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Statistics\Regression\Linear%20Regression\AutoSale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Auto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Cars Sold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5536264216972879"/>
                  <c:y val="-3.2636337124526099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20" b="1" baseline="0"/>
                      <a:t>y = 5x + 10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24</c:v>
                </c:pt>
                <c:pt idx="2">
                  <c:v>18</c:v>
                </c:pt>
                <c:pt idx="3">
                  <c:v>17</c:v>
                </c:pt>
                <c:pt idx="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9D-4F32-BFEF-1605082A5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804160"/>
        <c:axId val="601799896"/>
      </c:scatterChart>
      <c:valAx>
        <c:axId val="60180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TV 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799896"/>
        <c:crosses val="autoZero"/>
        <c:crossBetween val="midCat"/>
      </c:valAx>
      <c:valAx>
        <c:axId val="601799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804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2897,'0'0'6779,"0"11"-6768,0 531 2134,0-540-2143,0-1 1,0 0-1,0 1 0,0-1 0,1 1 1,-1-1-1,0 1 0,1-1 1,-1 1-1,1-1 0,-1 0 0,1 1 1,0-1-1,-1 0 0,1 0 1,0 1-1,0-1 0,0 0 0,0 0 1,0 0-1,0 0 0,0 0 1,0 0-1,0 0 0,1-1 0,-1 1 1,0 0-1,1-1 0,-1 1 0,0 0 1,3-1-1,3 2 25,0-1 1,1-1-1,-1 1 0,1-1 0,8-2 1,6 1-3,10 1-383,39-7 1,-4-6-3613,-38 5 179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7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1 3890,'0'0'6005,"-21"0"-4132,3 0-1877,0 0-1,0 2 1,0 0 0,0 1-1,0 0 1,1 1-1,-1 2 1,1-1 0,0 2-1,1 0 1,0 1-1,0 1 1,-26 19 0,41-28-3,0 1 1,0-1 0,0 1-1,0-1 1,1 1 0,-1 0-1,0-1 1,0 1 0,0 0-1,1 0 1,-1-1 0,0 1-1,1 0 1,-1 0 0,1 0-1,-1 0 1,1 0-1,-1 0 1,1 0 0,0 0-1,0 0 1,-1 0 0,1 0-1,0 0 1,0 0 0,0 0-1,0 0 1,0 0 0,0 0-1,0 0 1,0 0 0,1 0-1,-1 0 1,0 0 0,1 0-1,-1 0 1,1 0 0,-1 0-1,1 0 1,-1 0 0,1 0-1,0 0 1,-1 0 0,1-1-1,0 1 1,-1 0 0,1-1-1,0 1 1,0 0-1,0-1 1,0 1 0,0-1-1,0 1 1,0-1 0,0 0-1,0 1 1,1-1 0,9 5 20,-1-2 1,1 1 0,21 3 0,-31-7-8,62 10 147,-46-9-165,0 1-1,0 1 0,0 0 1,-1 2-1,1 0 1,-1 0-1,18 10 1,-32-14-8,0 1 0,0-1 0,1 1 0,-1 0 0,-1 0-1,1 0 1,0 0 0,0 0 0,-1 0 0,1 0 0,-1 0 0,0 1 0,1-1 0,-1 1 0,0-1 0,-1 1 0,1-1 0,0 1 0,-1 0 0,1-1 0,-1 1 0,0 0 0,0-1 0,0 1 0,0 0 0,0-1 0,-1 1 0,1-1 0,-1 1 0,0 0 0,0-1 0,0 1 0,0-1 0,0 0 0,0 1 0,-1-1 0,1 0 0,-1 0 0,1 1 0,-1-1 0,0-1 0,0 1 0,0 0 0,0 0 0,0-1 0,-3 2 0,-13 9 24,0-2 1,-1 0 0,0 0-1,-1-2 1,0-1-1,0 0 1,0-2-1,-1 0 1,0-1-1,0-1 1,-27 0 0,43-3-323,4 0 251,1 1 1,0-1-1,-1 0 0,1 0 1,-1 0-1,1 0 1,0 0-1,-1 0 0,1 0 1,-1 0-1,1 0 0,-1 0 1,1 0-1,0 0 0,-1 0 1,1 0-1,-1 0 0,1 0 1,0 0-1,-1 0 0,1-1 1,-1 1-1,1 0 0,0 0 1,-1 0-1,1-1 0,0 1 1,0 0-1,-1-1 0,1 1 1,0 0-1,-1 0 0,1-1 1,0 1-1,0-1 0,0 1 1,-1 0-1,1-1 0,0 1 1,0 0-1,0-1 0,0 1 1,0-1-1,0 1 0,0 0 1,0-1-1,0 0 0,0-23-5712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8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7 4514,'0'0'8150,"-2"-7"-7547,-2 10-554,0-1 0,1 1-1,-1 1 1,1-1 0,0 0 0,0 1-1,0-1 1,0 1 0,0 0-1,1 0 1,-3 5 0,-1 5 73,1 1 1,0-1-1,1 1 1,0 0-1,2 1 1,-1-1-1,2 1 1,0-1-1,1 1 0,3 26 1,-3-41-151,1 1 1,-1-1-1,0 1 0,1-1 0,-1 0 1,1 1-1,-1-1 0,1 0 1,0 1-1,0-1 0,-1 0 0,1 0 1,0 0-1,0 0 0,0 0 1,0 0-1,0 0 0,1 0 0,-1 0 1,0 0-1,0-1 0,1 1 0,-1 0 1,0-1-1,1 1 0,-1-1 1,0 0-1,1 1 0,-1-1 0,3 0 1,7 1-514,-1 0 0,1-1-1,14-1 1,-5 0-592,56-3-4819,-36-2 2479</inkml:trace>
  <inkml:trace contextRef="#ctx0" brushRef="#br0" timeOffset="1">372 222 5218,'0'0'9445,"0"99"-9029,-5-51-160,-1 5-192,-2-5 0,5-2-16,3-11-48,0-12-48,0-8-816,25-15-3682,3-27 608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7924,'0'0'6176,"0"12"-6096,1-4-155,-1 9 154,1 0 0,1 0 0,8 33 0,-9-46-138,-1-1 0,1 1 0,1-1-1,-1 1 1,0-1 0,1 0 0,0 0 0,0 1 0,0-1 0,0 0 0,0-1 0,0 1-1,1 0 1,0-1 0,-1 1 0,1-1 0,0 0 0,0 0 0,0 0 0,0 0 0,1 0-1,-1-1 1,0 0 0,1 1 0,-1-1 0,1-1 0,4 2 0,-5-2-90,1 0 0,-1 0 0,0 0 0,0-1 0,1 1-1,-1-1 1,0 0 0,0 0 0,0 0 0,0 0 0,0-1 0,0 1 0,0-1 0,0 0 0,4-3 0,-2 0 78,-1 1 0,1-1 1,-1-1-1,0 1 0,0-1 0,0 1 1,3-9-1,1-2 511,-2 0 0,0-1 1,-1 1-1,-1-1 0,3-21 0,-5 58 15,1 0 0,10 38-1,1 3-436,-5-9 34,-2 1-1,-2-1 0,-3 1 0,-4 57 0,1-105-47,1-1 0,-1 1-1,0 0 1,0-1-1,0 1 1,-1-1 0,1 0-1,-1 1 1,0-1 0,0 0-1,-1 0 1,1 0-1,-1 0 1,0-1 0,0 1-1,0-1 1,-1 0-1,1 0 1,-1 0 0,1 0-1,-1 0 1,0-1-1,0 0 1,-1 0 0,1 0-1,0 0 1,-1-1-1,1 1 1,-1-1 0,1 0-1,-1 0 1,1-1-1,-1 0 1,0 0 0,1 0-1,-9-1 1,11 1-55,1-1 1,-1 1 0,1-1-1,-1 0 1,1 1 0,0-1-1,-1 0 1,1 0-1,0 0 1,-1 0 0,1 0-1,0 0 1,0 0 0,0 0-1,0 0 1,0-1-1,0 1 1,0 0 0,1-1-1,-1 1 1,0-1 0,1 1-1,-1-1 1,1 1-1,-1-3 1,-5-41-2582,6 42 2391,-1-52-4858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9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10901,'0'0'2759,"25"12"-2546,78 41 32,-97-49-182,1 0-1,-1 1 0,0 0 0,0 0 0,-1 1 0,0-1 0,0 1 0,0 0 0,0 1 0,-1-1 0,0 1 0,0 0 0,4 13 0,-2-7 73,4 12-4,-1 1 0,-2 1 0,0-1 0,-2 1 1,-1 0-1,-1 0 0,-1 1 0,-2-1 0,0 1 1,-7 40-1,3-48-102,-1 0 0,0 0 0,-2 0 0,0-1 0,-1 0 0,-1 0 1,-17 24-1,12-21-102,-1-1 1,0-1-1,-2 0 0,-1-1 1,-31 26-1,39-37-928,0-1 0,0 0 0,-1-1 0,-16 7 0,-7-1-5042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9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69 4978,'0'0'5928,"-12"2"-5736,-21 9-151,33-11-38,0 1 0,1-1-1,-1 1 1,0-1 0,0 0 0,1 1-1,-1-1 1,0 0 0,1 1-1,-1-1 1,1 0 0,-1 1 0,0-1-1,1 0 1,-1 0 0,1 1 0,-1-1-1,1 0 1,-1 0 0,1 0 0,-1 0-1,1 0 1,-1 0 0,1 0 0,-1 0-1,1 0 1,-1 0 0,1 0-1,-1 0 1,1 0 0,-1 0 0,1 0-1,102 3 158,-85-3-154,1105 0 295,71-61 119,-888 40-370,-16 12-1528,-319 11 1021,0 1 1,-40 9 0,-1 0 176,-201 20-4690,125-17 901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10 147 8644,'0'0'3327,"-1"-4"-2844,-5-9-469,3 21-1,7 36 162,0-23-79,1-1-1,1-1 0,1 1 1,14 28-1,44 73 18,-54-103-119,51 80 31,-55-89-44,-1 0-1,2 0 0,-1-1 0,1-1 1,0 1-1,1-1 0,18 12 0,-24-18 11,0 1-1,0-1 1,0 1-1,1-1 0,-1 0 1,0 0-1,1 0 0,-1-1 1,1 1-1,-1-1 1,0 0-1,1 0 0,-1 0 1,1 0-1,-1-1 1,1 1-1,-1-1 0,0 0 1,1 0-1,-1 0 1,0-1-1,0 1 0,0-1 1,0 1-1,0-1 1,0 0-1,0 0 0,-1-1 1,1 1-1,-1 0 1,1-1-1,-1 1 0,0-1 1,0 0-1,2-4 1,7-11 41,-2 0 0,1-1 1,-2 0-1,10-34 0,-12 35-53,13-40 41,-2 0 1,-3-1-1,-3-1 1,-2 0-1,2-88 1,-11 144-120,5 29-3111,23 73-631,-4-38-321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0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39 8084,'0'0'3500,"-26"-7"-3215,-84-20-68,106 26-198,0 0 1,0 0-1,0 1 1,0-1 0,1 1-1,-1 0 1,0 0-1,0 0 1,0 1 0,0-1-1,0 1 1,0 0-1,-7 3 1,8-3-1,0 1 0,1 0 1,-1 0-1,1 1 0,-1-1 0,1 1 0,0-1 1,0 1-1,0-1 0,-2 5 0,-3 4 42,3-5-59,1 1 0,-1-1 0,1 1 0,1 0 0,-1 0 0,1 0-1,0 1 1,1-1 0,0 0 0,0 1 0,1-1 0,0 15-1,0-21-6,0 1 0,0-1 0,1 0 0,-1 0 0,0 0 0,1 0 0,-1 0 0,0 0 0,1 0 0,0 0 0,-1 0 0,1 0-1,-1-1 1,1 1 0,0 0 0,0 0 0,-1 0 0,1-1 0,0 1 0,0 0 0,0-1 0,0 1 0,0-1 0,0 1-1,0-1 1,0 1 0,0-1 0,0 0 0,0 0 0,0 1 0,0-1 0,2 0 0,44 1-490,-31-2 208,-7 1 240,0-1 0,-1-1 0,1 0 0,0 0 1,-1-1-1,1 0 0,-1 0 0,0-1 0,0 0 1,0-1-1,0 1 0,-1-2 0,0 1 0,0-1 1,0 0-1,-1 0 0,0-1 0,0 0 0,0 0 1,-1 0-1,7-14 0,-12 24 130,0 0 0,-1 0 0,2-1 0,-1 1 0,0 0 1,0 0-1,1-1 0,0 1 0,0 0 0,-1-1 0,1 1 0,1-1 0,-1 1 0,0-1 1,1 1-1,-1-1 0,1 0 0,0 0 0,-1 0 0,4 3 0,0 0-311,-1 0 0,1-1 0,-1 1 0,1-1-1,0 0 1,1-1 0,-1 1 0,1-1 0,9 4 0,-7-5-779,0 0 0,1-1 0,-1 0 0,17-1 0,3 0-2018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1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0 173 256,'0'0'5747,"1"-22"-4002,1-8-1118,0-19-20,-1-2 2611,1 87-3110,2 0 0,17 67 0,-13-70-606,-1 0 1,4 63 0,-11-135 338,-1 7 205,1 0 0,2 0 0,8-47 0,-9 72-184,0-1 1,1 1-1,1-1 0,-1 1 0,1 0 0,1 0 0,-1 0 0,1 0 0,0 1 0,1 0 0,-1-1 0,1 2 0,0-1 1,1 0-1,0 1 0,-1 0 0,2 0 0,-1 1 0,0 0 0,8-4 0,17-2-2204,0 9-195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1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10389,'0'0'2852,"-10"24"-2692,1-3-65,-6 13 235,2 0 0,-16 64 1,22-66-123,2 0 1,1 1 0,1-1 0,2 1 0,1-1 0,6 45 0,-4-71-236,0 0-1,0 0 1,0 0 0,0-1 0,1 1 0,0-1 0,1 1 0,-1-1 0,1 0 0,0 0 0,0-1 0,0 1-1,1-1 1,0 0 0,0 0 0,0 0 0,0-1 0,0 0 0,1 0 0,0 0 0,-1-1 0,9 3-1,-6-2-322,0-1 0,0 0 0,-1-1 0,1 0 0,0 0 0,0-1-1,14 0 1,-16-1-205,0 0 0,-1 0-1,1 0 1,0-1 0,0 0 0,-1 0-1,1 0 1,-1-1 0,0 0 0,8-5-1,16-18-5300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8644,'0'0'2940,"15"-8"-2860,50-22-8,-63 29-65,-1 0 1,1 1-1,-1-1 0,1 1 0,-1-1 0,1 1 1,-1-1-1,1 1 0,-1 0 0,1 0 1,0 0-1,-1 0 0,1 0 0,-1 0 1,1 0-1,-1 1 0,1-1 0,0 0 1,-1 1-1,1 0 0,-1-1 0,0 1 1,1 0-1,-1-1 0,1 1 0,-1 0 1,0 0-1,0 0 0,1 0 0,-1 0 0,0 1 1,0-1-1,0 0 0,0 1 0,-1-1 1,2 2-1,0 2 16,0 1 0,0-1 0,-1 0-1,0 1 1,0-1 0,0 1 0,0 6 0,-1 0 15,1 1 1,-2-1-1,1 1 0,-2-1 1,-4 22-1,4-28-50,-1 0-1,1 0 1,-1 0-1,0 0 1,0-1-1,-1 0 1,0 0 0,0 0-1,0 0 1,0 0-1,-1-1 1,1 1-1,-7 2 1,11-6-56,-1 0 0,0 0 0,0-1 0,1 1 0,-1-1 0,0 1 0,0-1 0,0 1 0,0-1 0,0 1 0,0-1 1,0 0-1,0 1 0,0-1 0,0 0 0,0 0 0,0 0 0,0 0 0,0 0 0,0 0 0,0 0 0,-1 0 0,1-1-69,0 1 0,1-1 0,-1 0 0,0 1 0,1-1 0,-1 0 0,1 0 0,-1 1-1,1-1 1,-1 0 0,1 0 0,0 0 0,-1 1 0,1-1 0,0 0 0,0 0 0,-1 0 0,1 0 0,0-1 0,0-8-679,0 1 1,0-1-1,4-14 1,-4 20 1004,6-20-107,1 0 0,2 1 0,0 0 1,1 0-1,1 1 0,17-25 0,2-7 1915,-7 15 3008,-23 46-3927,-1 21-670,-2-1 0,-10 43 1,6-39-303,-5 61 1,12-86-132,-1 3 40,1 0 1,0-1 0,0 1 0,1 0-1,0-1 1,4 15 0,-4-21-59,0 1 0,1-1-1,-1 0 1,0 1 0,1-1 0,0 0 0,-1 0 0,1 0-1,0 0 1,0 0 0,0-1 0,0 1 0,1-1 0,-1 1-1,0-1 1,1 0 0,-1 0 0,1 0 0,-1 0 0,1 0-1,-1 0 1,1-1 0,-1 1 0,1-1 0,0 0 0,3 0-1,-6 0 35,9 1-544,0 0 1,0-1 0,0 0-1,0-1 1,0 0-1,11-2 1,20-18-4168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2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1 672,'0'0'11504,"11"11"-11445,20 20-44,-1 1-1,-2 2 1,40 61 0,-60-77-21,0 0 0,-1 1 0,-1-1 0,-1 2 0,-1-1 0,0 0 0,-2 1 0,0 0 0,-1 0 0,-1 0 0,-1-1 0,-5 34 0,3-41 11,-1 0-1,0 0 1,0-1-1,-1 0 1,-1 1 0,0-2-1,0 1 1,-1-1-1,-14 17 1,7-12-162,1-1 1,-2 0-1,0-1 1,0-1-1,-24 15 1,5-12-1525,9-13-1462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7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0 549 1665,'0'0'4100,"11"-3"-3441,-3 2-577,-5 0-58,0 1 0,1-1 0,-1 0 0,0 0-1,0 0 1,1 0 0,-1 0 0,0-1 0,0 0-1,0 1 1,-1-1 0,1 0 0,0 0-1,-1-1 1,1 1 0,-1-1 0,0 1 0,0-1-1,0 0 1,0 1 0,3-7 0,71-217 298,-6 17-161,-70 208-122,1-1-1,-1 1 1,1 0 0,0 0 0,-1-1 0,1 1-1,0 0 1,0 0 0,0 0 0,0 0 0,0 0-1,0 0 1,1 0 0,-1 0-44,-1 1-1,1 0 1,-1 0 0,1 0 0,0 0 0,-1 0-1,1 0 1,-1 0 0,1 0 0,-1 0-1,1 0 1,-1 1 0,1-1 0,-1 0-1,1 0 1,-1 0 0,1 1 0,-1-1-1,1 0 1,-1 0 0,1 1 0,-1-1-1,0 0 1,1 1 0,-1-1 0,0 1-1,1-1 1,-1 0 0,0 1 0,1-1-1,-1 1 1,0-1 0,0 1 0,1-1-1,-1 1 1,0-1 0,0 1 0,0-1-1,0 1 1,0-1 0,0 2 0,30 95 180,-20-58-92,26 65 0,-29-90-131,-1 2 71,2 0 0,0-1 0,10 15 1,-17-27-67,1-1 0,-1 0 1,1 0-1,-1 0 0,1 0 1,0 0-1,0 0 0,0 0 1,0-1-1,0 1 0,0 0 1,1-1-1,-1 0 0,0 0 1,1 0-1,-1 0 0,1 0 1,-1 0-1,1 0 0,-1-1 1,1 1-1,0-1 1,-1 0-1,1 0 0,-1 0 1,1 0-1,3-1 0,-4 0 41,0 0 0,-1 0-1,1 0 1,0 0 0,-1 0-1,1-1 1,-1 1 0,0 0-1,1-1 1,-1 1 0,0-1-1,0 0 1,0 1 0,0-1-1,0 0 1,1-2 0,11-34 39,-10 29-29,24-88 192,-17 54 382,3 1 0,1 0 0,24-48 1,-36 87-484,0 0 1,0-1-1,0 1 0,0 0 1,1 0-1,-1 0 1,1 1-1,0-1 0,5-3 1,-8 5-87,1 1 1,-1 0-1,1-1 1,0 1-1,-1 0 1,1 0-1,0-1 1,-1 1-1,1 0 1,0 0-1,-1 0 1,1 0-1,0 0 1,-1 0-1,1 0 0,0 0 1,0 0-1,-1 0 1,1 1-1,0-1 1,-1 0-1,2 1 1,-1 0-15,0 0-1,0 0 1,0 0 0,1 0 0,-2 0 0,1 1-1,0-1 1,0 0 0,0 1 0,-1-1-1,1 1 1,0-1 0,-1 0 0,1 4 0,10 46 194,-2 0 1,-3 1 0,0 60 0,2 18 60,-6-112-292,-1-1-333,1 0-1,0 0 1,1-1-1,1 1 1,0 0-1,10 22 1,-13-38 182,0 0 0,0 1 0,0-1 0,0 1 0,0-1 1,0 0-1,0 0 0,0 0 0,0 0 0,1 0 0,-1 0 0,0 0 0,1 0 0,2 1 1,20 1-4169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2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2305,'0'0'12502,"96"-6"-12566,-34 6-32,3 0-769,-4 0-847,-16 0-2274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2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10773,'0'0'2385,"163"26"-2241,-96-37-64,-5-6-64,-11 2-16,-12 4 0,-13 4-1409,-12 4-1808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3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918 16 2897,'0'0'9055,"0"0"-8991,1-1 0,-1 0-1,0 1 1,0-1 0,0 1-1,0-1 1,0 0 0,0 1 0,0-1-1,0 1 1,0-1 0,0 1 0,0-1-1,0 0 1,0 1 0,-1-1-1,1 1 1,0-1 0,0 1 0,-1-1-1,1 1 1,0-1 0,-1 1-1,1-1 1,-1 0 0,-23 1-7,1 2 0,-1 0 0,1 2 0,0 0-1,-35 12 1,-84 27-750,-110 40-361,252-83 1054,-1 0 0,0 0 1,0 0-1,1 1 0,-1-1 0,0 0 1,0 0-1,1 1 0,-1-1 0,0 0 1,1 1-1,-1-1 0,0 1 1,1-1-1,-1 1 0,1-1 0,-1 1 1,0-1-1,1 1 0,-1-1 0,1 1 1,0 0-1,-1-1 0,1 1 0,0 0 1,-1 0-1,1-1 0,0 1 0,0 0 1,-1 0-1,1-1 0,0 1 0,0 0 1,0 0-1,0 0 0,0-1 0,0 1 1,0 0-1,1 0 0,-1-1 0,0 1 1,0 0-1,0 0 0,1-1 1,-1 1-1,0 0 0,1-1 0,-1 1 1,1 0-1,-1-1 0,1 1 0,-1-1 1,1 1-1,-1 0 0,1-1 0,0 0 1,-1 1-1,1-1 0,0 1 0,6 4 21,-1-1-1,0 0 1,1 0-1,11 4 0,388 196 258,-400-201-278,-1 0 0,0 1 1,0-1-1,0 1 1,9 9-1,-13-12-2,0 0 0,0 0 1,0 0-1,0 0 0,0 1 0,-1-1 0,1 0 1,0 1-1,-1-1 0,1 1 0,-1-1 0,1 0 1,-1 1-1,0-1 0,0 1 0,0-1 0,1 1 1,-1-1-1,-1 1 0,1-1 0,0 1 1,0-1-1,0 1 0,-1-1 0,1 1 0,-1-1 1,1 0-1,-1 1 0,0-1 0,-1 3 0,-7 4 15,0 0 0,0 0-1,0-1 1,-1 0-1,0 0 1,-1-1 0,0-1-1,-18 8 1,-11 6-7,-179 101 30,-204 149 0,414-263-48,6-5 9,1 1 1,0-1-1,0 0 0,0 1 1,0-1-1,0 1 0,0-1 0,0 1 1,0 0-1,1 0 0,-1 0 1,1 0-1,-1 0 0,1 0 0,0 0 1,0 0-1,0 1 0,0-1 1,0 1-1,0 2 0,2-4-1,0-1 0,0 1-1,0-1 1,0 1 0,0-1-1,0 1 1,0-1 0,0 0-1,0 0 1,0 1 0,0-1 0,1 0-1,-1 0 1,0 0 0,0 0-1,0-1 1,2 1 0,3 0 1,736 2-1075,-718-4-2558,-4-11-3245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4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7716,'0'0'1414,"-11"19"-1225,1-1-69,-3 4 168,1 0 0,1 1 0,1 0 1,-7 26-1,2 16 76,2 0 1,4 1-1,2 0 0,3 94 1,4-154-397,0-1 0,0 1 0,0-1 1,1 1-1,0-1 0,0 0 0,1 1 1,0-1-1,-1 0 0,2 0 0,-1 0 0,6 9 1,-5-11-164,-1 0-1,1-1 1,0 1 0,-1-1 0,1 0 0,1 0-1,-1 0 1,0 0 0,0 0 0,1-1 0,-1 1 0,1-1-1,-1 0 1,1 0 0,-1-1 0,1 1 0,0-1 0,-1 1-1,8-1 1,25 0-3324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4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8900,'0'0'1211,"24"-3"-1112,5-1-87,39-1 0,-66 5-6,-1 0 1,1 0-1,-1 0 1,0 0-1,1 1 0,-1-1 1,0 0-1,1 1 0,-1-1 1,0 0-1,0 1 1,1 0-1,-1-1 0,0 1 1,0 0-1,0 0 1,0-1-1,0 1 0,0 0 1,0 0-1,0 0 1,0 0-1,0 0 0,-1 1 1,1-1-1,0 0 0,-1 0 1,1 0-1,-1 1 1,1-1-1,-1 0 0,0 0 1,1 1-1,-1-1 1,0 0-1,0 1 0,0-1 1,0 1-1,0-1 0,0 0 1,0 1-1,-1-1 1,1 0-1,-1 2 0,0 6 97,2 3-111,-1 1 0,-1-1 0,0 0 1,-1 0-1,0 1 0,-1-1 0,0 0 1,-1-1-1,0 1 0,-1-1 1,0 1-1,-1-2 0,0 1 0,-1 0 1,0-1-1,-1-1 0,0 1 1,-13 11-1,7-12-877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5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0 4274,'0'0'6550,"-17"14"-6302,-53 46 160,65-54-332,0 0-1,0 0 1,0 0 0,1 1 0,0-1-1,0 1 1,1 0 0,0 0 0,0 1-1,0-1 1,1 1 0,1-1 0,-1 1 0,1 0-1,0 8 1,0-7-16,-2 10 38,2 0-1,0 0 1,3 36-1,-1-52-100,-1-1 0,1 1 0,0-1 0,0 1 0,0-1 0,0 0 0,0 1 0,1-1 0,-1 0-1,1 0 1,-1 0 0,1 0 0,0 0 0,-1 0 0,1-1 0,0 1 0,0-1 0,1 1 0,-1-1 0,0 0 0,0 0 0,1 0 0,-1 0 0,1 0 0,-1 0 0,0 0 0,5 0-1,6 1-690,0-1-1,0 0 0,0-1 1,15-2-1,13-2-3285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5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9444,'0'0'1985,"138"10"-1937,-101-10-16,-9 0-32,-5 0 0,-7 0-1552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5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3025,'0'0'2802,"19"0"-1188,61-3-40,-75 3-1269,1-1 0,0 0 0,0 0 0,-1 0 0,1-1-1,-1 1 1,8-5 0,-11 5-243,1 0-1,-1 0 0,0 0 0,1 1 1,-1-1-1,1 0 0,-1 1 0,1 0 1,4 0-1,-5-1-47,1 1-1,-1 0 1,0 0 0,1 0 0,-1 0-1,1 0 1,-1 1 0,1-1-1,-1 1 1,0-1 0,1 1 0,-1 0-1,0 0 1,0 0 0,1 1 0,-1-1-1,0 0 1,0 1 0,0-1-1,-1 1 1,1 0 0,0-1 0,-1 1-1,1 0 1,-1 0 0,1 0 0,-1 0-1,0 0 1,0 1 0,0-1 0,0 0-1,0 1 1,0 4 0,2-1-25,-1 0 1,0 1 0,0-1-1,0 1 1,-1 0-1,0 0 1,-1-1 0,0 1-1,0 0 1,0 0-1,-1 0 1,0-1 0,0 1-1,0 0 1,-1-1-1,0 1 1,-1-1 0,1 1-1,-1-1 1,0 0-1,-1 0 1,1-1 0,-1 1-1,-1-1 1,1 1-1,-1-1 1,0-1 0,-6 7-1,7-8-200,1-1 0,-1 1-1,1-1 1,-1 1 0,0-1-1,0 0 1,0-1 0,0 1-1,0-1 1,0 1 0,-1-1-1,1 0 1,-6 0 0,12-25-3351,12-4 1078,14-6 505</inkml:trace>
  <inkml:trace contextRef="#ctx0" brushRef="#br0" timeOffset="1">462 0 5475,'0'0'6266,"-18"15"-5892,-54 53 135,65-60-421,1-1-1,0 1 1,0 1-1,1-1 1,1 1-1,-1 0 0,1 0 1,1 0-1,-1 0 1,2 1-1,-1-1 0,1 1 1,1 0-1,0 0 1,0 0-1,1 18 0,0-26-85,0 1 0,1-1 0,-1 1 0,0-1-1,1 1 1,-1-1 0,1 0 0,-1 1-1,1-1 1,0 0 0,0 0 0,0 1 0,1-1-1,-1 0 1,0 0 0,1 0 0,0 0-1,-1-1 1,1 1 0,0 0 0,0-1 0,0 1-1,0-1 1,0 0 0,0 1 0,0-1-1,0 0 1,0 0 0,1 0 0,3 0-1,7 2-217,-1-1 0,0-1-1,0 0 1,25-2-1,-30 1-23,-2 0-62,0-1-1,1 1 1,-1-1 0,0 0-1,0 0 1,0-1 0,0 0-1,0 0 1,0 0 0,0 0-1,0-1 1,-1 1 0,0-1-1,5-4 1,26-25-4917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6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5923,'0'0'4066,"20"0"-3250,14 0-256,8 0-16,3 0-239,5 0-209,1 0-32,-3-5-64,-6-8-945,-8 6-2688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6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10 7475,'0'0'4928,"5"-3"-4736,-4 2-190,0 0 0,0 0 0,1 1-1,-1-1 1,0 1 0,0-1 0,1 1 0,-1-1 0,0 1-1,1 0 1,-1 0 0,1 0 0,-1 0 0,0 0-1,1 0 1,-1 0 0,1 0 0,-1 0 0,0 1 0,1-1-1,-1 0 1,0 1 0,0-1 0,1 1 0,-1 0-1,2 1 1,4 3 14,-1 0 0,0 1 0,0 0 0,6 8 0,-12-13-14,19 21 23,-2 1 0,-1 1 0,-1 1 1,-1 0-1,-1 1 0,-1 0 0,-1 1 0,-2 0 0,0 1 1,-2-1-1,-1 2 0,-2-1 0,0 1 0,-2 0 1,-3 57-1,-1-75-6,1-1-1,-2 0 1,1 1 0,-1-1 0,-1 0 0,0 0 0,0 0 0,-1-1 0,0 0-1,-1 0 1,0 0 0,0 0 0,-1-1 0,0 0 0,-1-1 0,-12 11 0,11-10-243,0-1 1,-1 0 0,1-1 0,-2 0-1,1 0 1,0-1 0,-1-1-1,0 0 1,0 0 0,-1-1 0,1 0-1,0-1 1,-1-1 0,-21 1 0,14-4-4227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8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97 307 8212,'0'0'-80,"17"3"-144,52 9 29,-67-12 185,0 0 1,1 0-1,-1 0 1,1 0-1,-1 0 1,0-1-1,1 1 1,-1-1-1,0 1 1,1-1-1,-1 0 1,0 0-1,0 0 1,0 0-1,1 0 1,-1-1-1,0 1 1,-1-1-1,1 1 1,0-1-1,0 0 1,-1 1-1,1-1 1,-1 0-1,1 0 1,0-3-1,0 1 38,0 0-1,-1 0 0,1 0 1,-1-1-1,0 1 1,-1 0-1,1 0 0,-1-1 1,0 1-1,0-1 1,0-4-1,-1 8 2,1 0 0,-1 0 0,0 0 0,1 1 0,-1-1 0,0 0 0,0 0-1,0 0 1,0 0 0,1 1 0,-1-1 0,0 0 0,0 1 0,0-1 0,0 1 0,0-1 0,-1 1 0,1 0 0,0-1 0,0 1 0,0 0 0,0 0 0,0 0 0,-1 0 0,1 0 0,-1 0 0,-41-1 489,34 1-401,2 0-37,0 0 1,0 1 0,0 0 0,1 0-1,-1 0 1,0 1 0,1 0 0,-1 1 0,1-1-1,0 1 1,-1 0 0,1 1 0,1 0 0,-1-1-1,1 2 1,-1-1 0,1 1 0,0 0-1,1 0 1,-1 0 0,-4 8 0,4-5-36,1 0 1,-1 1 0,2-1-1,-1 1 1,1 0 0,1 0-1,-1 1 1,2-1 0,-1 0-1,1 1 1,0-1 0,1 1-1,1-1 1,-1 1 0,3 9-1,-2-14-49,0-1-1,1 1 0,-1-1 0,1 0 0,0 0 1,0 1-1,1-1 0,-1-1 0,1 1 0,0 0 1,0-1-1,0 1 0,0-1 0,1 0 1,0 0-1,-1 0 0,1-1 0,0 1 0,0-1 1,0 0-1,0 0 0,1 0 0,-1-1 0,7 2 1,8 2-371,-1-2 0,1 0 1,0-1-1,32 0 0,-42-2-72,0 0-1,0-1 1,-1 0-1,1-1 0,0 0 1,-1 0-1,1-1 0,-1 0 1,0 0-1,0-1 0,0 0 1,14-10-1,-13 6 162,0 1-1,-1-2 1,0 1 0,0-1-1,-1 0 1,0-1-1,0 0 1,8-18-1,-5 6 549,-1 0 0,-1-1-1,9-37 1,-9 18 2265,3-44-1,-5-65 2506,-6 149-4530,0 6-358,34 387 214,-29-347-463,-2-19-281,7 41-1609,-9-61 1082,1 0 0,-1 0 0,1 0 0,0 0 0,5 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9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2465,'0'0'7553,"0"3"-6830,0 52 145,-2-20-474,2 1 0,1-1 0,3 0 0,12 64 1,-15-97-427,0 1 1,0-1-1,0 0 1,0 0 0,0 0-1,0 0 1,0 1 0,1-1-1,-1-1 1,1 1 0,-1 0-1,1 0 1,0-1 0,0 1-1,0-1 1,0 1 0,0-1-1,0 0 1,0 0 0,0 0-1,0 0 1,4 1-1,-4-1-279,1-1-1,-1 0 1,1 1-1,0-1 1,-1 0-1,1-1 1,-1 1-1,1 0 1,-1-1-1,1 1 1,-1-1-1,1 0 1,3-2-1,17-16-5928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9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12822,'0'0'400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1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7475,'0'0'6099,"-102"167"-5747,94-99 33,2 6-33,6 2-144,0-3-80,0-7-96,9-8-32,10-9-16,4-14-897,2-15-655,9-17-1186,-3-3-3600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0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8 10309,'0'0'3089,"-1"14"-3060,0 8-27,-1-6-4,2-1 1,0 1-1,2 17 0,-2-30-31,1 0 0,0 0 0,0 1 0,0-1-1,0 0 1,1 0 0,-1 0 0,1 0 0,0-1 0,0 1 0,0 0-1,0-1 1,0 1 0,0-1 0,1 0 0,-1 0 0,1 1 0,0-2-1,-1 1 1,1 0 0,0-1 0,0 1 0,0-1 0,0 0 0,1 0-1,3 1 1,0 0-313,1 0-1,0-1 1,0 0-1,0 0 1,-1-1-1,1 0 1,0 0-1,0-1 1,0 0-1,8-3 1,-12 3 282,-1-1 1,0 1-1,1-1 0,-1 0 1,0 0-1,-1 0 0,1-1 1,0 1-1,0-1 1,-1 1-1,0-1 0,1 0 1,-1 0-1,0 0 0,-1 0 1,1 0-1,2-7 0,3-8 620,-1 0 0,5-23 0,-4 15 1056,2-9 1438,-9 35-3048,0 0 1,0 0 0,1 0 0,-1 0 0,0 0-1,1 0 1,-1 0 0,0 0 0,0 0 0,1 0-1,-1 0 1,0 0 0,1 0 0,-1 0-1,0 0 1,0 0 0,1 1 0,-1-1 0,0 0-1,0 0 1,1 0 0,-1 0 0,0 0 0,0 1-1,0-1 1,1 0 0,-1 0 0,0 0-1,0 1 1,0-1 0,1 0 0,-1 0 0,0 1-1,0-1 1,0 0 0,0 0 0,0 1-1,0-1 1,0 0 0,0 0 0,1 1 0,-1-1-1,0 0 1,0 0 0,0 1 0,8 44 87,-1 1 0,-2 0 1,-2 0-1,-4 56 0,1-47-69,0-51-20,0 1 1,0-1-1,-1 1 1,0 0-1,1-1 0,-1 1 1,-1-1-1,1 0 1,-1 1-1,1-1 0,-1 0 1,-1 0-1,1 0 1,0 0-1,-1 0 1,0-1-1,0 1 0,0-1 1,0 1-1,-1-1 1,1 0-1,-1-1 0,0 1 1,0-1-1,0 1 1,0-1-1,0 0 0,0 0 1,0-1-1,-1 0 1,1 1-1,-1-1 0,1-1 1,-1 1-1,-5-1 1,5 1-156,0 0 1,-1-1-1,1 0 0,-1-1 1,1 1-1,-1-1 1,1 0-1,-7-2 1,10 2 59,1 0 0,-1 0 0,1 0 1,-1-1-1,1 1 0,0 0 0,0-1 0,-1 1 1,1-1-1,0 0 0,0 1 0,0-1 0,1 0 1,-1 1-1,0-1 0,1 0 0,-1 0 1,1 0-1,-1 0 0,1 0 0,0 1 0,0-1 1,0 0-1,0 0 0,0-4 0,0 3-253,0 0 0,0 0 0,1 0 0,-1 0 0,0 0-1,1 1 1,0-1 0,0 0 0,-1 0 0,2 0 0,-1 1 0,0-1-1,1 0 1,-1 1 0,1-1 0,2-2 0,22-18-4338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0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9877,'0'0'3953,"0"45"-3777,0-12-48,0 5-47,0 0-33,0-2-32,0-3-16,0-8 0,0-10-737,0-7-1072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1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12758,'0'0'1008,"54"40"-13653</inkml:trace>
  <inkml:trace contextRef="#ctx0" brushRef="#br0" timeOffset="1">313 254 3522,'0'0'8676,"141"0"-9493,-99-10-2240,3-6-3682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 11349,'0'0'979,"-2"25"-840,-2 8-109,1 6 5,0 40 1,3-76-36,0 0 0,0-1 0,0 1 0,0-1 0,1 1 1,-1-1-1,1 1 0,-1-1 0,1 1 0,0-1 0,0 1 0,0-1 0,0 0 0,0 0 0,1 1 0,-1-1 0,3 3 0,-1-3-74,0 0 1,-1-1-1,1 0 1,0 1-1,-1-1 1,1 0-1,0-1 1,0 1-1,0 0 1,0-1-1,0 1 1,0-1 0,0 0-1,4 0 1,-4-1-4,0 0 0,0 1 0,0-1 0,0 0 0,0 0-1,0 0 1,0-1 0,-1 1 0,1-1 0,-1 1 0,1-1 0,-1 0 0,1 0 0,-1 0 0,0 0 0,0-1 0,0 1 0,0-1 0,-1 1 0,3-4 0,5-9 91,-1 0-1,8-22 1,-13 30 93,4-8 434,-1 1 0,-1-1 0,-1-1 0,0 1 1,-1 0-1,2-22 523,-4 58-989,16 142 157,1 33-134,-17-165-100,1-14 15,-2 1 1,0-1-1,-1 1 1,-4 19 0,4-32-11,-1 0 1,1 0-1,-1 0 1,0 0-1,0 0 0,-1-1 1,1 1-1,-1-1 1,0 0-1,0 0 1,-1 0-1,1 0 0,-1 0 1,0-1-1,0 1 1,0-1-1,0 0 1,-7 3-1,3-2-96,-1 1-1,0-1 1,-1-1 0,1 0-1,-1 0 1,1-1 0,-13 1 0,18-2-69,1-1 1,-1 0-1,1 0 1,0 0-1,-1 0 1,1 0 0,-1-1-1,1 0 1,0 1-1,0-1 1,-1 0-1,1-1 1,0 1 0,0-1-1,0 1 1,0-1-1,0 0 1,1 0-1,-1 0 1,0 0 0,1-1-1,0 1 1,-5-6-1,-14-37-3690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1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9508,'0'0'3986,"42"-5"-3762,-3 5 0,6-3-64,3-2-128,3-7-32,-3 1-1184,-9-4-3138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2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3714,'0'0'4839,"14"2"-3662,48 9-105,-59-10-1003,1 0-1,-1 0 0,0 1 0,0-1 1,0 1-1,0 0 0,0 0 1,0 0-1,0 0 0,0 0 1,-1 0-1,1 1 0,-1 0 1,0-1-1,0 1 0,3 4 0,1 2 52,5 6-36,-1 0 0,-1 1 1,0 0-1,-1 1 0,-1 0 0,0 0 1,-2 1-1,7 28 0,-6-3-13,-1 0 0,-1 67 0,-5-88-63,-1-1 0,0 0 1,-2 0-1,-1 0 0,0 0 0,-2-1 0,0 0 1,-1 0-1,-1 0 0,-1-1 0,-1-1 0,-20 28 1,-1-2-27,-3-1 1,-1-2 0,-50 45-1,75-77-1529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4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620 38 2369,'0'0'4970,"4"-3"-3937,34-31 1675,-38 33-2599,-1 26 70,-7 2-3,0-1-1,-2-1 1,-1 1 0,-17 28-1,-2 7 105,-154 357 652,71-157-656,71-171 219,-4-3-1,-89 127 1,122-197-477,9-13-18,1 0-1,0-1 0,0 1 0,0 1 0,0-1 0,1 0 0,0 1 0,0-1 0,0 1 0,0-1 1,-1 9-1,3-12-279,0-3 123,0 1 1,0-1 0,-1 1-1,1 0 1,0-1 0,1 1-1,-1-1 1,0 1 0,0-1-1,1 1 1,-1-1 0,1 1-1,-1 0 1,2-3 0,-2 3 35,23-43-3192,9-16-3085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9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1 287 6659,'0'0'3748,"17"-4"-3577,-10 3-170,22-5 15,1 2 0,48-1-1,-45 5-107,-1-1-1,1-2 1,33-6-1,-55 6-200,-1 1-1,0-2 1,1 1-1,-1-1 1,0-1-1,-1 0 1,1 0-1,-1-1 1,0 0-1,0-1 0,-1 0 1,0 0-1,8-10 1,-13 15 257,-1-1 0,0 0 1,0 1-1,0-1 0,0 0 0,0 0 1,-1 0-1,1 0 0,-1-1 0,0 1 1,0 0-1,0-1 0,0 1 0,-1 0 1,1-1-1,-1 1 0,0-1 0,0 1 1,0-1-1,-1 1 0,1-1 0,-1 1 1,0 0-1,-1-5 0,0 3 239,-1 1 1,0-1-1,0 1 0,0-1 1,0 1-1,-1 0 0,0 0 0,0 0 1,0 1-1,0 0 0,0-1 1,-1 1-1,1 1 0,-8-4 0,3 1 50,-1 1-1,0 0 0,0 0 1,0 1-1,0 1 0,-1 0 0,1 0 1,-19 0-1,26 2-237,1 0 0,-1 1 0,1-1 0,0 1 1,-1 0-1,1 0 0,0 0 0,0 0 0,-1 0 0,1 1 1,0-1-1,0 1 0,0-1 0,1 1 0,-1 0 0,0-1 1,0 1-1,1 0 0,0 0 0,-1 0 0,1 1 0,0-1 0,0 0 1,0 0-1,0 1 0,-1 2 0,-2 9 60,-1 1-1,2-1 0,-2 18 1,-3 44 199,5 139 1,4-117-827,-1-97 509,0-1 0,0 1 1,0-1-1,0 1 0,0-1 0,0 1 0,0-1 0,0 1 0,0 0 1,0-1-1,1 1 0,-1-1 0,0 1 0,0-1 0,0 1 0,1-1 1,-1 1-1,0-1 0,1 1 0,-1-1 0,0 0 0,1 1 0,-1-1 1,0 1-1,1-1 0,-1 0 0,1 1 0,-1-1 0,1 0 0,-1 0 1,1 1-1,-1-1 0,1 0 0,-1 0 0,1 0 0,-1 1 0,1-1 1,-1 0-1,1 0 0,0 0 0,-1 0 0,1 0 0,-1 0 0,1 0 1,-1-1-1,1 1 0,-1 0 0,1 0 0,-1 0 0,1 0 0,-1-1 1,1 1-1,-1 0 0,1 0 0,-1-1 0,1 1 0,-1 0 0,1-1 1,-1 1-1,0-1 0,1 0 0,7-9-23,-1 0 1,0-1-1,-1 1 1,0-1 0,6-17-1,9-17 72,-16 38 18,-2-1 49,1 0-1,0 1 1,1-1 0,0 1 0,0 0 0,0 1-1,1-1 1,0 1 0,0 0 0,10-6-1,-15 11-49,-1 1-1,1 0 0,-1 0 1,1-1-1,-1 1 0,1 0 0,-1 0 1,1 0-1,-1 0 0,1 0 0,0 0 1,-1 0-1,1 0 0,-1 0 0,1 0 1,-1 0-1,1 0 0,-1 0 0,1 0 1,0 0-1,-1 0 0,1 1 0,-1-1 1,1 0-1,-1 0 0,1 1 1,-1-1-1,0 0 0,1 1 0,-1-1 1,1 0-1,-1 1 0,0-1 0,1 1 1,-1-1-1,0 1 0,1-1 0,-1 1 1,0-1-1,0 1 0,1-1 0,-1 1 1,0 0-1,5 28 666,-4-23-432,3 28 224,0-3-270,11 48 0,-13-71-213,0-1 0,0 0 1,1 0-1,0-1 0,0 1 1,1 0-1,0-1 0,0 0 0,0 0 1,1 0-1,0-1 0,7 7 0,-8-9-64,0-1-1,1 0 0,-1 0 0,0 0 0,1-1 1,0 0-1,-1 0 0,1 0 0,0 0 0,-1-1 1,1 1-1,0-1 0,-1 0 0,1-1 0,0 1 1,0-1-1,-1 0 0,1 0 0,-1-1 0,1 1 1,-1-1-1,1 0 0,-1 0 0,0-1 0,0 1 1,0-1-1,0 0 0,6-6 0,0-2-64,-2 1 0,1-2 0,-1 1 0,-1-1-1,0-1 1,-1 1 0,0-1 0,5-16 0,-7 16 540,-1 0 1,0 0 0,-1 0-1,0 0 1,-1-16 1376,-1 33-1601,-1 42 37,-1-24-207,1-1 0,2 0 0,5 41 0,-6-59-20,1-1-1,0 1 0,0-1 1,0 1-1,0-1 0,0 1 0,1-1 1,-1 0-1,1 1 0,-1-1 1,1 0-1,0 0 0,0 0 1,0 0-1,0-1 0,0 1 1,1 0-1,-1-1 0,0 0 1,1 1-1,4 1 0,0-1-112,0-1 1,0 1-1,0-1 0,0 0 1,0-1-1,0 0 0,10 0 1,-15-1 91,0 1 1,1-1-1,-1 0 0,0 1 1,0-1-1,0 0 1,0 0-1,0 0 0,0-1 1,0 1-1,0 0 1,0-1-1,0 1 0,-1-1 1,1 0-1,0 0 1,-1 1-1,0-1 0,1 0 1,-1 0-1,0 0 1,0 0-1,0-1 0,0 1 1,-1 0-1,1 0 1,0-1-1,-1 1 0,1-3 1,1-11-10,0 0 1,-1 1-1,-1-21 1,0 22 49,0 11-11,0-1 0,-1 1-1,1 0 1,-1-1 0,0 1 0,0 0 0,0-1-1,0 1 1,0 0 0,-1 0 0,0 0 0,1 0-1,-1 0 1,0 0 0,0 1 0,-1-1 0,1 1 0,0-1-1,-1 1 1,0 0 0,1 0 0,-1 0 0,0 0-1,0 1 1,0-1 0,-4-1 0,-1 0 15,1 1 0,-1 0 0,0 0 0,0 0 0,0 1 0,0 1 0,0-1 1,0 1-1,0 0 0,-13 3 0,18-3-21,1 1 0,-1-1 0,0 1 0,1 0 0,-1 0 1,1 0-1,-1 0 0,1 0 0,0 1 0,0-1 0,-1 1 0,1 0 0,0-1 0,0 1 1,0 0-1,1 0 0,-1 0 0,0 0 0,1 1 0,-2 3 0,0-1-312,1 0 0,0 1 0,1-1-1,0 1 1,-1 0 0,2-1 0,-1 1 0,1 9-1,0-13 122,-1-1-1,1 0 0,0 1 0,0-1 1,1 0-1,-1 1 0,0-1 0,0 0 1,1 1-1,-1-1 0,0 0 0,1 0 1,-1 1-1,1-1 0,0 0 0,-1 0 1,2 2-1,2-1-495,-1 0 0,1 0 0,-1 0 1,1-1-1,0 1 0,7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4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5298,'0'0'5694,"5"-11"-5361,-2 6-245,19-35 499,-21 38-508,1 0 1,0 0 0,-1 0-1,1 0 1,0 1 0,0-1-1,0 1 1,0-1 0,0 1-1,1 0 1,-1-1 0,0 1-1,1 1 1,-1-1 0,0 0-1,1 0 1,-1 1 0,1-1-1,2 1 1,-4 1-68,0 0-1,0 0 1,0 0 0,0 0 0,0 0 0,0 0-1,0 0 1,-1 1 0,1-1 0,-1 0-1,1 0 1,-1 1 0,1-1 0,-1 0 0,0 1-1,1-1 1,-1 0 0,0 1 0,0-1 0,0 0-1,0 1 1,-1 1 0,2 2 48,4 72 297,-5 79-1,-2-57-389,2-99-90,1-20-437,5-2 354,0 0 0,15-34 0,-2 4 64,-13 37 138,19-53-47,-23 62 112,1 0 0,1 0 0,-1 1 1,1-1-1,0 1 0,0-1 0,0 1 1,7-5-1,-9 8-41,-1 1-1,1 0 1,-1 0 0,1 0-1,-1 0 1,1 0 0,0 0-1,0 1 1,-1-1 0,1 1-1,0-1 1,0 1 0,0 0-1,0-1 1,-1 1 0,1 0-1,0 0 1,0 0 0,0 1-1,0-1 1,0 0 0,-1 1-1,1-1 1,0 1 0,0-1-1,-1 1 1,1 0 0,0 0 0,-1 0-1,1 0 1,-1 0 0,1 0-1,-1 0 1,1 1 0,-1-1-1,0 0 1,0 1 0,0-1-1,0 1 1,0 0 0,1 1-1,4 6 38,-1 0-1,0 1 1,-1-1-1,0 1 1,-1 0-1,3 11 1,-1 8 33,-1 1 0,-2 0 0,-2 56 1,-1-30-215,11-57-3982,9-13 481,5-13-2351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5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12486,'0'0'1953,"31"16"-1809,-5-16-16,2 0-128,3 0-1073,2-3-1424,1-17-4578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5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9812,'0'0'417,"6"-19"-1258,18-58 876,-22 71 249,0-1-1,1 1 1,-1 0-1,1 1 1,0-1-1,1 0 1,-1 1-1,1 0 1,0 0-1,9-9 414,-13 434 2225,-3-390-2102,1-15-2202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5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0 160,'0'0'8281,"-9"7"-7881,-27 21-133,24-18 536,6-7 1508,-2-2-2477,-29 15 248,32-13 71,0 0 1,0-1 0,0 0-1,0 0 1,-1 0 0,1 0-1,-1-1 1,-7 1 891,13-1-992,1-1 0,-1 1-1,1-1 1,-1 1 0,1-1 0,-1 0 0,1 1-1,0-1 1,-1 0 0,1 1 0,0-1 0,-1 0 0,1 0-1,0 1 1,0-1 0,-1 0 0,1 0 0,0 0-1,-1 0 1,1 0 0,0 0 0,1 0 0,26-1 59,-21 1 15,66 2 53,-26-1-677,64-5 0,-108 4 123,-1 0-1,0 0 0,0-1 1,0 1-1,1-1 1,-1 0-1,0 0 0,0 1 1,0-1-1,0-1 0,2 0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7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56 491 4530,'0'0'3732,"-13"-1"-3006,-20-2-566,24 0 2788,707-50-2595,188-5-378,-506 55-1205,515-18-2627,-873 20 3880,889-78 1232,-181-7-531,-185 25 6,246 12-650,-786 49-80,400-32 1,38-1-2,-199 32-16,176-6-44,618 22-5416,-550-2 4143,-472-13 747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 3 4066,'-3'-2'9232,"3"2"-9185,-60-1 11,1 3 1,0 2 0,-82 17 0,122-17-73,1 0 6,0 0 0,1 2 0,-1 0 0,-18 9 0,35-14 5,-1-1-1,1 1 0,0 0 0,0-1 1,0 1-1,-1 0 0,1 0 1,0 0-1,0 0 0,0 0 1,0 0-1,0 0 0,0 0 1,1 0-1,-1 0 0,0 1 1,1-1-1,-1 0 0,0 0 1,1 1-1,0-1 0,-1 0 0,1 1 1,0-1-1,-1 1 0,1-1 1,0 0-1,0 1 0,0-1 1,1 1-1,-1-1 0,0 0 1,0 1-1,1-1 0,-1 0 1,1 2-1,1 1-3,0-1 0,0 0 0,0 1 0,0-1-1,1-1 1,0 1 0,-1 0 0,1 0 0,0-1 0,0 0 0,6 4 0,31 14 16,1-2 0,0-1 1,54 12-1,44 18 12,-136-46-28,-1 0 0,1 1 0,0-1 0,-1 1 0,0-1 0,1 1 0,-1 0 0,0 0 0,0 0-1,0 0 1,3 3 0,-4-4 4,-1 0 0,1 0 0,-1 0 0,0 0 0,1 0-1,-1 1 1,0-1 0,0 0 0,1 0 0,-1 0 0,0 0 0,0 0-1,0 0 1,0 1 0,-1-1 0,1 0 0,0 0 0,0 0 0,-1 0-1,1 0 1,0 0 0,-1 0 0,1 0 0,-1 0 0,0 0 0,1 0-1,-1 0 1,0 0 0,1 0 0,-1-1 0,0 1 0,0 0 0,-2 1-1,-8 6 20,-1-1 0,0 0 0,0-1 0,-1 0 0,-19 6 0,1 0-2,9-3-10,-171 78 27,164-72-33,0 2-1,1 0 0,0 3 0,-31 28 0,52-42 0,1 0-1,1 0 1,-1 0-1,-8 15 1,12-18-2,1 0 1,-1 1 0,1-1 0,0 0 0,-1 1 0,2-1 0,-1 1 0,0 0 0,1-1 0,0 1 0,-1-1 0,1 1-1,1 6 1,0-8 1,0-1 0,-1 1 0,1-1-1,0 0 1,0 1 0,-1-1 0,1 0-1,0 0 1,0 1 0,1-1 0,-1 0-1,0 0 1,0 0 0,0 0-1,1-1 1,-1 1 0,0 0 0,1 0-1,-1-1 1,1 1 0,-1-1 0,1 1-1,-1-1 1,1 0 0,2 1 0,48 2 17,-42-2-8,53 1 114,1-3 0,0-2 1,94-18-1,84-29-670,-215 44-1723,-6-4-2865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9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 8132,'0'0'1926,"-24"27"-1123,-80 92 267,89-101-752,2 1 1,0 0-1,2 0 0,0 1 1,-14 34-1,17-35-89,-4 11-44,2 0-1,0 0 1,2 1-1,1 1 1,2-1-1,1 1 0,0 44 1,4-71-184,0 0 0,0 0 0,0 0 0,1 0 0,0 0 0,0 0 0,1 0 1,-1 0-1,1 0 0,4 7 0,-4-9-65,0 0 1,1 0-1,-1 0 0,1 0 1,0-1-1,0 1 0,0-1 1,0 0-1,0 0 1,1 0-1,-1 0 0,0-1 1,1 1-1,-1-1 1,5 2-1,7 0-886,-1-1-1,1 0 1,0-1 0,20 0-1,13-1-3154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2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9108,'0'0'803,"26"-4"-381,79-11-268,-102 14-138,1 1 0,-1-1 0,0 1 0,0 0 0,0 0 0,1 0 0,-1 0 0,0 1 0,0-1 0,0 1 0,0 0 0,0 0 0,0 0 0,0 0 0,0 0 0,0 1 0,0-1 0,0 1 0,-1 0 0,1 0 0,-1 0 0,1 0 0,-1 0 0,0 1 0,0-1 0,0 1 0,0-1 0,0 1 0,-1 0 0,1 0 0,1 4 0,0 4 180,0 0 1,-1 0 0,-1 0-1,1 1 1,-2-1 0,0 18-1,-1-15 3,1-8-167,-1 0 0,0 1 0,-1-1 0,1 0 0,-1 0 0,0 0-1,-1 0 1,0-1 0,0 1 0,0 0 0,0-1 0,-1 0 0,0 0 0,-6 7 0,-10 8-9,-43 35 1,38-35 15,11-11-24,3 0-72,11-6 77,9-2 1094,10-4-4553,2-11 864,1-7-1784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0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7732,'0'0'2257,"-13"6"-1924,2-2-289,6-2-15,-1 0 1,1 0 0,-1 0-1,1 1 1,0 0 0,0 0-1,0 1 1,0-1 0,1 1-1,0 0 1,-1 0 0,1 1-1,-4 5 1,1 1 131,0 0 1,1 0-1,0 0 0,1 1 0,0 0 1,1 0-1,1 0 0,0 1 1,0-1-1,1 1 0,1 0 1,0 21-1,1-31-152,0 0 0,0-1 0,1 1-1,-1 0 1,1 0 0,0 0 0,-1 0 0,2-1 0,-1 1 0,0 0-1,0-1 1,1 1 0,0-1 0,-1 1 0,1-1 0,0 0 0,0 0 0,0 0-1,0 0 1,1 0 0,-1 0 0,0-1 0,1 1 0,-1-1 0,1 1 0,0-1-1,-1 0 1,1 0 0,0 0 0,5 0 0,3 1 4,0 0 0,0-1 0,-1 0 0,1-1 0,0 0 0,0-1 0,15-3 0,-20 2-276,0 0-1,-1 0 1,1 0 0,-1-1 0,0 1-1,0-2 1,0 1 0,0 0 0,0-1-1,-1 0 1,7-7 0,6-9-2808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0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11909,'0'0'1393,"138"0"-1329,-104-5-64,0-2-128,-1-1-1473,-2-2-2641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9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198 371 2065,'0'0'9636,"-28"3"-9235,-86 14-116,112-17-277,-1 1 0,0 0 0,0 0-1,0 0 1,1 0 0,-1 0 0,0 1 0,1-1 0,-1 1 0,1 0-1,0-1 1,-1 1 0,1 0 0,0 1 0,0-1 0,0 0 0,1 0-1,-1 1 1,1-1 0,-1 1 0,1 0 0,0-1 0,-1 1-1,2 0 1,-1 0 0,0-1 0,0 1 0,1 0 0,0 0 0,-1 0-1,1 0 1,0 0 0,0 0 0,2 5 0,-2 3-14,-1-5 2,1-1-1,0 1 0,0-1 0,1 0 0,-1 1 0,1-1 0,0 0 0,1 0 0,-1 0 0,4 6 0,-4-8-6,1-1 0,0 1 0,0-1 0,0 0 0,0 1 0,0-1 0,1 0 0,-1 0 0,1-1 0,-1 1 0,1 0 0,0-1 0,0 0 0,0 1 0,-1-1 0,1 0-1,0-1 1,6 2 0,-3-1-100,0 1 0,1-1 0,-1-1 0,1 1 0,0-1 0,-1 0 0,1-1 0,-1 0 0,1 0 0,-1 0 0,1-1 0,-1 1 0,0-2 0,0 1 0,0-1-1,10-5 1,-8 2-6,-1-1 0,1 1 0,-1-1 0,0-1 0,0 1 0,-1-1 0,0 0 1,-1-1-1,1 1 0,4-13 0,-2 3 144,-1 0 1,0-1-1,-2 0 1,0 0-1,-1 0 1,2-28-1,-4-121 1165,-3 97-536,1 61-481,1 6-77,-1 0 0,0 0 0,0 0 0,0 0 0,0 0 0,-1 0 0,0 0 0,0 0 0,0 0 0,0 0 0,0 1 0,-5-8 0,6 11-86,0 0 1,0 0-1,0 0 0,0 0 0,0-1 0,0 1 1,0 0-1,-1 0 0,1 0 0,0 0 1,0 0-1,0 0 0,0 0 0,0 0 0,0 0 1,0 0-1,-1 0 0,1 0 0,0 0 1,0 0-1,0 0 0,0 1 0,0-1 0,0 0 1,-1 0-1,1 0 0,0 0 0,0 0 1,0 0-1,0 0 0,0 0 0,0 0 0,0 0 1,0 0-1,0 0 0,0 1 0,-1-1 0,1 0 1,0 0-1,0 0 0,0 0 0,0 0 1,0 0-1,0 0 0,0 1 0,0-1 0,0 0 1,0 0-1,0 0 0,0 0 0,0 0 1,0 0-1,0 1 0,0-1 0,0 0 0,0 0 1,0 0-1,0 0 0,0 0 0,-1 13-70,-3 131 400,16 170-1,-10-289-353,-1-7-158,1 0 0,0 0 1,1 0-1,1 0 0,1-1 0,9 23 1,-13-38-49,0 1-1,0-1 1,1 0 0,0 0 0,-1 1 0,1-1 0,0 0 0,0-1 0,0 1 0,3 2 0,20 4-4005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0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12630,'0'0'277,"24"2"-242,77 6-16,-99-7-15,0-1-1,1 0 1,-1 1 0,0-1 0,0 1 0,0 0 0,0 0 0,0 0 0,0 0 0,0 0 0,0 0-1,0 1 1,0-1 0,0 1 0,-1-1 0,1 1 0,0-1 0,-1 1 0,0 0 0,1 0 0,-1 0 0,1 2-1,-1 0 13,0 0-1,0 0 0,0 0 0,-1 0 0,1 0 1,-1 0-1,0 0 0,-1 6 0,1 0 31,0-4-20,0 2 1,1 0-1,-1 0 0,-1 0 0,1 0 1,-1 0-1,-1 0 0,1-1 1,-1 1-1,-1 0 0,1-1 0,-2 1 1,-5 10-1,0-5-5,-1 1 1,0-1-1,-1-1 0,0 0 1,-1 0-1,-21 15 0,32-27 1,-2 1-179,4-7-657,3-5 421,0 1 1,1 0-1,0 1 1,1-1 0,-1 1-1,12-13 1,49-54-2752,-55 65 2525,44-45-1050,15-16 1610,-28 12 8312,-54 58-6875,10 2-1418,0 1 0,-1-1 0,1 1 0,0 0-1,0 0 1,0 0 0,0 0 0,0 0 0,0 0 0,-3 3 0,-3 6 113,1 0 1,0 0-1,0 0 0,1 1 0,1 0 1,0 1-1,0-1 0,1 1 1,0 0-1,1 0 0,1 0 0,0 1 1,0-1-1,1 0 0,1 1 1,1 13-1,-1-25-70,1 1-1,-1-1 1,0 0 0,1 1-1,-1-1 1,1 0-1,-1 1 1,1-1 0,-1 0-1,1 0 1,0 1 0,0-1-1,0 0 1,0 0 0,0 0-1,0 0 1,0 0 0,0 0-1,0 0 1,0-1 0,1 1-1,-1 0 1,0-1 0,0 1-1,1 0 1,-1-1 0,1 0-1,-1 1 1,3-1 0,5 2 28,-1-1 0,1-1 0,16 0 1,-13 0 11,-4 0-81,0-1-1,0 0 1,0 0 0,1 0 0,-1-1-1,11-5 1,-15 6-241,0-1 0,0 0-1,0 0 1,-1 0 0,1 0 0,-1-1 0,1 1 0,-1-1 0,0 0-1,0 0 1,0 0 0,0 0 0,-1-1 0,4-4 0,-1-15-4830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1681,'0'0'11987,"0"10"-11406,-2 31 3,1-24-482,0-1 1,1 1-1,1 0 1,5 29 0,-5-44-120,0 0 0,0 1 0,0-1 1,0 0-1,0 0 0,0 0 0,0 0 1,1 0-1,-1 0 0,1-1 0,0 1 1,-1 0-1,1-1 0,0 1 0,0-1 1,0 0-1,0 0 0,0 1 0,0-1 0,0-1 1,4 3-1,-3-3-219,-1 0 0,0 1 0,0-1 0,0 0 0,1 0 1,-1 0-1,0 0 0,0 0 0,0-1 0,1 1 0,-1-1 0,0 1 0,0-1 0,0 0 0,2-1 0,13-12-3699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1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10949,'0'0'3121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2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1873,'0'0'8644,"124"10"-8068,-90-7-320,0-3-96,2 0-96,-2 0-64,3 0-80,-1-3-2129,-2-10-3505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2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0 8132,'0'0'1563,"11"16"-1211,-8-12-321,62 95 666,-55-81-609,0 1 1,-1 0 0,-1 0 0,10 33-1,-14-25-55,-1-1 0,0 1 0,-3 37 0,0-36-31,-1-16 5,0 1 1,0 0-1,-1-1 0,-1 0 1,0 1-1,-1-1 1,0 0-1,-1 0 0,0-1 1,-1 0-1,-7 13 1,1-8-17,0 0 1,-1 0 0,0-1 0,-2-1 0,1 0 0,-22 15 0,-1-8-613,11-15-3064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3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9108,'0'0'801,"27"-1"-633,84-2 173,-105 3-273,0 1 1,0-1-1,0 1 1,1 0-1,-1 0 0,8 3 1,-12-3-43,0 0-1,0 0 1,0 0 0,0 0 0,0 0-1,0 1 1,0-1 0,-1 0-1,1 1 1,0 0 0,-1-1 0,3 4-1,-2-1 9,0 0-1,-1 1 0,1-1 0,-1 1 1,0-1-1,0 1 0,-1-1 0,1 1 1,-1 0-1,0-1 0,-1 7 0,1-2 12,0-4-38,-1-1 0,1 0 1,-1 1-1,0-1 0,0 0 0,0 0 1,-1 0-1,1 0 0,-1 0 1,0 0-1,0 0 0,-1-1 0,1 1 1,-4 3-1,-5 5 17,-1-1-1,-19 16 1,-16 16 1,47-43-24,0 0 0,-1 0 0,1 1 0,0-1 0,0 0 0,-1 0 0,1 1 0,0-1 0,0 0 0,0 1 0,-1-1 0,1 0 0,0 1-1,0-1 1,0 0 0,0 1 0,0-1 0,0 1 0,0-1 0,0 0 0,0 1 0,0-1 0,0 0 0,0 1 0,0-1 0,0 0 0,0 1 0,0-1 0,0 1 0,0-1 0,0 0 0,1 1 0,-1 0 0,15 4 162,32-6 274,-32 1-315,43 1 348,-31 1-195,0-2-1,39-4 1,-52-3-4722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3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541 0 4946,'0'0'3898,"-13"30"-3575,-2 4-196,-12 26 598,-44 74 0,-47 57 1119,-148 274-76,262-457-1777,0 0-6,0 0 0,1 0-1,0 0 1,0 0 0,0 1-1,1-1 1,1 1 0,-2 15-1,4-23-175,0-1-1,-1 0 1,1 0-1,0 0 0,0 0 1,0 0-1,-1 0 1,1-1-1,0 1 1,0 0-1,-1 0 1,1-1-1,0 1 0,0 0 1,-1-1-1,1 1 1,0 0-1,-1-1 1,2 0-1,21-27-3767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3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8116,'0'0'5512,"22"-6"-5480,68-17 48,-88 22-66,0 0 0,0 1 0,0-1 0,0 1 0,1 0 0,-1-1 1,0 1-1,0 0 0,0 0 0,0 1 0,1-1 0,-1 0 0,0 1 0,0-1 1,0 1-1,0 0 0,0 0 0,0 0 0,0 0 0,0 0 0,0 0 0,-1 0 1,1 0-1,0 1 0,-1-1 0,1 1 0,-1-1 0,1 1 0,-1 0 0,0 0 1,3 3-1,-2 2 38,1-1 0,-1 1 0,-1 0 0,1 0 0,-1 0 0,1 13 1,-2-17-27,2 24 114,-2 39 1,-1-58-209,0 1-1,0-1 1,-1 0 0,0 0 0,0 0 0,-1 0 0,0-1 0,0 1 0,-6 7-1,9-14 49,0-1 0,0 0 0,0 0 0,0 0 0,0 0 0,0 0 0,0 0 0,0 0 0,0 0 0,0 1 0,0-1 0,0 0 0,0 0 0,0 0 0,0 0 0,0 0 0,0 0 0,0 0 0,-1 0 0,1 0 0,0 0 0,0 1 0,0-1 0,0 0 0,0 0 0,0 0 0,0 0 0,0 0-1,-1 0 1,1 0 0,0 0 0,0 0 0,0 0 0,0 0 0,0 0 0,0 0 0,0 0 0,-1 0 0,1 0 0,0 0 0,0 0 0,0 0 0,0 0 0,0 0 0,0 0 0,0-1 0,0 1 0,-1 0 0,1 0 0,0 0 0,0 0 0,0 0 0,0 0 0,0 0 0,0 0 0,0 0 0,0 0-1,0 0 1,0-1 0,0 1 0,0 0 0,0 0 0,-1 0 0,1 0 0,0 0 0,0 0 0,0 0 0,0-1 0,0 1 0,-2-15-506,3-20 243,3 19 305,1 0 1,1 0 0,0 0 0,1 1-1,1 0 1,0 0 0,1 1-1,1 0 1,0 1 0,1 0-1,18-17 1,-27 28 20,-1 0 1,1 1-1,0-1 0,0 1 1,0-1-1,1 1 1,-1 0-1,0 0 0,0 0 1,1 0-1,-1 0 0,0 0 1,1 1-1,-1-1 1,1 1-1,-1 0 0,1 0 1,-1 0-1,1 0 0,-1 0 1,1 0-1,4 2 1,-5-1 13,1 0 1,-1 1-1,0-1 1,0 1-1,0 0 1,0 0-1,0 0 1,0 0 0,0 0-1,-1 0 1,1 0-1,-1 1 1,1-1-1,-1 1 1,0-1-1,0 1 1,0-1 0,0 1-1,-1 0 1,1 2-1,5 31 251,-2 0-1,-1 0 0,-5 72 0,0-27-687,20-85-3230,6-15-346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4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12374,'0'0'1841,"155"0"-1697,-116 0-144,-5-7-401,-3-1-1776,-9-2-2721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11957,'0'0'233,"17"-20"-1722,55-63 1460,-68 78 96,-1 1 1,1 0 0,0 0-1,0 0 1,1 1-1,-1 0 1,6-4 0,3-3 3520,-13 30-2985,-9 175 415,1-54-907,6-8-95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9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9172,'0'0'4066,"6"5"-4690,2-5-1201,3 0-1264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5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46 192,'0'0'14071,"59"16"-13495,-14-16-160,3 0 32,0 0-272,3 0-96,-6-13-80,-6-2-32,-5 0-1040,-9-3-2386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5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6739,'0'0'4962,"90"18"-4481,-22-18-161,5 0-192,0 0-48,-3-10-80,-16-1-833,-15 4-1552,-22 2-1889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5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7251,'0'0'4867,"150"0"-4323,-94 0-272,-3 0-112,-10 0-32,-10 0-112,-7 0-16,-12 3-80,-6-1-1024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6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908 0 6019,'3'0'6221,"-30"2"-6187,0 2-1,-51 11 0,7 0-389,-22-2-579,-160 2 448,255 13 1309,8-11-625,0 0 0,1-2 0,1 1 0,0-1-1,1-1 1,18 17 0,-16-17-100,30 28 220,79 55-1,-67-54-130,-52-40-178,-1 1 0,1-1 0,-1 1-1,0 0 1,-1 1 0,1-1 0,-1 1-1,0-1 1,0 1 0,0 0 0,-1 0 0,1 0-1,1 9 1,-1 0 18,-1 0 1,0-1-1,-1 1 0,-1 17 1,0-28-17,-1-1-7,1-1 0,0 0 0,0 0 0,-1 0 0,1 1 0,-1-1 0,1 0 0,-1 0 0,1 0-1,-1 0 1,0 0 0,1 0 0,-1 0 0,0 0 0,0 0 0,0 0 0,0-1 0,0 1 0,-2 1 0,-25 13 19,17-10 4,-108 61 56,4 5 0,2 6 0,-129 113 0,225-175-54,0 0 0,1 0 0,1 2 0,1 0 0,-17 25 0,31-41-24,-1 0 3,0 0 0,0 1 0,0-1 0,0 1 1,1-1-1,-1 1 0,1-1 0,-1 1 0,1 0 1,-1-1-1,1 1 0,0 0 0,0-1 1,0 1-1,0 0 0,0-1 0,1 4 0,23-5 129,457 0-72,-440-1-187,1-1 0,42-8-1,-61 5-1127,-1 0-1,38-15 1,-24 4-3247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7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53 2049,'0'0'8844,"2"-11"-7980,5-22-514,-5 25-149,-7 29 57,-22 64 462,-2 1-130,19-35-352,2-1 1,3 1-1,1 1 1,7 88-1,-3-133-385,1 1 0,0-1 0,1 0 0,-1 0 0,1 0-1,1 0 1,0 0 0,0-1 0,6 12 0,-6-15-32,-1 0 0,1 1 0,-1-1 0,1-1 0,0 1 0,0 0 0,0-1 0,1 1 0,-1-1 0,1 0 0,-1 0 0,1 0 0,-1-1 0,1 1 1,0-1-1,0 0 0,0 0 0,6 0 0,26 1-4704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7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10261,'0'0'1238,"26"3"-1102,78 13-64,-103-16-65,1 0 0,-1 0 1,1 1-1,-1-1 0,1 1 0,-1-1 1,1 1-1,-1 0 0,1-1 0,-1 1 1,0 0-1,1 0 0,-1 0 1,0 0-1,0 0 0,0 0 0,0 0 1,0 1-1,0-1 0,0 0 0,0 1 1,0-1-1,0 0 0,-1 1 1,1-1-1,-1 1 0,1-1 0,-1 1 1,0-1-1,1 1 0,-1-1 0,0 1 1,0 0-1,0-1 0,0 1 1,0-1-1,0 1 0,-1 0 0,0 2 1,0 5 101,1-2-69,-1 1 1,0-1-1,0 1 1,0-1-1,-1 0 1,0 1-1,-1-1 1,0 0-1,0-1 1,0 1-1,-1 0 1,0-1-1,-8 10 1,3-5-210,0-1 1,-1-1-1,0 0 0,-1 0 1,0-1-1,-20 11 0,19-13-844,12-26-6346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8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39 1024,'0'0'9693,"7"-9"-8530,2-1-865,7-9 71,-16 19-209,-11 11-2,-8 9 231,1 1 0,1 0 1,1 1-1,-18 35 0,27-43-312,0 0 0,1 1-1,1 0 1,0 0 0,1 0-1,1 1 1,0-1 0,1 1-1,0 17 1,2-32-83,0 1 1,0 0-1,0 0 1,0 0-1,0-1 1,1 1-1,-1 0 1,1 0-1,-1 0 1,1-1-1,-1 1 0,1 0 1,0-1-1,0 1 1,0-1-1,0 1 1,0-1-1,0 1 1,0-1-1,1 0 1,-1 1-1,0-1 1,1 0-1,-1 0 1,1 0-1,-1 0 1,1 0-1,0 0 0,-1-1 1,4 2-1,3-1-178,0 1-1,0-2 0,0 1 0,0-1 0,14-2 0,-2 1-378,-13 1 93,0-1 0,1 0-1,-1 0 1,0-1 0,0 0 0,0 0-1,0 0 1,0-1 0,0 0 0,6-5-1,29-17-5769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8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29 287 9845,'0'0'3953,"-25"61"-3825,22-23 48,3-3 113,0 3 15,0-5-208,0-5-80,0-5-16,11-11-80,9-9-993,5-3-656,6-8-1520,0-27-4627</inkml:trace>
  <inkml:trace contextRef="#ctx0" brushRef="#br0" timeOffset="1">139 1 12310,'0'0'96</inkml:trace>
  <inkml:trace contextRef="#ctx0" brushRef="#br0" timeOffset="2">330 317 9828,'0'0'1009,"183"-20"-4979,-135 2-2385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7171,'0'0'5091,"22"6"-4955,9 3-108,31 12 0,-60-20-21,-1-1 0,1 1 0,-1 0 0,1 0 0,-1 0 0,1 0 0,-1 0 0,1 0 0,-1 0 0,0 0 0,0 1 0,1-1 0,-1 0 0,0 1 0,0-1 0,0 1 0,-1-1 0,1 1 1,0 0-1,0-1 0,-1 1 0,1 0 0,-1-1 0,0 1 0,1 0 0,-1 0 0,0-1 0,0 1 0,0 0 0,0 0 0,-1-1 0,1 1 0,-1 2 0,0 7 42,1-4-7,-1 1-1,0-1 1,0 1 0,-1-1-1,0 1 1,0-1 0,-1 0-1,0 0 1,0 0 0,-8 13-1,-4 1 56,-33 37 0,3-4-325,153-187-6576,-14 22 5601,-39 34 3914,-45 58 359,-21 26-763,-21 27-1382,25-23-811,0 1-1,0 0 1,1 1 0,1-1-1,0 1 1,0 0 0,-4 25-1,4-8-29,2 0 0,1 45-1,1-72-84,1 0 1,0 1-1,1-1 0,-1 0 0,1 0 0,-1 1 0,1-1 0,0 0 1,0 0-1,0 0 0,1 0 0,-1 0 0,1 0 0,-1 0 0,1-1 1,0 1-1,0-1 0,1 1 0,-1-1 0,0 1 0,1-1 0,-1 0 0,1 0 1,0-1-1,0 1 0,-1 0 0,1-1 0,0 0 0,0 1 0,1-1 1,-1-1-1,0 1 0,0 0 0,0-1 0,1 1 0,5-1 0,-2 0-137,0 1 0,0-1-1,1 0 1,-1-1-1,0 0 1,0 0 0,-1 0-1,12-4 1,-14 3-135,1-1 0,-1 1 0,1-1 0,-1 0 0,0 0 0,0 0 0,0-1 0,-1 1 0,1-1 0,-1 0 0,0 0 0,4-6 0,14-30-4214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9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7668,'0'0'4930,"113"11"-4786,-51-11 16,5 0-128,-2 0-32,-3-5-1553,-9-11-1568,-13 1-3570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11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1185,'0'0'5845,"-14"1"-5146,-58 3 48,61 9-482,11-13-268,-1 1 0,1-1 0,-1 1 0,1-1 0,0 1 0,-1 0 0,1-1 0,0 1 0,0-1 0,0 1 0,-1 0 0,1-1 0,0 1 0,0-1 0,0 1 0,0 0 0,0-1 0,0 1 0,0 0 0,0-1 0,0 1 0,0-1 0,0 1 0,1 0 0,-1-1 1,0 1-1,0-1 0,1 2 0,9 3 37,-1 0 0,1 0 0,1-1 1,-1-1-1,0 1 0,16 2 0,68 7-28,348-4-107,-279-11-59,1242-3-414,-1405 5 490,1 0 0,-1 0 0,1 0 0,0 0 0,-1 0 0,1 0 0,-1 0 0,1 0 0,0 0 0,-1 0 0,1 0 0,-1 1 0,1-1-1,0 0 1,-1 0 0,1 1 0,-1-1 0,1 0 0,-1 1 0,1-1 0,-1 0 0,1 1 0,-1-1 0,0 1 0,1-1 0,-1 1 0,1-1 0,-1 1 0,0-1 0,0 1 0,1-1 0,-1 1 0,0 0 0,1 7-2915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0 608,'0'0'11958,"11"22"-11755,70 134 207,-74-141-305,-1 0 0,-1 0 0,0 0 0,-1 1 1,4 29-1,-3 83 214,-6-104-295,-1 0 1,-2-1-1,0 1 0,-2-1 0,0 0 1,-1 0-1,-2 0 0,-12 23 0,1-7-37,-2-1 0,-2-1 0,-43 53 0,60-81-198,-23 24-117,8-20-2898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3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 10325,'0'0'2179,"-11"22"-2085,-4 5-61,2-4 108,1 1 0,1 0 0,-11 39 0,12-33 157,2 1-1,1 0 0,1 0 1,2 1-1,1-1 0,2 1 1,1 0-1,4 35 0,-3-64-330,-1 0-1,1 0 1,0 0-1,0 0 0,1 0 1,-1-1-1,0 1 1,1 0-1,0-1 1,0 1-1,-1-1 1,2 1-1,-1-1 0,0 0 1,0 0-1,1 0 1,-1 0-1,1 0 1,-1 0-1,1-1 1,0 1-1,0-1 0,5 2 1,-2-1-449,1-1 0,-1 1 0,0-1 0,0-1 0,0 1 0,1-1 0,-1 0 0,0-1 0,0 1 0,1-1 0,6-2 0,24-14-5903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0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1153,'0'0'12077,"0"14"-11962,-1 6-75,0 6 1,1 0 0,3 29 0,-3-53-75,1 1 0,-1-1 0,1 1 0,0-1 0,-1 0 0,1 1 0,0-1 1,0 0-1,1 0 0,-1 1 0,0-1 0,1 0 0,-1 0 0,1-1 1,0 1-1,-1 0 0,1 0 0,0-1 0,0 1 0,0-1 0,0 0 1,1 0-1,-1 0 0,0 0 0,0 0 0,1 0 0,-1 0 0,1-1 1,-1 1-1,0-1 0,1 1 0,2-1 0,-1 0-7,0 0 0,0-1 0,0 1 0,0-1 0,0 0-1,-1 0 1,1 0 0,0-1 0,-1 1 0,1-1 0,0 0 0,-1 0 0,0 0 0,0 0 0,1 0-1,-1-1 1,-1 0 0,1 1 0,4-6 0,1-6 344,0 0 0,-1-1 1,-1 0-1,0 0 0,-1-1 0,-1 1 1,0-1-1,2-16 0,-6 499 95,0-460-392,0-1 1,0 0 0,-1 0 0,0 1-1,0-1 1,0 0 0,-1 0-1,0 0 1,0 0 0,-4 6 0,4-9-13,0 0 0,0 0 1,0-1-1,-1 1 0,1-1 1,-1 0-1,1 0 0,-1 0 1,0 0-1,0 0 0,0 0 0,0-1 1,0 0-1,0 1 0,-1-1 1,1 0-1,0-1 0,-1 1 1,1 0-1,-4-1 0,3 1-218,-28 0-990,31-1 975,0 0-1,0 0 1,0 0 0,0 0-1,0-1 1,0 1 0,0 0 0,0 0-1,0-1 1,0 1 0,0-1-1,0 1 1,1-1 0,-1 1-1,0-1 1,-1-1 0,-4-15-5542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0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0 355 11701,'0'0'2802,"26"50"-2706,-26-17 0,0 0-32,0 0-16,0-5-32,0-8-16,0-7 0,0-8-512,11-5-3058,0-28-1360</inkml:trace>
  <inkml:trace contextRef="#ctx0" brushRef="#br0" timeOffset="1">119 0 10741,'0'0'2481,"0"51"-10661</inkml:trace>
  <inkml:trace contextRef="#ctx0" brushRef="#br0" timeOffset="2">296 276 9989,'0'0'4818,"146"-5"-5715,-98-8-1072,3-2-896,-9 0-2593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40 6963,'0'0'6216,"-1"13"-6162,0-4-50,-2 16 11,1 0-1,2 42 1,0-66-28,1 1 1,-1-1-1,1 0 1,0 0-1,-1 1 1,1-1 0,0 0-1,0 0 1,0 0-1,0 0 1,0 0-1,0 0 1,1 0-1,-1 0 1,0 0-1,0 0 1,1-1 0,-1 1-1,0-1 1,1 1-1,-1-1 1,1 1-1,-1-1 1,1 0-1,-1 1 1,0-1-1,1 0 1,-1 0 0,3-1-1,0 2-18,0-1-1,0 0 1,0 0-1,0-1 1,0 1-1,-1-1 0,1 0 1,0 0-1,0 0 1,6-4-1,-4 1 29,0-1-1,-1 0 1,0 0-1,0-1 1,-1 1-1,1-1 0,-1 0 1,0-1-1,-1 1 1,5-10-1,2-11 528,10-34 0,-14 41 68,-1 8 556,-6 22-505,0 8-705,12 239 350,-8-97-20,-3-115-208,0-41-46,0 1-1,0-1 1,0 0 0,-1 0-1,1 0 1,-1 1-1,0-1 1,-1 0 0,1 0-1,-1 0 1,1-1-1,-1 1 1,-1 0 0,1-1-1,-4 6 1,3-6-3,0-1 0,0 1 0,-1-1 0,1 0 0,0 0 0,-1 0 0,1-1 0,-1 1 0,0-1 0,1 0 0,-1 0 0,0 0 1,0 0-1,0-1 0,0 1 0,-7-2 0,8 1-103,0 0 1,0 0 0,1-1-1,-1 0 1,0 1 0,1-1 0,-1 0-1,0 0 1,1 0 0,-1-1-1,1 1 1,0-1 0,-1 1-1,1-1 1,0 0 0,0 0-1,0 0 1,0 0 0,0 0-1,1 0 1,-1-1 0,1 1-1,-1 0 1,-1-6 0,-2-3-924,1-1 1,0 0-1,0-1 1,-2-16-1,-3-37-5420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10389,'0'0'3137,"8"2"-2737,37 1 161,6-3 143,5 0-224,4 0-208,-4 0-112,-3 0-96,-11 0-32,-8-5-32,-6-3-960,-8 1-1777,-6-6-2786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1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 14679,'0'0'792,"25"8"-741,83 30 31,-100-35-47,-1 1 0,1 0 0,-1 1 0,0-1 0,0 1 0,-1 1 0,0-1 0,1 1-1,-2 0 1,1 1 0,-1-1 0,0 1 0,0 0 0,-1 0 0,0 1 0,0-1 0,-1 1-1,4 10 1,-2 2 9,-1 1-1,0-1 0,-2 1 1,0 0-1,-2 26 1,0-26-33,-1 0 1,-1 0 0,0-1 0,-2 1 0,0-1-1,-2 0 1,0 0 0,-1-1 0,-1 0 0,-1 0 0,-1 0-1,0-1 1,-24 30 0,9-14-87,-2-1 1,-1-2-1,-2 0 0,-1-3 0,-1 0 1,-66 43-1,94-69-184,0 0 0,1 0 0,-1 0 0,0-1 0,0 1 0,0-1 0,0 0 0,0 0 0,0 0 0,0-1 0,-5 0 0,-7 0-3823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2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26 2657,'0'0'4258,"-24"1"-3433,-99 3 5143,146-5-5808,841-17 1449,-583 20-1450,869-4-67,1230 4-1291,-1841 8-391,-520-12 1341,-24-1 174,-21-2-25,-51-3-2959,-106 3 1,56 5-3228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675 7 8308,'0'0'4605,"0"0"-4570,1 0 0,-1 0 0,0 0 1,0 0-1,0 0 0,0 0 1,0 0-1,1 0 0,-1 0 1,0 0-1,0 0 0,0 0 0,0 0 1,0 0-1,0-1 0,1 1 1,-1 0-1,0 0 0,0 0 1,0 0-1,0 0 0,0 0 0,0-1 1,0 1-1,0 0 0,0 0 1,0 0-1,1 0 0,-1 0 1,0-1-1,0 1 0,0 0 0,0 0 1,0 0-1,0 0 0,0-1 1,0 1-1,0 0 0,0 0 1,-1 0-1,1 0 0,0 0 0,0-1 1,0 1-1,0 0 0,0 0 1,0 0-1,0 0 0,0 0 1,0-1-1,0 1 0,0 0 0,-1 0 1,1 0-1,0 0 0,0 0 1,0 0-1,0 0 0,0 0 1,-1 0-1,1-1 0,0 1 0,0 0 1,0 0-1,-18 3 25,0 1 0,-33 12 0,4 0-133,-226 63-925,267-77 996,0 1 0,0-1 0,0 1 0,1 0 1,-1 0-1,-5 5 0,10-8-2,0 1 1,1-1-1,-1 1 0,0 0 1,0-1-1,0 1 0,1 0 1,-1 0-1,0 0 0,1 0 1,-1 0-1,0 0 0,1 0 1,0 0-1,-1 0 0,1 0 1,-1 0-1,1 0 0,0 0 1,0 0-1,0 0 0,0 0 1,0 0-1,0 0 0,0 0 1,0 0-1,0 1 0,0-1 1,0 0-1,1 0 0,-1 0 1,0 0-1,1 0 0,-1 0 1,1 0-1,-1 0 0,1 0 1,0 0-1,-1-1 0,1 1 1,0 0-1,-1 0 0,1 0 1,0-1-1,1 2 0,10 6 13,1 0 1,0-1-1,0 0 0,1-1 0,19 6 0,-1 1 38,17 6-10,-13-5-30,0 1 1,0 2-1,-2 1 1,35 25 0,-67-42-8,-1 0 0,1 0 0,0 0 1,-1 1-1,1-1 0,-1 1 0,1-1 1,-1 1-1,0-1 0,0 1 0,0 0 1,0 0-1,0-1 0,0 1 0,0 0 1,0 0-1,-1 0 0,1 0 0,-1 0 1,1 3-1,-1-4 3,-1 1 0,1 0 0,-1 0 0,1-1 0,-1 1 0,0 0 0,0-1 0,0 1 0,0 0 0,0-1 0,0 1 0,0-1 0,0 0 0,0 1 0,-1-1 0,1 0 0,-3 2 0,-7 4 11,1-1-1,-1 0 1,-1-1 0,-22 7 0,-76 23 50,-76 27-140,154-49 23,1 1 1,0 2 0,-46 30-1,27-4-14,48-40 63,1-1-1,-1 1 1,0 0-1,0 0 1,1 0 0,-1 0-1,1 0 1,0 0-1,0 0 1,-1 0 0,1 1-1,1-1 1,-1 0 0,0 1-1,0-1 1,1 1-1,0-1 1,-1 1 0,1-1-1,0 1 1,0-1-1,1 4 1,-1-5-1,0-1 1,0 0-1,1 1 1,-1-1-1,0 0 0,1 1 1,-1-1-1,0 0 0,1 1 1,-1-1-1,0 0 0,1 0 1,-1 0-1,1 1 0,-1-1 1,0 0-1,1 0 1,-1 0-1,1 0 0,-1 0 1,1 0-1,-1 0 0,1 1 1,-1-1-1,0-1 0,2 1 1,192 2 186,-127-3-151,281-18 281,-264 13-2,-83 6-351,0 0 1,1 0-1,-1 0 0,1 0 1,-1 0-1,0-1 0,1 1 1,-1-1-1,0 1 1,0-1-1,1 1 0,-1-1 1,0 0-1,0 1 1,0-1-1,0 0 0,0 0 1,2-1-1,7-16-3889,-9 17 3528,9-18-6484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3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11541,'0'0'593,"-68"159"-289,65-98-128,3 0-16,0 5 48,3-5 208,17-3-128,-1-7-176,1-13-80,5-11-32,4-9-256,2-13-1313,2-5-1392,-2 0-3906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12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77 224 2193,'0'0'792,"-15"0"-632,-9-1-678,-14-1 3372,74 10-1164,132 7-1530,268-8 0,-247-9-138,223-15 61,-46 1-28,-126 14-90,368-13-119,-12-3 154,-376 15 0,65-13 38,47-1 95,-195 18-88,92 0 70,251-31 0,188-28 229,-486 46-82,218-11-7,557 0 335,-828 33-523,-140-5-1975,-25 0-1736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4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12086,'0'0'867,"28"1"-835,90 4-8,-114-5-24,-1 0 1,1 1-1,-1-1 1,1 1-1,-1 0 0,1 0 1,-1 0-1,1 1 1,-1-1-1,0 1 1,0 0-1,1-1 1,-1 2-1,-1-1 1,1 0-1,0 0 1,0 1-1,-1 0 1,0-1-1,1 1 1,-1 0-1,0 0 1,0 0-1,-1 1 1,2 2-1,-1 2 12,0 0 0,-1 0 0,0 0 1,0 0-1,-1 0 0,0 0 0,-2 15 0,1-18-5,0-1 0,0 1 0,0 0 1,-1-1-1,0 1 0,0-1 0,0 1 0,0-1 0,-1 0 0,0 0 1,0 0-1,0-1 0,-5 6 0,-5 4-32,-1-1-1,-18 12 1,23-18-50,-3 0-893,15-35-7038,22-5 4457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 2497,'0'0'10087,"-15"10"-9540,-48 40 14,59-45-480,-1 1 1,1-1 0,0 1-1,1 0 1,-1 0 0,1 0-1,0 0 1,1 1 0,0-1-1,0 1 1,0-1 0,1 1-1,-1 0 1,2 0 0,-1 0-1,1-1 1,0 1 0,1 9-1,-1-3 35,0-10-105,0 0 0,0 1 0,1-1-1,-1 0 1,1 0 0,-1 1 0,1-1 0,0 0 0,0 0-1,0 0 1,1 0 0,-1 0 0,1 0 0,0 0-1,2 4 1,0-4-7,0 0-1,0 1 0,0-2 0,1 1 0,-1 0 1,1-1-1,-1 0 0,1 0 0,8 2 0,5 1-500,0 0 0,0-2-1,0 0 1,0-2 0,22 1-1,-26-3-1364,1 0-1,-1 0 1,28-7-1,-13-3-2595</inkml:trace>
  <inkml:trace contextRef="#ctx0" brushRef="#br0" timeOffset="1">374 188 5394,'0'0'8186,"0"-5"-7894,0 7 165,0 320 2176,0-321-2655,1 0 0,-1 0 0,1 0 0,-1 0 0,1 0 0,0 0 0,-1-1 0,1 1 0,0 0 0,-1 0 0,1-1 0,0 1 0,0-1 0,0 1 0,0 0 0,0-1 0,-1 0 0,1 1 0,0-1 0,0 1 0,0-1 0,0 0 0,0 0-1,0 0 1,0 0 0,0 0 0,0 0 0,0 0 0,1 0 0,-1 0 0,0 0 0,0 0 0,0-1 0,0 1 0,5-1-257,-1 1 0,-1-1 0,1 0 0,0 0 0,0-1 0,8-3 1,19-22-3020,1-12-3049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1601,'0'0'11397</inkml:trace>
  <inkml:trace contextRef="#ctx0" brushRef="#br0" timeOffset="1">409 277 4306,'0'0'8244,"101"7"-8196,-73-7-48,1 0-96,-1 0-1985,-6-12-3906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5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11925,'0'0'177,"24"1"-143,79 9 4,-100-9-17,1-1 1,-1 1-1,0 0 1,1 0-1,-1 0 1,0 0-1,1 0 1,-1 1-1,0-1 0,0 1 1,0 0-1,0 0 1,-1 0-1,1 0 1,0 1-1,-1-1 1,0 1-1,1-1 1,-1 1-1,0 0 1,0 0-1,-1 0 1,1 0-1,-1 0 1,2 4-1,-1 2 55,-1 0 0,0-1 1,0 1-1,-1 0 0,0 0 0,0 0 0,-3 10 0,2-11-80,0 0 60,-1-1 1,0 1 0,-1-1-1,1 0 1,-1 0-1,-1 0 1,1 0 0,-1 0-1,-1-1 1,1 1-1,-1-1 1,0 0 0,-12 10-1,2-2 81,-2-1-1,0-1 1,0 0 0,-20 10-1,81-74-3356,50-55-2210,4-4 3330,-38 35 6380,-94 130 1449,25-37-5540,0 1-1,1 0 1,0 0 0,2 1-1,0 0 1,1 1 0,-4 38-1,8-52-167,1-1-1,0 0 0,0 0 0,0 1 0,1-1 0,0 0 0,0 0 0,2 6 0,-2-9-16,0-1-1,0 1 1,0 0-1,1-1 1,-1 1 0,0-1-1,1 0 1,-1 1-1,1-1 1,0 0 0,-1 0-1,1 0 1,0 0-1,0 0 1,0-1 0,-1 1-1,1 0 1,0-1-1,0 1 1,0-1-1,0 0 1,0 0 0,4 0-1,3 1-123,0 0 0,0-1 0,0 0 0,0-1 1,0 0-1,0-1 0,0 1 0,0-2 0,0 1 0,-1-1 0,1 0 0,-1-1 0,9-5 0,-10 4-548,-1 0 0,1 0-1,-1-1 1,0 0 0,0 0 0,-1 0 0,0-1-1,0 0 1,5-9 0,8-21-6034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5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7363,'0'0'2978,"28"0"-1991,173 0 408,-42-16 296,-53 3-2012,-34 9-3615,-61 4-634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6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 4402,'0'0'10007,"7"8"-9729,14 19 133,-1 0-1,-1 2 1,23 47 0,-33-56-353,0 0 0,-2 0 0,-1 1 0,0 0 0,-1 1 0,-1-1 0,0 27 0,-1-4-33,-3 0-1,-1 0 0,-9 50 0,7-79-18,-1 1 0,0-1 0,-1 0 0,0 0 0,-1-1-1,-1 1 1,-1-1 0,0-1 0,0 1 0,-1-2 0,-1 1 0,-14 14 0,14-18-143,0 1 0,-1-1 0,0-1 0,0 0 0,-1 0 0,0-2 0,0 1 1,-1-1-1,0-1 0,0 0 0,0-1 0,0-1 0,-1 0 0,1 0 0,-23 0 0,35-4-28,1 0 0,-1 0 0,0 0 0,1 0-1,-1 0 1,1 0 0,-1-1 0,1 1 0,0 0-1,0 0 1,-1-1 0,1 1 0,0 0 0,0 0-1,0-1 1,0 1 0,0 0 0,1 0 0,-1-1-1,1 0 1,-1-2-575,2-37-4658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46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9124,'0'0'2385,"25"-5"-1864,80-16-303,-98 19-149,0 1-1,0 0 0,0 0 1,0 0-1,0 1 0,0 0 1,12 2-1,-18-1-55,0 0 1,0-1-1,0 1 0,0 0 0,0 0 0,0 0 0,0 0 1,-1 0-1,1 0 0,0 0 0,-1 0 0,1 1 0,-1-1 1,1 0-1,-1 0 0,1 0 0,-1 1 0,0-1 0,0 0 1,0 0-1,0 1 0,0-1 0,0 0 0,0 1 0,0-1 1,-1 2-1,1 2 53,0 0 0,-1 0 0,0 0 1,0 0-1,0-1 0,-3 9 0,-5-1 20,1 1-1,-2-2 1,0 1-1,-21 18 1,13-13 30,-23 28 0,37-40-102,0 1-1,1-1 1,0 1-1,0-1 1,0 1-1,0 0 1,1 0-1,0 0 1,0 0-1,-1 10 1,3-15-11,0-1 0,0 1 0,0-1 0,0 1 0,0-1 0,-1 1 0,1 0 0,1-1 0,-1 1 0,0-1 0,0 1 0,0-1 0,0 1 0,0-1 0,0 1 0,1 0 0,-1-1 0,0 1 0,0-1 0,1 1 0,-1-1 0,0 0 0,1 1 0,-1-1 0,1 1 0,-1-1 0,1 0 1,-1 1-1,0-1 0,1 0 0,-1 1 0,1-1 0,0 0 0,20 1 249,-10-2-109,48 0 1103,102-15 0,-155 15-1173,10-2 240,0 1 0,23 0-1,-43 9-2470,-23 6-635,-15 2-2852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4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12598,'0'0'272,"0"193"-288,0-115 96,0-2-80,0-12-192,-6-14-881,0-14-1696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5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22 199 6675,'0'0'1121,"13"-24"-145,49-76-200,-58 95-674,1-1 0,0 0-1,0 1 1,0 0-1,1 0 1,0 1-1,-1-1 1,2 1-1,-1 0 1,0 1 0,1 0-1,0 0 1,13-4-1,-5 4 7,1 0 0,-1 1 0,1 1 0,21 1-1,-23 0 53,-7 0-131,0 0 0,-1 0-1,1 1 1,0 0-1,-1 0 1,1 1-1,-1-1 1,1 1 0,-1 1-1,10 4 1,-13-5-28,0 1 1,0 0 0,1-1 0,-2 1-1,1 0 1,0 0 0,-1 0-1,1 1 1,-1-1 0,0 1 0,0-1-1,0 1 1,-1 0 0,1 0-1,-1-1 1,0 1 0,0 0-1,0 5 1,1-2 5,-1 0 0,0 1 0,0-1-1,-1 0 1,0 0 0,0 0 0,-1 1 0,0-1 0,0 0-1,-1 0 1,0 0 0,0 0 0,-1 0 0,1-1 0,-1 1-1,-1-1 1,1 1 0,-1-1 0,0 0 0,-1-1 0,1 1-1,-1-1 1,0 0 0,-11 8 0,-7 5-100,0-2 1,-1-1-1,-1 0 1,-1-2-1,0-1 0,-1-1 1,0-1-1,0-1 1,-47 8-1,66-16 126,0 0 0,0-1 0,0 0 0,-16-2 1,24 2 5,-1-1 0,0 0 1,1 0-1,-1 0 1,0 0-1,1 0 0,-1 0 1,1 0-1,0 0 1,-1 0-1,1 0 1,0 0-1,0-1 0,-1 1 1,1 0-1,0 0 1,0 0-1,0 0 0,0 0 1,0 0-1,1-1 1,-1 1-1,1-1 1,-1-1 78,0 1-107,0 0 0,0 0 1,0 0-1,1 0 0,-1 0 0,0 0 0,1 0 1,0 0-1,0 0 0,-1 0 0,1 0 0,0 1 1,0-1-1,1 0 0,-1 1 0,0-1 0,0 0 1,1 1-1,-1-1 0,1 1 0,3-2 0,-1 0 8,0 1 0,0 1 0,0-1 0,0 0-1,1 1 1,-1 0 0,0 0 0,1 0 0,8 0-1,-5 1 11,0 0-1,1 1 0,-1-1 0,0 1 1,0 1-1,-1 0 0,1 0 1,0 0-1,-1 1 0,1 0 0,11 7 1,-1 6 50,0 1-1,-2 0 1,0 2 0,-1-1 0,24 42 0,-20-32-90,0-1 0,27 30 0,-43-54-147,0 0 1,0 0-1,1 0 0,-1 0 1,1-1-1,0 1 1,0-1-1,0 0 0,0 0 1,5 2-1,29 0-4298,-5-4-2115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5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24 7235,'0'0'3783,"9"19"-3636,-1 2-64,23 36 0,-29-55-87,-1 0 1,1-1 0,-1 1 0,1 0 0,0-1 0,0 1 0,0-1 0,0 0 0,0 0 0,0 0 0,0 0 0,0 0 0,0 0 0,0 0 0,1 0 0,-1-1 0,0 0 0,1 1 0,-1-1 0,0 0 0,1 0-1,-1 0 1,0 0 0,1 0 0,3-2 0,6 1-83,-10 2 59,1-1 0,-1 0 0,1-1 0,0 1 0,-1 0 0,1-1 0,-1 1-1,1-1 1,-1 0 0,1 0 0,-1 0 0,1 0 0,-1 0 0,0 0 0,0-1 0,0 1 0,1-1 0,-1 0 0,-1 1-1,1-1 1,0 0 0,2-4 0,-2 2 5,0 0 0,0 0 0,-1 0 0,0 0 0,0-1 0,0 1 0,-1 0 0,1-1 0,-1 1 0,0 0 0,0-1 0,0 1 0,-2-5 0,2 6 43,-1 1 0,0-1 0,0 1 1,0 0-1,0-1 0,0 1 0,-1 0 0,1 0 0,-1 0 0,1 0 0,-1 0 1,0 0-1,0 0 0,1 1 0,-1-1 0,-1 0 0,1 1 0,0 0 0,0-1 1,0 1-1,-1 0 0,1 0 0,-1 1 0,1-1 0,0 0 0,-1 1 1,-4-1-1,-5-1 138,-1 1 0,1 0 0,0 1 0,-19 2 0,26-1-135,0 0-1,1 0 0,-1 1 0,0 0 1,1-1-1,-1 2 0,1-1 0,-1 0 1,1 1-1,0 0 0,0 0 0,0 0 1,1 0-1,-1 1 0,1-1 0,-1 1 1,1 0-1,0 0 0,1 0 0,-1 1 1,1-1-1,0 1 0,-3 7 0,1-1-5,1 1 0,0-1 0,0 1 0,1-1-1,1 1 1,0 0 0,0 0 0,1 0 0,2 13 0,-1-21-18,0 1-1,0-1 1,0 0 0,0 0 0,1 0 0,-1 0 0,1-1 0,0 1 0,0 0 0,1-1 0,-1 1-1,1-1 1,-1 0 0,7 6 0,-3-4-60,1-1-1,-1 1 1,1-1 0,0-1-1,0 1 1,0-1 0,12 3-1,4 0-443,0-2 0,0 0 0,0-2 1,35 0-1,18-3-2615,0-8-2028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22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118 11 4626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5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31 672,'0'0'11187,"-31"-7"-10907,-6-2-141,-58-5-1,91 14-131,-1 0 1,0 0-1,0 0 0,0 1 0,0 0 0,0 0 0,1 0 0,-1 1 1,0-1-1,1 1 0,-1 0 0,1 0 0,0 1 0,0 0 0,0-1 0,0 1 1,0 1-1,0-1 0,1 0 0,0 1 0,-1 0 0,1 0 0,-2 4 0,-2 1-2,1-2-15,1 0 0,-1 1-1,2 0 1,-1 0 0,1 0-1,0 0 1,1 0 0,0 1-1,0 0 1,1 0-1,0-1 1,1 1 0,0 1-1,0-1 1,1 0 0,1 13-1,-1-20-12,0-1-1,1 1 0,-1 0 1,1-1-1,-1 1 1,1 0-1,0-1 0,-1 1 1,1 0-1,0-1 0,0 0 1,0 1-1,1-1 1,-1 1-1,0-1 0,0 0 1,1 0-1,-1 0 1,1 0-1,-1 0 0,1 0 1,-1 0-1,1 0 0,0-1 1,-1 1-1,1-1 1,0 1-1,0-1 0,-1 1 1,3-1-1,7 1-69,0 0-1,0-1 1,20-1-1,-19 0 99,-6 0-34,0 0 0,0 0 0,1-1 0,-1 1 0,0-1 0,0-1 1,0 1-1,-1-1 0,1 0 0,-1 0 0,1-1 0,-1 1 1,0-1-1,0 0 0,6-8 0,4-5 181,-1-1 1,24-40-1,-3 4 1456,-33 65-1651,18 128 179,16 162 115,-35-40-520,0-255 255,-2-1 1,1 1 0,-1-1 0,1 1 0,-2-1-1,1 1 1,0-1 0,-1 1 0,-3 4 0,4-8-4,0 0 0,-1 0 1,1 0-1,-1-1 0,1 1 0,-1-1 1,0 1-1,0-1 0,1 1 0,-1-1 1,0 0-1,0 0 0,0 0 0,-1 0 1,1-1-1,0 1 0,0 0 0,0-1 1,-1 1-1,1-1 0,0 0 1,0 0-1,-4 0 0,3-1-47,1 1-1,-1-1 1,1 0-1,-1 1 1,1-1-1,0 0 1,-1-1-1,1 1 1,0 0 0,0-1-1,0 1 1,0-1-1,0 0 1,0 1-1,1-1 1,-1 0-1,0 0 1,1 0 0,0 0-1,-1-1 1,1 1-1,0 0 1,0 0-1,0-1 1,0 1-1,1-1 1,-1-3 0,-4-10-149,2 0 1,-4-33 0,4 12-94,1 0-1,1-1 1,2 1-1,2 0 1,10-47 0,-10 71 173,1-1 0,0 1 0,1 0 0,1 0 0,0 0 0,1 1 0,12-17 0,-13 21 27,0 1-1,1-1 1,0 2 0,0-1-1,1 1 1,0 0 0,0 1-1,0 0 1,0 0 0,1 0-1,18-5 1,5 2-1943,-5 4-525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6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1 209 2961,'0'0'7847,"0"-22"-6911,3-67-405,0 64-196,3 20-88,4 18-247,4 21 42,-2 1 0,-1 1 0,-1 0 0,7 66 0,-16-51-3182,-1-83-345,-1 5 3996,1-1 0,7-43 0,-6 64-363,1 0-1,-1 0 0,1 0 1,1 1-1,-1-1 0,1 0 1,0 1-1,1-1 0,0 1 1,0 0-1,0 1 0,0-1 1,1 1-1,0-1 0,6-4 1,-10 9-118,0 0 0,0 0 0,0 0 0,1 1 0,-1-1 0,0 0 0,0 1 0,0-1-1,1 1 1,-1-1 0,0 1 0,1-1 0,-1 1 0,0 0 0,1 0 0,-1 0 0,0 0 0,1 0 0,-1 0 0,1 0 0,-1 0 0,0 0 0,1 0 0,-1 1 0,0-1 0,1 1 0,-1-1 0,0 1 0,0 0 0,1-1 0,-1 1 0,0 0 0,0 0 0,0 0 0,0-1 0,0 1 0,1 2 0,3 4 80,0 0 1,-1 0 0,0 0 0,0 1-1,3 9 1,2 3 225,-1-4-271,1-2-1,0 1 0,1-1 1,0-1-1,14 14 0,-19-22-46,1 0-1,0 0 1,-1 0-1,2-1 1,-1 0-1,0 0 1,1 0-1,0-1 1,0 0-1,0-1 1,0 0-1,0 0 1,0 0-1,10 1 1,-8-2 13,0-1 1,0 0-1,0 0 1,0-1-1,0 0 1,0 0-1,15-5 0,-18 4-60,-1-1-1,1 1 1,-1-1-1,0-1 0,0 1 1,-1-1-1,1 0 0,-1 0 1,1 0-1,-1 0 1,0-1-1,5-9 0,-1 1-23,-1-1 1,0-1-1,-1 1 0,-1-1 0,-1 0 1,0 0-1,0 0 0,-2-1 0,0 1 0,-1-1 1,0 1-1,-1-1 0,-4-30 0,3 44 76,1 0-1,0 1 0,-1-1 1,1 0-1,-1 1 1,0-1-1,0 0 0,1 1 1,-1-1-1,0 1 1,0 0-1,0-1 0,-1 1 1,1 0-1,0-1 1,0 1-1,-1 0 0,1 0 1,-1 0-1,1 0 1,-1 0-1,1 1 0,-1-1 1,0 0-1,1 1 1,-1-1-1,0 1 0,1 0 1,-3-1-1,1 1 5,0 0 0,0-1 0,0 1 0,-1 1-1,1-1 1,0 0 0,0 1 0,0 0 0,0 0 0,0 0 0,0 0-1,0 0 1,0 0 0,1 1 0,-1-1 0,-3 4 0,0 0-7,0 1 1,1 0-1,0 1 1,0-1-1,0 1 1,1 0-1,0 0 0,1 1 1,0-1-1,0 1 1,-4 14-1,4-11-14,1-1-1,1 0 0,-1 1 1,1-1-1,1 1 0,0-1 1,1 1-1,0-1 0,3 12 1,-4-19-17,2 0 0,-1 1 1,0-1-1,1 0 0,-1 0 1,1 0-1,0 0 1,0 0-1,0 0 0,0 0 1,1-1-1,-1 1 0,1-1 1,-1 1-1,5 2 1,-1-2-68,0 0 0,0 0 0,0 0 0,0-1 1,1 0-1,-1 0 0,12 1 0,4-1-724,1 0-1,0-2 1,38-4 0,4-7-2661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6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10389,'0'0'2307,"-26"8"-1864,-10 3-207,-34 15 1,66-24-219,1-1 1,-1 1-1,1 1 0,0-1 1,0 0-1,0 1 1,0 0-1,0 0 1,0 0-1,1 0 1,0 0-1,-1 0 1,1 1-1,0-1 1,1 1-1,-1-1 1,1 1-1,-1 0 1,1-1-1,0 1 1,0 0-1,1 0 1,-1 0-1,1 0 1,0 0-1,0 0 0,0 0 1,2 6-1,-2 1 4,0-8-21,0-1-1,0 1 1,0-1-1,0 1 1,0-1-1,1 1 1,-1-1-1,1 1 1,0-1-1,0 1 1,0-1-1,0 0 1,0 1-1,0-1 1,1 0-1,-1 0 1,1 0-1,-1 0 1,4 3-1,0-2 7,0 0 0,0-1 0,1 1 0,-1-1 1,1 0-1,-1 0 0,10 1 0,19 5 90,32 7 109,-61-13-195,0 0 0,0 0-1,0 0 1,0 0 0,-1 1 0,1 0-1,-1 0 1,1 0 0,4 5 0,-7-7-12,-1 1-1,0-1 1,0 1 0,1-1 0,-1 1 0,0 0 0,0-1 0,-1 1-1,1 0 1,0 0 0,-1 0 0,1-1 0,-1 1 0,1 0 0,-1 0 0,0 0-1,0 0 1,0 0 0,0 0 0,0 0 0,0 0 0,0 0 0,-1 0-1,1-1 1,-1 1 0,1 0 0,-1 0 0,0 0 0,0-1 0,0 1-1,0 0 1,0-1 0,-2 3 0,-1 1-2,-1 0-1,0 0 1,1-1-1,-2 0 1,1 0 0,-1 0-1,1 0 1,-8 2-1,-6 4-228,-1-2 0,0 0-1,-1-1 1,1-1-1,-1-2 1,0 0 0,-1 0-1,-26-1 1,48-3 152,-1 0 1,1-1-1,-1 1 1,1 0-1,-1-1 1,1 1-1,0 0 1,-1-1-1,1 1 1,0 0-1,-1-1 1,1 1-1,0-1 1,-1 1-1,1-1 1,0 1-1,0-1 1,0 1-1,0-1 0,-1 1 1,1-1-1,0 1 1,0-1-1,0 1 1,0-1-1,0 1 1,0-1-1,0 1 1,0-1-1,0 1 1,1-1-1,-1 1 1,0-1-1,0 1 1,0-1-1,1 1 1,-1-1-1,0 1 1,0-1-1,1 1 1,0-1-1,-1 1-22,1-3-320,0 0 0,1 0 1,0 0-1,0 0 0,0 1 0,0-1 0,0 0 1,2-1-1,37-28-3129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7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16 6435,'0'0'6253,"-12"-4"-6084,6 2-159,3 0-8,1 1 1,-1 0 0,1 0 0,-1 0 0,1 0 0,-1 0 0,0 1 0,1-1 0,-1 1 0,0 0 0,1 0 0,-1 0 0,0 0 0,0 0 0,1 0 0,-1 1 0,0-1-1,1 1 1,-1 0 0,1 0 0,-1 0 0,1 0 0,-1 0 0,1 0 0,-1 1 0,1-1 0,0 1 0,0 0 0,0 0 0,0 0 0,-3 3 0,-1 5 20,-1-1 1,2 1-1,0 1 1,0-1 0,-5 16-1,8-20-21,1 0-1,-1 0 1,1 0 0,0 0-1,1 1 1,-1-1 0,1 0-1,0 0 1,1 0-1,0 0 1,0 1 0,2 6-1,-2-11 1,0 0 0,1 0 0,-1 1 0,1-1 1,0 0-1,0 0 0,0 0 0,-1-1 0,2 1 0,-1 0 0,0-1 0,0 0 0,0 1 0,1-1 0,-1 0 0,1 0 0,-1 0 0,1 0 0,4 0 0,58 9 198,-49-8-158,17 1 15,-9-1-16,0 1 1,40 11 0,-63-14-40,0 0 1,0 0-1,-1 1 1,1-1-1,0 0 1,0 0-1,-1 1 1,1-1-1,0 1 1,-1-1-1,1 0 1,0 1 0,-1-1-1,1 1 1,-1 0-1,1-1 1,-1 1-1,1-1 1,-1 1-1,1 0 1,-1-1-1,1 1 1,-1 0-1,0 0 1,0-1 0,1 1-1,-1 0 1,0 0-1,0-1 1,0 1-1,0 0 1,0 0-1,0 0 1,0-1-1,0 2 1,-1 0-1,1 0 1,-1-1-1,0 1 1,0 0-1,0-1 1,0 1-1,0-1 1,0 1-1,0-1 1,-1 0-1,1 1 0,0-1 1,-1 0-1,1 0 1,-4 2-1,-20 9-451,-1-1-1,0-2 1,-1 0-1,0-2 1,0-1-1,0-1 1,-31 1-1,90-7-1520,-13 0 1384,1 0 1,-1-1 0,1-1-1,-1-1 1,20-6-1,-22 3 294,0 0 0,0-1 0,-1-1-1,0-1 1,21-16 0,-31 21 551,1-1 1,-1-1-1,1 1 1,-2-1 0,1 0-1,-1-1 1,0 1 0,-1-1-1,1 0 1,-2 0-1,1 0 1,-1-1 0,2-10-1,0-10 1282,-1 0-1,-2 0 0,-1-36 1,-1 59-1321,0 5 89,0 20-146,-5 282 288,5-296-565,3 41 122,-3-45-187,1 1 1,-1 0 0,0 0 0,1-1 0,0 1-1,-1-1 1,1 1 0,0 0 0,0-1 0,0 0 0,0 1-1,0-1 1,0 1 0,0-1 0,1 0 0,-1 0-1,0 0 1,1 0 0,-1 0 0,1 0 0,-1 0 0,4 1-1,13 0-4831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7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10757,'0'0'544,"5"129"-6739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8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49 10997,'0'0'1371,"-8"22"-1123,-24 70 43,30-85-266,0 0 1,0 0-1,1 0 0,0 0 0,0 0 0,0 0 0,1 0 0,0 1 0,1-1 1,-1 0-1,1 0 0,1 0 0,0 0 0,2 8 0,-2-12-43,0 0 0,0 1 0,0-1 0,0 0 0,1-1-1,-1 1 1,1 0 0,0-1 0,0 1 0,0-1 0,0 0-1,0 0 1,0 0 0,0 0 0,1-1 0,-1 1 0,1-1-1,-1 0 1,1 0 0,0 0 0,-1 0 0,1-1 0,5 0 0,-2 1-92,1-1 0,-1 0 0,1 0 0,0 0 0,-1-1 1,1-1-1,-1 1 0,0-1 0,1-1 0,-1 1 0,0-1 1,0 0-1,10-7 0,-12 6 65,0 1-1,-1-2 1,1 1 0,-1 0-1,0-1 1,0 0 0,0 0-1,-1 0 1,0 0 0,0-1 0,0 1-1,-1-1 1,1 0 0,-1 1-1,-1-1 1,1 0 0,0-9-1,1 1-6,-2 0 0,0 0-1,0 0 1,-2 1-1,1-1 1,-2 0 0,-4-19-1,5 30 58,0-1 0,0 1 0,0-1 0,0 1 1,-1-1-1,0 1 0,0 0 0,0 0 0,0 0 0,0 0 0,-1 0 0,1 0 0,-1 1 1,1-1-1,-1 1 0,0 0 0,0 0 0,-1 0 0,1 0 0,0 0 0,0 1 0,-1-1 0,1 1 1,-1 0-1,1 0 0,-1 0 0,0 1 0,1-1 0,-1 1 0,0 0 0,-7 1 0,9-1-129,0 0-1,-1 0 1,1 0-1,0 1 0,-1-1 1,1 1-1,0 0 1,0 0-1,0 0 1,0 0-1,0 0 0,0 0 1,0 0-1,0 1 1,0-1-1,0 1 1,1-1-1,-1 1 0,1 0 1,-1-1-1,1 1 1,-2 3-1,-10 23-4928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8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 7507,'0'0'6161,"19"-1"-5927,-6 0-204,1 1-1,0 0 0,24 4 1,-37-3-29,1-1-1,-1 1 1,1-1 0,-1 1 0,1 0 0,-1 0 0,0 0-1,1 0 1,-1 0 0,0 0 0,1 0 0,-1 0 0,0 0-1,0 1 1,0-1 0,0 0 0,0 1 0,-1-1 0,1 1-1,0-1 1,-1 1 0,2 1 0,1 37-1,-3-30 2,1 13-52,0 56 180,-2-71-314,0-1 0,0 1 0,0 0 0,-1 0 0,-1-1 0,1 1-1,-7 12 1,38-85-1768,-10 32 2017,10-14-136,40-53 0,-59 86 203,1 1 1,1 1-1,0 0 0,1 1 1,0 0-1,1 1 1,0 0-1,20-10 1,-33 20-103,-1-1 0,1 1-1,0-1 1,-1 1 0,1 0 0,0-1 0,-1 1 0,1 0 0,0-1 0,0 1-1,-1 0 1,1 0 0,0 0 0,0-1 0,-1 1 0,1 0 0,0 0 0,0 0-1,-1 0 1,1 1 0,0-1 0,0 0 0,-1 0 0,1 0 0,0 1 0,0-1 0,-1 0-1,1 0 1,0 1 0,-1-1 0,2 1 0,1 23 774,-3-18-806,-2 25 454,-1 0 1,-7 34-1,4-34-233,1 0 0,0 37 0,5-67-219,0 0 0,0 0 0,0 0-1,0 1 1,0-1 0,0 0 0,0 0 0,1 0-1,-1 0 1,0 0 0,1 0 0,-1 0 0,0 0-1,1 0 1,-1 0 0,1-1 0,0 1 0,-1 0-1,1 0 1,0 0 0,-1-1 0,1 1 0,0 0-1,0-1 1,0 1 0,0 0 0,0-1 0,0 1-1,-1-1 1,1 0 0,0 1 0,2 0 0,1-1-172,0 0-1,0 0 1,0 0 0,0 0 0,0 0 0,0-1 0,0 0 0,6-2 0,30-13-3579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8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1 296 6467,'0'0'1857,"25"3"-579,81 9-230,-100-12-958,-1 1-1,1-1 1,0 1-1,0-2 1,-1 1-1,1-1 1,0 1-1,-1-2 1,1 1-1,0-1 1,-1 1-1,0-1 1,1-1-1,-1 1 1,0-1-1,0 0 1,0 0-1,-1-1 1,1 1-1,-1-1 1,7-8-1,2 1-20,-3 3-93,-1-1 0,0 0-1,0-1 1,0 0-1,-1 0 1,-1-1-1,0 0 1,0 0 0,-1-1-1,0 1 1,-1-1-1,-1-1 1,0 1-1,0 0 1,-1-1 0,-1 0-1,0 0 1,0-19-1,-2 31 33,0 0-1,-1 0 0,1 1 0,0-1 1,0 0-1,0 0 0,0 0 1,-1 0-1,1 1 0,0-1 0,-1 0 1,1 0-1,-1 1 0,1-1 1,-1 0-1,1 0 0,-1 1 0,0-1 1,1 1-1,-1-1 0,0 1 0,1-1 1,-1 1-1,0-1 0,1 1 1,-1-1-1,0 1 0,-1-1 0,-1 0 32,0 1 0,-1-1-1,1 1 1,0-1 0,-1 1-1,1 0 1,0 0 0,-4 1-1,0 0 17,1 0-1,0 0 0,-1 1 1,1-1-1,0 1 1,0 1-1,0-1 0,-8 6 1,8-2 14,0 1 1,0-1 0,1 1 0,0 0-1,0 0 1,0 1 0,1-1 0,1 1-1,-1 0 1,1 0 0,0 0 0,1 1-1,-2 8 1,3-11-62,0 1 0,0-1 0,0 0 0,1 0 0,0 0 0,0 0 0,0 0 0,1 0 0,0 0 0,0 0 0,1 0 0,0 0 0,0 0 0,0 0 0,0-1 0,1 1 0,0-1 0,0 0 0,6 7 0,-1-5-27,0 0-1,1-1 1,-1 0-1,1 0 0,0-1 1,1 0-1,-1-1 1,1 0-1,0-1 0,0 0 1,0 0-1,1-1 1,15 2-1,11-1-1140,0-2 0,56-5 1,-80 3 229,0 0 1,0-1 0,17-5 0,31-20-4857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9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37 1617,'0'0'12315,"-25"-8"-11768,-5-1-353,-45-9 1,72 17-182,0 1 0,1 0 0,-1 0 0,0 0 0,0 0 0,0 0 0,1 1 0,-1-1 0,0 1 0,0 0 0,1 0 0,-1 0 0,0 0 0,1 0 0,-1 0-1,1 1 1,0-1 0,-1 1 0,1 0 0,0 0 0,-3 3 0,1 0-6,0 1-1,1-1 1,-1 1 0,1 0-1,1-1 1,-3 9 0,4-14-8,0 3-19,0-1-1,0 1 1,0 0 0,0-1-1,1 1 1,-1 0 0,1 0-1,0-1 1,-1 1 0,1 0-1,1 0 1,-1-1 0,1 5-1,-1-6-6,1 0 0,0 1 0,0-1-1,-1 0 1,1 0 0,0 0 0,0 0 0,0 0 0,0-1-1,0 1 1,0 0 0,0 0 0,0-1 0,1 1-1,-1 0 1,0-1 0,0 1 0,1-1 0,-1 0 0,0 1-1,0-1 1,1 0 0,-1 0 0,0 0 0,1 0 0,-1 0-1,3 0 1,7-1-3,1 0-1,-1 0 1,1-1-1,-1 0 1,0-1 0,0-1-1,0 1 1,0-2-1,11-5 1,-14 6 37,0 0 1,1 1-1,0 1 0,-1-1 1,1 1-1,0 1 0,15-2 1,-23 4-12,0-1 1,0 1-1,1-1 1,-1 1 0,0-1-1,0 1 1,0-1-1,0 1 1,0 0-1,0 0 1,0-1 0,0 1-1,0 0 1,-1 0-1,1 0 1,0 0-1,0 0 1,-1 0 0,1 0-1,-1 1 1,1-1-1,-1 0 1,1 0-1,-1 0 1,0 0 0,1 3-1,7 39-8,-7-36 39,4 53 176,-2 62-1,-2-25-158,-1-95-106,0 1 0,0-1 0,0 0 1,1 1-1,-1-1 0,1 0 0,-1 1 1,1-1-1,0 0 0,0 0 1,0 0-1,0 1 0,0-1 0,0 0 1,1 0-1,-1-1 0,1 1 0,-1 0 1,3 2-1,-2-4-104,0 1 0,0 0 1,-1 0-1,1-1 0,0 1 0,0-1 1,0 0-1,0 0 0,0 0 0,0 1 1,0-2-1,-1 1 0,1 0 0,0 0 1,0-1-1,0 1 0,0-1 0,0 1 1,-1-1-1,1 0 0,0 1 0,0-1 1,-1 0-1,4-3 0,22-22-3910,1-12-748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9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4978,'0'0'9330,"1"-7"-9205,3-11-109,-3 30 10,-1 58 21,-1-34-50,1-28-33,0 0 1,1 0 0,0 0 0,0 0 0,1 0 0,0 0-1,0-1 1,1 1 0,4 10 0,-5-16-58,-1 0 1,1 1-1,-1-1 1,1 0-1,0 0 1,0 0-1,0 0 1,0-1-1,0 1 0,0 0 1,0-1-1,1 1 1,-1-1-1,1 0 1,-1 0-1,1 0 1,-1 0-1,1 0 0,-1-1 1,1 1-1,0-1 1,-1 0-1,1 1 1,0-1-1,0 0 0,-1-1 1,1 1-1,0 0 1,-1-1-1,1 0 1,2 0-1,2-2-86,-1 0-1,1 0 1,-1 0-1,0-1 1,0 0-1,-1 0 1,1-1-1,-1 1 0,0-1 1,0 0-1,-1-1 1,6-6-1,8-13-165,19-36-1,-35 58 372,71-139 4214,-73 178-3706,-1-5-257,1 1 0,2-1 1,0 1-1,10 37 1,-11-63-455,1 1 0,0-1 0,0 1 1,0-1-1,1 0 0,0 0 1,0 0-1,1-1 0,-1 1 1,1-1-1,1 1 0,-1-1 1,1-1-1,-1 1 0,1-1 0,1 1 1,-1-2-1,1 1 0,-1 0 1,1-1-1,0 0 0,0-1 1,0 1-1,1-1 0,12 2 0,26-1-2808,5-3-1497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0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 9044,'0'0'1505,"0"19"-1481,0 0-26,0 19 36,-6 56 1,-1-42 156,-5 34 421,0 93 1,12-177-610,0 0 0,0 0 0,0 0 0,0 1 0,0-1-1,0 0 1,1 0 0,-1 0 0,1 0 0,-1 0 0,1 0 0,0 0-1,0 0 1,0 0 0,0 0 0,0 0 0,0-1 0,0 1 0,1 0 0,-1-1-1,1 1 1,-1-1 0,1 1 0,3 1 0,0-1 0,0-1 0,1 1 1,-1-1-1,1 0 0,-1 0 1,1-1-1,-1 1 0,9-2 1,-1 1-18,-1-1 1,0 0 0,0-1 0,0-1 0,0 0 0,0-1 0,-1 0 0,16-8 0,-6 1-1116,0-1 0,-1-1 0,25-22-1,-17 10-2727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9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26 8404,'0'0'4394,"-24"-7"-3930,2 2-324,0 0-1,-37-4 1,56 9-128,1 0 0,-1 1 1,1-1-1,-1 0 0,1 1 1,-1-1-1,1 1 0,0 0 0,-1 0 1,1 0-1,0 0 0,0 0 1,-1 1-1,1-1 0,0 1 0,0-1 1,0 1-1,1 0 0,-3 2 0,0 1 13,1 0-1,0 0 0,0 0 0,1 1 0,-4 8 1,3-5 0,-2 3-22,2 1 1,-1-1-1,2 1 0,0 0 1,0 0-1,1 0 0,1 18 1,0-29-9,0 0 0,0-1 0,0 1 0,0-1 0,0 1 0,0 0-1,1-1 1,-1 1 0,0 0 0,1-1 0,0 1 0,-1-1 0,1 1 0,0-1 0,0 0 0,-1 1 0,1-1 0,0 1 0,0-1 0,1 0 0,-1 0 0,0 0 0,0 0 0,1 0 0,-1 0 0,0 0 0,3 1 0,1-1-33,0 1 1,0-1 0,1-1 0,-1 1 0,1-1 0,9 0-1,-5 0 8,-5-1-26,1 0 1,0 0-1,-1-1 0,1 1 1,-1-1-1,1 0 1,-1-1-1,0 0 1,0 1-1,0-2 1,0 1-1,-1 0 1,1-1-1,-1 0 1,0 0-1,0 0 0,4-6 1,7-9-40,-1 0 1,20-38-1,-8 5 189,-25 48 50,-2 36-291,0-13 241,1 0-1,1 0 1,3 19-1,-4-33-251,1-1 0,0 0 0,0 0 0,0 0 0,1 0 0,-1 0-1,1 0 1,0 0 0,0-1 0,1 1 0,-1-1 0,1 1-1,0-1 1,-1 0 0,1 0 0,1 0 0,-1 0 0,7 4 0,17 1-3164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0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9925,'0'0'2585,"-1"22"-1964,-2 236 908,5 17-526,-3-156-861,1-114-137,0 0 1,0 0 0,0 0-1,1 0 1,-1 0 0,1 0 0,1 0-1,-1-1 1,1 1 0,2 5-1,-3-8-8,0-1 0,1 1 0,-1-1 0,1 0 0,-1 1 0,1-1 0,0 0 0,-1 0 0,1 0 0,0 0 0,0 0 0,0-1 0,-1 1 0,1-1 0,0 1 0,0-1 0,0 1 0,0-1 0,0 0 0,0 0 0,0 0 0,0 0 0,0-1 0,0 1 0,0 0 0,0-1 0,2 0 0,1 0-121,0-1-1,0 1 0,0-1 1,0 0-1,-1-1 0,1 1 1,-1-1-1,1 0 1,-1 0-1,0 0 0,0 0 1,4-6-1,2-1-867,-2-1 1,0 0-1,11-18 1,10-28-4612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0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0 289 10037,'0'0'3281,"24"12"-2827,-2-1-382,-10-4-52,1 0 0,-1-1 0,1-1 1,0 0-1,0-1 0,0 0 0,1-1 0,-1 0 0,1-1 0,20 0 0,200-5 994,-231 3-963,-1 1 0,0-1 0,0 0 1,1 1-1,-1-1 0,0 1 0,0-1 0,0 1 0,0 0 0,1 0 1,-1 0-1,0 0 0,-1 1 0,1-1 0,0 0 0,0 1 1,0 0-1,-1-1 0,1 1 0,-1 0 0,0-1 0,1 1 0,1 4 1,1 3 52,0 1 1,0-1 0,-1 1 0,2 12-1,0-3 7,7 45 22,-10-50-181,0 0-1,1 0 1,1 0 0,0 0-1,7 15 1,-11-28-71,1-1 0,-1 1 0,1 0 0,-1-1 0,1 1 0,0 0 0,-1-1-1,1 1 1,-1-1 0,1 1 0,0-1 0,0 1 0,-1-1 0,1 1 0,0-1 0,0 0 0,0 0 0,-1 1 0,1-1 0,0 0 0,0 0 0,1 0 0,12-3-4485</inkml:trace>
  <inkml:trace contextRef="#ctx0" brushRef="#br0" timeOffset="1">630 0 12310,'0'0'160,"48"152"-9509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1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26 10949,'0'0'2572,"-9"28"-2073,-27 90-30,34-110-436,-1 1-1,2-1 0,-1 1 0,1-1 1,0 1-1,1 0 0,0-1 0,1 11 1,0-8-12,-1-9-16,1 1-1,-1-1 0,1 1 0,0-1 0,-1 1 0,1-1 0,0 1 1,0-1-1,1 0 0,-1 1 0,0-1 0,1 0 0,-1 0 0,1 0 1,0 0-1,0 0 0,0 0 0,0-1 0,0 1 0,0-1 0,0 1 1,0-1-1,1 0 0,-1 0 0,1 0 0,-1 0 0,1 0 0,2 0 1,-1 0 19,0 0 1,1-1-1,-1 1 1,1-1-1,-1 0 1,1 0-1,-1-1 1,0 1-1,1-1 1,-1 0-1,0 0 1,1-1-1,-1 1 1,0-1-1,7-4 1,-3 0-26,-1 1 0,0-1-1,0 0 1,0-1 0,-1 0 0,0 0 0,-1 0 0,1 0 0,-1-1 0,-1 0 0,0 0 0,0-1 0,5-13 0,-4 4-56,0-1 0,-2 0-1,0 0 1,-1 0 0,0-28 0,-2 44 47,0 1 0,-1 0 0,1 0-1,-1-1 1,1 1 0,-1 0 0,0 0 0,0 0 0,0 0-1,0 0 1,0 0 0,0 0 0,-1 0 0,1 0-1,-1 0 1,1 1 0,-1-1 0,0 0 0,1 1 0,-1 0-1,0-1 1,0 1 0,0 0 0,0 0 0,0 0-1,0 0 1,-1 0 0,1 1 0,-4-1 0,-5-2-219,0 1 1,0 1 0,1 0-1,-1 0 1,-13 2 0,23-1 118,-1 0 0,1 0 0,0 0 0,-1 1 0,1-1 0,-1 0 0,1 1 0,0-1 0,-1 1 0,1-1 0,0 1 0,0-1 0,-1 1 0,1 0 0,0 0 0,0 0 0,0 0 0,0 0 0,0 0 0,0 0 0,0 0 0,0 0 0,1 0 1,-2 2-1,1 1-566,-1 0 0,1 0 0,0 0 0,0 0 0,1 0 0,-1 9 0,1 13-4612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1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 7860,'0'0'6480,"25"-13"-5837,78-43-318,-100 54-308,0 0 0,0 1-1,1-1 1,-1 1 0,0 0 0,1 0-1,-1 0 1,6-1 0,-9 2-14,1 0 0,-1 0 0,1 0 0,-1 1 0,0-1 0,1 0 1,-1 0-1,0 0 0,0 1 0,1-1 0,-1 0 0,0 0 0,1 1 0,-1-1 0,0 0 1,0 0-1,0 1 0,1-1 0,-1 0 0,0 1 0,0-1 0,0 0 0,0 1 1,0-1-1,1 0 0,-1 1 0,0-1 0,0 0 0,0 1 0,0-1 0,0 1 1,0-1-1,0 1 0,1 4 47,3 18 56,-1 0 0,-1 0-1,-1-1 1,-3 43 0,0-9-43,2 14-748,9-72 157,4-8 483,-1-1 1,0 0 0,0-1-1,-1 0 1,0-1 0,10-16 0,7-8-103,0 4-197,38-37 0,-56 61 298,0 0 0,0 1-1,1 0 1,0 1 0,1 0 0,0 1-1,0 0 1,15-5 0,-26 10 73,0 0 0,1 1 1,-1-1-1,0 1 0,0-1 0,1 1 0,-1 0 1,0-1-1,1 1 0,-1 0 0,0 0 1,1 0-1,-1 0 0,0 0 0,1 0 1,-1 0-1,1 1 0,-1-1 0,0 0 0,0 1 1,1-1-1,-1 1 0,0-1 0,0 1 1,1 0-1,-1 0 0,2 1 0,-2 1 104,0 0-1,0 0 0,-1 0 1,1 0-1,-1 0 0,1 0 1,-1 0-1,0 0 0,0 0 1,-1 4-1,1 8 75,-9 115 1368,1 0-630,8-129-945,0-1 0,0 0 1,0 1-1,0-1 0,0 1 1,0-1-1,1 1 0,-1-1 1,0 0-1,0 1 0,0-1 1,0 0-1,1 1 0,-1-1 1,0 0-1,1 1 0,-1-1 1,0 0-1,1 1 1,-1-1-1,0 0 0,1 0 1,-1 1-1,0-1 0,1 0 1,-1 0-1,1 0 0,-1 1 1,0-1-1,1 0 0,-1 0 1,1 0-1,0 0 0,19 0-229,-11-1-12,37-2-1753,7-11-1661</inkml:trace>
  <inkml:trace contextRef="#ctx0" brushRef="#br0" timeOffset="1">1365 229 6515,'0'0'11365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2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8676,'0'0'3399,"0"23"-2836,0 148 341,0 151-161,0-213-3652,0-140 2783,-1 11 171,1 0 0,0 1 0,2-1 0,7-36 0,-8 52-25,0-1 1,1 1 0,0 0 0,0-1 0,0 1 0,0 0-1,0 0 1,1 0 0,0 1 0,0-1 0,0 1 0,0-1 0,0 1-1,1 0 1,-1 0 0,1 0 0,0 1 0,0-1 0,0 1 0,0 0-1,0 0 1,1 1 0,-1-1 0,1 1 0,-1 0 0,7-1 0,-2 1-4,1 0 1,-1 0 0,0 1-1,0 0 1,1 1 0,-1 0-1,0 1 1,0-1 0,0 2-1,0-1 1,0 1 0,-1 1-1,12 5 1,-14-5-18,-1 0 1,1 0-1,-1 1 1,1-1-1,-1 1 1,0 0-1,-1 1 1,0-1-1,1 1 1,-2 0-1,1 0 0,-1 0 1,0 0-1,0 1 1,0-1-1,-1 1 1,0 0-1,1 9 1,-1-7 4,-1 0 0,0-1 0,0 1 0,-1 0 0,-1 0 0,-1 17 1,1-22-2,0 0 0,-1 0 0,1 0 0,-1-1 0,1 1 1,-1 0-1,0-1 0,-1 1 0,1-1 0,0 0 0,-1 0 1,0 0-1,0 0 0,0 0 0,0 0 0,-6 3 0,-1 0-32,-1-1 0,1 0 0,-1-1 0,0 0 0,-1 0 0,1-1 0,0-1 0,-15 2 0,3-3-52,1 0-1,-1-1 1,-27-4 0,44 4 43,1-1 0,0 0 1,0-1-1,0 1 1,0-1-1,0 0 0,0 0 1,-5-4-1,8 5-66,1 0 0,-1 0-1,0-1 1,1 1 0,-1-1 0,1 1-1,-1-1 1,1 1 0,0-1 0,-1 0-1,1 0 1,0 1 0,0-1 0,0 0-1,1 0 1,-1 0 0,0 0 0,1 0-1,-1-1 1,1 1 0,0-3 0,-1 4-12,1 1 0,0 0 0,0-1 0,0 1 0,0-1 0,0 1 0,0-1 0,1 1 0,-1-1 0,0 1 0,0-1 0,0 1 0,0 0 0,1-1 0,-1 1 0,0-1 1,0 1-1,0 0 0,1-1 0,-1 1 0,0 0 0,1-1 0,0 0 0,20-7-3759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2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8676,'0'0'2196,"-8"26"-1818,-26 84-137,31-102-204,1 0 0,0 0 0,0 1 0,1-1 0,0 0 0,0 1 0,1-1 0,1 1 1,1 13-1,-1-11 0,0-10-36,-1 1 0,0-1 0,1 1 0,-1-1 1,1 1-1,-1-1 0,1 1 0,0-1 0,0 0 1,-1 1-1,1-1 0,0 0 0,0 0 0,0 0 0,1 0 1,-1 0-1,0 0 0,0 0 0,0 0 0,1 0 0,1 0 1,0 1 9,1-1 1,0 1 0,0-1 0,0 0 0,0 0-1,0-1 1,0 1 0,5-1 0,-2 0 23,1 0 1,-1-1-1,1 0 0,-1 0 1,0 0-1,1-1 0,-1 0 1,0-1-1,7-3 0,-7 2-34,0-1-1,0-1 0,0 1 0,-1-1 0,1 0 1,-2-1-1,1 0 0,-1 0 0,7-10 1,-10 13-7,1-1 0,-1 0 0,1 1 0,-1-1 0,-1 0 0,1 0 0,-1 0 0,0-1 0,0 1 1,0 0-1,-1 0 0,0-1 0,0 1 0,0 0 0,-1-1 0,0 1 0,-1-5 0,1 7-1,0 1 1,-1 0-1,1 0 0,-1 0 0,1 0 0,-1 0 0,0 0 0,0 1 0,1-1 1,-1 0-1,-1 1 0,1 0 0,0-1 0,0 1 0,0 0 0,-1 0 1,1 0-1,0 0 0,-1 1 0,1-1 0,-1 1 0,-4-1 0,-9-1-33,-1 1 0,-21 0-1,26 1-21,4 0-207,-3 0 239,0 0 0,-1 1 0,-18 3 1,28-4-117,1 1-1,-1-1 1,0 1 0,0-1-1,1 1 1,-1-1 0,0 1 0,1 0-1,-1 0 1,1 0 0,-1 0 0,1 0-1,-1 0 1,1 0 0,0 0 0,-1 1-1,1-1 1,0 0 0,0 1-1,0-1 1,0 1 0,0-1 0,0 1-1,1 0 1,-1-1 0,0 1 0,1 0-1,-1-1 1,1 1 0,0 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2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10485,'0'0'2177,"146"13"-2113,-101-13-32,-3 0-32,-8 0 0,-6 0-224,-8 0-833,-15 2-1184,-5 14-896,0-1-977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0 322 2689,'0'0'8788,"57"10"-8035,-12-10-513,3 0-160,-3 0-64,-6 0 0,-2 0-16,-6-2-368,-6-6-1201,-5-4-2657,-9-6-1873</inkml:trace>
  <inkml:trace contextRef="#ctx0" brushRef="#br0" timeOffset="1">254 1 8756,'0'0'3546,"9"13"-3208,-3-2-274,0-2-6,0 1-1,1-1 1,-1 0-1,2-1 1,-1 1-1,1-2 1,0 1 0,11 7-1,-1-5 12,0-1 0,1 0 0,0-1 1,0-1-1,28 7 0,25 8 12,-71-21-83,0-1 1,0 1-1,1-1 0,-1 1 0,0 0 0,0 0 0,0-1 1,0 1-1,0 0 0,0 0 0,0 0 0,0 0 0,0 0 1,-1 0-1,1 0 0,0 0 0,-1 0 0,1 1 0,-1-1 1,1 0-1,-1 0 0,1 1 0,-1-1 0,0 0 0,0 0 0,0 1 1,1-1-1,-1 0 0,0 1 0,-1-1 0,1 0 0,-1 3 1,1 0-3,-2 0 1,1 0 0,0 0 0,-1-1-1,0 1 1,0 0 0,0-1-1,0 0 1,-5 7 0,-43 40 113,-94 73 1,51-45 407,70-60-307,16-14-190,1 1 0,-1 0 0,1 1 0,1-1 0,-1 1 0,-9 13-1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3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72 6051,'0'0'6339,"0"-14"-5624,0-33-634,0 37-194,0 40 17,-1-5 36,1-1 38,0 1-1,1-1 1,1 0 0,9 38-1,-9-56-32,-1-1 0,1 1 0,0-1-1,0 0 1,1 0 0,0 0 0,0 0 0,0 0-1,0 0 1,1-1 0,-1 0 0,1 0 0,0 0 0,1 0-1,-1 0 1,1-1 0,0 0 0,-1 0 0,1 0 0,1 0-1,-1-1 1,0 0 0,0 0 0,1-1 0,8 2 0,-7-1-80,1-1 0,-1-1 1,0 1-1,1-1 1,-1-1-1,13-1 0,-17 1 121,1 0 0,-1 0 0,1 0 0,-1 0 0,0-1 0,0 0-1,1 1 1,-1-1 0,0 0 0,-1-1 0,1 1 0,0 0-1,-1-1 1,1 0 0,2-3 0,7-14 199,-1-1 1,0 0-1,-1-1 1,-2 0-1,0-1 1,-1 0-1,-2 0 0,0 0 1,2-28-1,-7 292 1333,9 184-1403,-9-421-113,0 0 0,0-1 0,0 1-1,0 0 1,-1 0 0,0 0 0,0-1 0,0 1 0,0 0 0,0-1-1,-1 1 1,1-1 0,-1 1 0,-4 4 0,4-5 6,-1-1-1,0 0 1,0 0 0,0 0 0,0 0-1,0-1 1,0 1 0,0-1 0,0 0 0,-1 0-1,1 0 1,0 0 0,-1-1 0,1 1-1,-1-1 1,-3 0 0,-4 1 15,-21 1-73,-48-3-1,73 1-129,-1-1 0,1 0 0,-1 0 0,1-1 0,-1 0 0,1 0 0,0-1 0,0 0 0,0 0 0,0-1 0,-12-8 0,17 10-123,0-1-1,-1 1 1,1 0 0,0-1 0,0 0 0,0 1 0,1-1 0,-1 0 0,0 0 0,1 0 0,0 0-1,0 0 1,0 0 0,0 0 0,0 0 0,1-1 0,-1-5 0,0-28-4844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1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1 222 5619,'0'0'821,"20"-5"-727,64-22-81,-80 25-67,0 1 1,0-1-1,0 0 1,0-1-1,-1 1 1,1-1-1,0 1 1,-1-1-1,0 0 1,0 0-1,0-1 1,0 1-1,0-1 1,-1 1 0,1-1-1,-1 0 1,0 0-1,0 0 1,0 0-1,-1 0 1,0 0-1,1-1 1,-1-5-1,0 9 47,0-5-135,1 1 0,-1-1 0,0 0 1,-1 0-1,1 0 0,-1 0 0,0 0 1,-1 0-1,-1-7 0,1 10 186,1 1-1,-1 0 0,0 0 1,0 0-1,0 0 1,-1 0-1,1 1 0,0-1 1,-1 0-1,1 1 0,-1-1 1,1 0-1,-1 1 1,0 0-1,0-1 0,0 1 1,0 0-1,0 0 1,0 0-1,0 0 0,0 1 1,0-1-1,0 0 0,0 1 1,0 0-1,-1-1 1,-2 1-1,-2-1 254,0 0 1,0 1 0,1 0-1,-1 0 1,0 0-1,0 1 1,1 0-1,-14 4 1,18-4-226,-1 0 1,0 1 0,0 0 0,1-1 0,-1 1-1,1 0 1,0 0 0,0 0 0,-1 1 0,1-1-1,0 0 1,1 1 0,-1-1 0,0 1 0,1 0-1,0 0 1,-1-1 0,1 1 0,0 0 0,0 0-1,0 5 1,-1-1-27,0 0 0,1 0 0,0 0 0,1 1 0,-1-1-1,1 0 1,1 0 0,-1 0 0,1 1 0,1-1 0,-1 0 0,4 8 0,-3-10-27,0-1 1,1 1-1,0-1 1,0 1-1,0-1 1,1 0-1,-1 0 1,1-1-1,0 1 1,0-1-1,0 0 1,1 0 0,-1 0-1,1 0 1,-1-1-1,11 4 1,4 0-611,0-2 1,0 0 0,1-1 0,-1 0-1,1-2 1,0-1 0,21-2 0,0 2-398,4-3-700,-2-9 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0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7988,'0'0'2865,"133"-61"-2865,-86 43 48,-4-2-48,-7 2-416,-13 0-1361,-12 3-1200,-11 0-2274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4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9652,'0'0'1729,"206"20"-1649,-130-37-80,-9-6-2577,-10 0-4626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4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3874,'0'0'10405,"23"-51"-8885,-23 59-1520,0 19 0,0 17 48,0 1-48,0 1 0,0 2-16,0-5-720,0-8-1585,0-12-1793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4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10853,'0'0'528,"17"126"-4530,0-57-1552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5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0 503 8212,'0'0'4642,"11"-20"-4327,36-57-107,-46 75-209,0 0 0,1 0 1,-1 1-1,1-1 0,-1 1 1,1-1-1,0 1 0,-1 0 1,1 0-1,0 0 0,0-1 1,0 2-1,0-1 0,0 0 1,0 0-1,0 1 0,0-1 1,0 1-1,0-1 0,1 1 1,-1 0-1,0 0 0,0 0 1,0 0-1,0 1 0,1-1 1,-1 0-1,0 1 0,0 0 1,0-1-1,0 1 0,0 0 1,0 0-1,0 0 0,3 2 1,-1 2-1,0-1 1,0 1 0,-1 0 0,1 0-1,-1 0 1,0 1 0,0-1-1,-1 1 1,1-1 0,-1 1-1,-1 0 1,1 0 0,-1 0-1,1 12 1,1 12-312,-4 56 1,0-42-1297,2-52-318,5-11 1912,0 0 0,1 0 0,1 1 0,1 0 0,0 0 0,1 1 0,1 0 1,1 1-1,0 0 0,1 1 0,1 1 0,0 0 0,18-14 0,-29 27 35,0-1 0,-1 0 0,1 1 0,0-1 0,0 1 0,0 0 0,0 0 0,0 0 1,0 0-1,4 0 0,-6 1-14,0 0 1,0 0-1,0 1 1,0-1-1,0 0 1,0 0-1,0 1 1,0-1 0,-1 0-1,1 1 1,0-1-1,0 1 1,0 0-1,0-1 1,-1 1-1,1 0 1,0-1 0,0 1-1,-1 0 1,1 0-1,-1-1 1,1 1-1,-1 0 1,1 0-1,-1 0 1,1 0-1,-1 0 1,0 0 0,1 0-1,-1 0 1,0 0-1,0 0 1,0 1-1,9 76 1005,-8-61-930,0 0 0,1 1 0,1-1 0,0 0 0,1 0 0,1-1 0,10 23 0,-12-36-121,-1 0 0,1 0 1,-1-1-1,1 0 1,0 1-1,0-1 0,0 0 1,0 0-1,1 0 0,-1-1 1,1 1-1,-1-1 0,1 0 1,-1 0-1,1 0 0,-1 0 1,1-1-1,0 0 1,-1 1-1,1-1 0,0 0 1,0-1-1,-1 1 0,1-1 1,0 0-1,-1 1 0,1-2 1,-1 1-1,1 0 0,-1-1 1,0 1-1,4-4 1,-1 0-168,-1-1 1,0 1 0,0-2 0,-1 1-1,0 0 1,0-1 0,0 0 0,-1 0 0,0 0-1,0 0 1,-1 0 0,0-1 0,2-11-1,1-11 19,-2 0-1,0-34 0,-3-324 3923,-1 360-2992,0 19-176,1 15 420,-2 103-683,5 153 249,0-224-486,2 0 1,1-1 0,2 0 0,23 66 0,-28-95-27,1 1 1,0-1 0,0 0 0,1-1-1,0 1 1,1-1 0,12 13 0,-16-17-132,1-1 0,0 0 0,0 0 0,0 0 0,1 0 0,-1 0 0,0 0 0,1-1 0,5 2 0,-6-2-209,0-1 0,-1 0-1,1 0 1,0 1 0,0-2-1,0 1 1,-1 0-1,1 0 1,0-1 0,-1 0-1,1 1 1,0-1 0,-1 0-1,4-2 1,12-14-7353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5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12134,'0'0'1248,"149"-86"-1264,-87 68-240,0 5-2049,-15 11-3122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6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33 169 6499,'0'0'2524,"0"0"-2488,0 0 1,0 1-1,0-1 0,0 0 1,0 0-1,1 1 0,-1-1 1,0 0-1,0 1 0,0-1 1,1 0-1,-1 0 0,0 1 1,0-1-1,1 0 1,-1 0-1,0 1 0,0-1 1,1 0-1,-1 0 0,0 0 1,1 0-1,-1 0 0,0 1 1,1-1-1,-1 0 0,0 0 1,1 0-1,-1 0 1,0 0-1,1 0 0,-1 0 1,0 0-1,1 0 0,-1 0 1,0 0-1,1 0 0,-1-1 1,0 1-1,1 0 0,-1 0 1,1 0-1,7-7 200,0 1 0,0-1 1,-1 0-1,0-1 0,0 1 0,-1-1 0,0-1 0,-1 1 0,1-1 0,-1 0 0,4-12 0,-3-17-93,-6 37-129,0 0 0,0 0 0,0 0 0,0 0 0,0 0 1,0 0-1,0 0 0,0 0 0,0 0 0,0 0 1,-1 0-1,1 0 0,0 0 0,-1 0 0,1 0 0,-1 0 1,1 0-1,-1 0 0,1 0 0,-1 0 0,0 1 0,1-1 1,-1 0-1,0 0 0,0 1 0,0-1 0,1 1 1,-1-1-1,0 0 0,-2 0 0,-1 1-30,0-1-1,0 1 1,0 0-1,1 0 1,-1 0 0,0 1-1,0-1 1,0 1-1,0 0 1,0 0-1,1 0 1,-1 1 0,0-1-1,1 1 1,0 0-1,-1 0 1,1 0-1,0 1 1,0-1 0,0 1-1,0-1 1,0 1-1,1 0 1,-1 0-1,1 0 1,0 1 0,0-1-1,0 0 1,0 1-1,1 0 1,-1-1-1,0 6 1,-2 3-14,0 1-1,2-1 1,-1 1-1,2 0 1,0 0-1,0 0 1,1 0-1,4 25 1,-4-33-20,2-1 1,-1 1 0,0-1-1,1 1 1,0-1-1,0 0 1,0 0 0,1 0-1,-1 0 1,1 0-1,0 0 1,0-1 0,0 1-1,0-1 1,1 0 0,0 0-1,-1 0 1,1-1-1,0 1 1,0-1 0,0 0-1,1 0 1,-1 0-1,10 2 1,-2-1-378,0 0-1,1-1 1,0 0-1,-1-1 0,1-1 1,0 0-1,0-1 1,15-2-1,-22 2-72,0-1 0,-1 1 0,1-1-1,0 0 1,9-5 0,23-21-3192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6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23 153 1681,'0'0'5730,"-2"-23"-3619,-7-71-1362,4 63 36,5 31-770,1 0 0,-1-1 1,0 1-1,0 0 1,0 0-1,0 0 0,0 0 1,0 0-1,0 0 0,0 0 1,0-1-1,0 1 1,0 0-1,0 0 0,0 0 1,0 0-1,0 0 0,0 0 1,0-1-1,0 1 1,0 0-1,0 0 0,0 0 1,0 0-1,0 0 0,0 0 1,0 0-1,0-1 1,0 1-1,0 0 0,0 0 1,-1 0-1,1 0 0,0 0 1,0 0-1,0 0 0,0 0 1,0 0-1,0 0 1,0-1-1,0 1 0,-1 0 1,1 0-1,0 0 0,0 0 1,0 0-1,0 0 1,0 0-1,0 0 0,0 0 1,-1 0-1,1 0 0,0 0 1,0 0-1,0 0 1,0 0-1,0 0 0,0 0 1,-1 0-1,1 0 0,0 0 1,0 0-1,0 0 0,0 0 1,0 1-1,0-1 1,-1 0-1,-2 25 268,17 238-424,-8-166-285,-6-55-2499,0-32 1674,0-17-1146,-1-35 2409,3 0-1,11-68 1,-12 99 71,2 0 0,-1 1 1,2-1-1,-1 1 0,1-1 0,1 1 1,0 1-1,0-1 0,1 1 0,0-1 1,1 2-1,0-1 0,0 1 1,1 0-1,15-12 0,-18 17-217,-1 1 0,1-1 0,0 1 0,0 0 0,0 1 0,1-1 0,-1 1 0,0 0 0,0 0 0,1 1 0,-1-1 0,9 2 0,23-1-2462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6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50 6675,'0'0'3676,"-23"-10"-3265,1-1-381,-2 1-1,-25-7 0,47 17-26,0 0 0,1-1 0,-1 1 0,0 0 0,1 0 0,-1 0 0,0 0 0,1 0 0,-1 0 0,0 1 0,1-1 0,-1 1 0,0-1 0,1 1 0,-1-1 0,1 1 0,-1 0 0,1 0 1,-1 0-1,1 0 0,0 0 0,-1 0 0,1 0 0,-2 2 0,0 1 22,1 0 1,0 0-1,0 0 1,0 0-1,0 0 1,-1 7 0,0-3 34,-2 8-16,2 0 0,-1 1 1,2-1-1,1 1 0,0 0 0,1 0 0,0 0 0,5 22 1,-5-34-42,1 0 0,1 0 1,-1 0-1,1 0 1,0 0-1,0 0 0,0-1 1,1 1-1,-1-1 1,1 1-1,0-1 1,0 0-1,1 0 0,0 0 1,-1 0-1,1-1 1,0 0-1,1 0 0,-1 0 1,0 0-1,1 0 1,0-1-1,0 0 0,-1 0 1,1 0-1,7 1 1,3 0-66,0 0 0,0 0 0,0-1 0,0-1 1,0-1-1,0 0 0,0-1 0,16-3 0,-24 2-205,0 1-1,0-2 1,0 1-1,0-1 0,0 0 1,-1 0-1,1-1 1,-1 0-1,0 0 1,0 0-1,0-1 0,-1 0 1,1 0-1,-1-1 1,0 1-1,4-9 0,-3 6 129,-1 0 0,0-1-1,-1 0 1,0 1 0,-1-2-1,1 1 1,-2 0-1,1-1 1,-1 1 0,-1-1-1,1-17 1,-2 24 226,0 1 0,0-1 0,0 1 1,0-1-1,0 0 0,0 1 0,-1-1 0,1 1 0,-1-1 1,0 1-1,0-1 0,-2-3 0,1 5 1,1-1-1,-1 1 0,1 0 1,-1 0-1,0 1 0,0-1 1,1 0-1,-1 1 0,0-1 1,0 1-1,0-1 0,0 1 0,0 0 1,0 0-1,0 0 0,0 0 1,-3 0-1,2 0-69,0 1 0,-1-1 0,1 1-1,0-1 1,0 1 0,0 0 0,0 0 0,0 1 0,0-1-1,0 1 1,0-1 0,0 1 0,0 0 0,1 0 0,-1 0-1,1 0 1,0 1 0,-1-1 0,1 0 0,0 1 0,0 0-1,1 0 1,-1-1 0,0 1 0,1 0 0,-2 5-1,-1 3 42,1 0-1,0-1 0,1 1 0,0 1 0,1-1 0,-1 19 1,2-27-74,1-1 1,-1 0-1,0 1 1,1-1-1,-1 1 1,1-1-1,0 0 1,-1 0 0,1 1-1,0-1 1,1 0-1,-1 0 1,0 0-1,1 0 1,-1 0 0,1 0-1,-1 0 1,1-1-1,2 2 1,0 1-94,0-1 1,1-1-1,0 1 0,0-1 1,-1 0-1,1 0 0,9 2 1,25 2-1996</inkml:trace>
  <inkml:trace contextRef="#ctx0" brushRef="#br0" timeOffset="1">626 113 10645,'0'0'656,"-22"135"-400,22-69-112,0 4-32,14 4-112,0-1-16,-3-4-624,-5-14-1745,-4-14-1489,-2-16-144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1 222 3330,'0'0'2758,"1"-26"-1629,8-86-204,-9 109-852,1-1 0,-1 0 0,1 0 0,0 1 0,0-1 0,0 1 0,0-1 0,1 1 1,-1-1-1,1 1 0,0 0 0,0 0 0,0 0 0,1 0 0,-1 0 0,1 0 0,-1 1 0,1-1 0,0 1 0,0 0 0,0-1 0,0 1 0,5-2 0,0 2-88,0 0-1,0 0 1,0 1 0,0 0 0,0 1 0,0-1 0,14 2 0,-3 0 94,-11-1-86,1 1 0,-1 0 0,0 0 0,0 1 0,0 0 0,0 0 0,0 1 1,-1 0-1,1 0 0,8 6 0,-13-7 28,0-1 0,0 1 0,0 0 0,-1 1 0,1-1 1,-1 0-1,1 1 0,-1-1 0,0 1 0,0 0 0,0 0 0,0 0 0,-1 0 0,1 0 0,-1 0 0,0 0 0,0 0 1,0 1-1,0-1 0,0 0 0,-1 1 0,1-1 0,-1 1 0,0-1 0,0 1 0,0-1 0,-2 5 0,1-4 13,-1 1 0,0-1-1,0 0 1,0-1-1,0 1 1,-1 0 0,0-1-1,0 1 1,0-1-1,0 0 1,0 0-1,0 0 1,-1 0 0,0 0-1,1-1 1,-6 3-1,-13 7-277,-39 15-1,42-19-183,8-4-301,0 0 0,-1 0 0,1-1 0,-22 3 0,11-5-2285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7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7828,'0'0'4679,"6"26"-4359,1 7-198,30 138 380,-28-91-288,-1 137-1,-7-113-109,-1-98-107,0 6 12,0 0 0,1-1 1,1 1-1,3 13 0,-5-23-12,1 0 1,0 1 0,-1-1-1,1 0 1,0 0-1,0 0 1,1 0-1,-1 0 1,0 0-1,1 0 1,-1 0-1,1 0 1,0-1-1,0 1 1,-1-1-1,1 1 1,0-1 0,0 0-1,0 0 1,0 1-1,1-2 1,-1 1-1,0 0 1,0 0-1,1-1 1,1 1-1,3 0-48,0 0-1,-1-1 1,1 0-1,0-1 1,-1 1-1,1-1 1,0-1-1,-1 1 1,0-1-1,1 0 0,-1 0 1,0-1-1,0 0 1,0 0-1,10-8 1,-3 1-993,-1-1 0,0 0 0,-1 0 0,-1-2 0,16-21 0,10-20-5538</inkml:trace>
  <inkml:trace contextRef="#ctx0" brushRef="#br0" timeOffset="1">161 287 12294,'0'0'4514,"28"-6"-4210,23-4-304,2-2-1409,6-4-2240,14-1-6612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1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9652,'0'0'2802,"194"-51"-2802,-115 51-769,-3 0-1039,-3 5-2338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7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95 12182,'0'0'1760,"-17"-16"-1744,-51-48-66,66 63 47,1-1 1,0 1 0,0 0-1,0 0 1,-1 0-1,1 0 1,-1 0 0,1 0-1,0 1 1,-1-1-1,1 0 1,-1 1 0,0-1-1,1 1 1,-1-1 0,0 1-1,1 0 1,-1 0-1,1 0 1,-1 0 0,0 0-1,1 0 1,-1 0-1,0 0 1,1 1 0,-1-1-1,0 1 1,1-1-1,-1 1 1,-1 1 0,0 0-3,0 1 0,1 0 0,-1-1 0,1 1 0,0 0 0,0 0 0,0 1 0,0-1 0,-1 4 0,0-2 3,-5 15 65,-1 0 1,2 0-1,1 0 0,1 1 0,0 0 0,-3 38 0,5 134 629,4-119-558,12 304-1551,-12-335-2278,-1-13-3058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8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10037,'0'0'2910,"25"-7"-2878,1-2-25,-9 2-4,0 2 0,1 0 0,-1 1 1,1 1-1,0 0 0,33 1 1,-4 1-22,52 3-546,-97-2 520,0 0 0,0 0 0,0 0-1,0 0 1,-1 1 0,1-1 0,0 1 0,0-1 0,0 1 0,0 0 0,-1 0-1,1 0 1,0 0 0,-1 0 0,1 0 0,-1 0 0,1 0 0,-1 1-1,1-1 1,-1 0 0,0 1 0,0 0 0,0-1 0,0 1 0,0 0 0,0-1-1,1 4 1,-1 2 32,1 0 0,-2 0 0,1 0 0,-1 1 0,0-1 0,-1 8 0,0 11 537,-2 121 110,3-146-637,1 1 0,-1-1 0,0 1 0,0-1 0,0 1 0,1-1 0,-1 1 0,1-1 1,-1 1-1,1-1 0,0 1 0,0-1 0,-1 0 0,1 0 0,0 1 0,0-1 0,0 0 0,0 0 0,0 0 0,1 0 0,-1 0 0,0 0 0,0 0 0,1 0 0,-1-1 1,1 1-1,-1-1 0,0 1 0,1-1 0,-1 1 0,1-1 0,-1 0 0,1 1 0,-1-1 0,1 0 0,0 0 0,-1 0 0,1 0 0,-1-1 0,1 1 0,-1 0 1,2-1-1,2 0-19,-1 1 1,1-1-1,-1 0 0,0-1 1,1 1-1,-1-1 1,0 0-1,0 0 1,0 0-1,0-1 1,0 1-1,0-1 1,3-4-1,0-2-37,0-1 0,-1-1-1,-1 1 1,0-1 0,0 0 0,-1 0-1,0 0 1,-1 0 0,0-1 0,-1 0-1,0 1 1,-1-1 0,0 0 0,-1 0-1,-1 0 1,0 0 0,-3-16 0,3 24 22,-1 1 0,0-1 0,1 1 0,-1 0 0,0-1 0,-1 1 1,1 0-1,-1 0 0,1 0 0,-1 1 0,0-1 0,0 1 0,0-1 1,0 1-1,-1 0 0,1 0 0,-1 0 0,1 1 0,-1-1 0,1 1 1,-1 0-1,-5-1 0,1 0-15,1 0 0,-1 1 0,0 0 0,0 0 0,0 1 0,1 0 1,-1 1-1,0-1 0,0 1 0,-9 3 0,15-3 50,0 0-1,0 1 1,0-1-1,0 0 1,0 1-1,0 0 1,0-1-1,1 1 1,-1 0 0,1 0-1,-1 0 1,1 0-1,0 0 1,0 0-1,0 0 1,0 1 0,0-1-1,-1 5 1,2-6-140,-1 1 1,1-1 0,-1 1 0,1-1-1,0 1 1,0-1 0,0 1 0,0 0-1,0-1 1,0 1 0,0-1 0,0 1-1,1 0 1,-1-1 0,0 1 0,1-1-1,0 1 1,-1-1 0,1 1-1,0-1 1,0 0 0,-1 1 0,1-1-1,0 0 1,1 0 0,-1 1 0,0-1-1,0 0 1,0 0 0,3 1 0,31 7-4948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8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10373,'0'0'3001,"3"14"-2929,33 127 665,-20-57-1361,-9-9-3840,-8-105 4191,2 0 1,9-51-1,-8 70 501,1 0 0,0 1 0,1-1 0,0 0 0,0 1-1,2 0 1,-1 0 0,1 1 0,0-1 0,15-15 0,-12 16-122,0 0 1,1 0 0,0 1-1,1 1 1,-1 0 0,1 0 0,1 1-1,-1 1 1,1-1 0,0 2-1,0 0 1,0 0 0,1 1 0,-1 1-1,1 0 1,0 1 0,0 0-1,-1 1 1,25 2 0,-35-2-122,0 1 1,0-1-1,-1 0 0,1 1 1,0 0-1,-1-1 0,1 1 1,0 0-1,-1 0 0,1-1 1,-1 1-1,1 0 0,-1 1 0,0-1 1,1 0-1,-1 0 0,0 1 1,0-1-1,0 0 0,0 1 1,0-1-1,0 1 0,0 0 1,0 2-1,4 16-3217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9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8756,'0'0'2625,"0"147"-2529,0-53 16,0 4-64,0 6-48,0-15 32,0-13-32,0-18-1696,0-27-2530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29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1 348 10197,'0'0'616,"26"-4"-400,-11 1-188,34-5 208,99-2-1,212 9 328,-338 1-582,0-2-1,0 0 1,30-8-1,-44 8-58,0 0 0,-1-1 0,1 0 0,0 0-1,-1 0 1,0-1 0,1 0 0,-2-1 0,1 0 0,0 0-1,-1 0 1,6-7 0,-10 9 59,0 1-1,0-1 1,0 0 0,-1 1-1,1-1 1,-1 0 0,0 0-1,0 0 1,0 0 0,0 0-1,0 0 1,-1 0 0,1 0-1,-1 0 1,0-1 0,0 1-1,0 0 1,0 0 0,-1 0-1,1 0 1,-1-1 0,0 1-1,0 0 1,-2-4 0,1 2-4,-1-1 1,-1 1-1,1-1 1,-1 1-1,0 0 1,0 0-1,0 1 1,-1-1-1,1 1 1,-10-7-1,-18-9 318,0 0 0,-35-15-1,52 29-103,1 0-1,-1 0 0,-1 2 0,1 0 1,-1 0-1,0 2 0,-22-2 0,35 4-179,0 0 0,1 1 0,-1-1-1,1 1 1,-1-1 0,1 1-1,-1 0 1,1 0 0,0 0-1,-1 0 1,1 0 0,0 1-1,0-1 1,0 1 0,0-1-1,0 1 1,0 0 0,0 0-1,0 0 1,1 0 0,-1 0-1,1 0 1,0 0 0,-1 1 0,1-1-1,0 0 1,-1 5 0,-2 6-31,1 0 0,0 1 1,0-1-1,0 15 0,3-23 28,-8 276 55,10-187-197,-14 115-1,9-167-3589,11-43 1641,-4 0 1953,0-1 0,0 1 0,0-1 0,0 0 0,0 0 0,0 0 0,-1-1 0,1 0 0,3-3 0,14-9 199,-10 9 202,1 0-1,-1 1 1,1 0-1,1 0 1,16-3 0,-25 7-202,1 0 1,-1 0 0,1 1 0,-1-1 0,0 1 0,1 0-1,-1 0 1,1 1 0,-1-1 0,1 1 0,-1 0 0,0 0-1,0 1 1,1-1 0,-1 1 0,0 0 0,0 0 0,0 0-1,5 5 1,1 3 208,0 1-1,-1 0 1,11 18-1,-14-20-198,-1 0-1,2-1 1,-1 0-1,1 0 1,0 0-1,1-1 1,0 0 0,15 11-1,-20-17-54,-1 0 0,1 1 1,0-1-1,-1 0 0,1 0 0,0 0 0,0-1 1,0 1-1,-1-1 0,1 0 0,0 1 0,0-1 1,0 0-1,0-1 0,0 1 0,-1 0 0,1-1 0,0 0 1,3-1-1,-2 0-4,0 0-1,0 0 1,0-1 0,0 0-1,0 0 1,0 0 0,-1 0 0,0 0-1,1-1 1,3-6 0,1-2-23,0-1 0,-1 0 0,-1 0 0,0 0 0,-1-1 0,5-21 0,-7 17 0,0-1-1,-2 0 1,-1-25-1,0 27 5,0 15 17,0 0 0,0 0 0,0 0 0,-1 0-1,1 0 1,-1 0 0,1 0 0,-1 0 0,0 0 0,0 1 0,0-1 0,0 0-1,0 0 1,0 1 0,0-1 0,-1 1 0,1-1 0,0 1 0,-1-1 0,1 1-1,-1 0 1,0 0 0,0 0 0,1 0 0,-1 0 0,0 0 0,0 0 0,0 1-1,-3-2 1,2 2 8,0-1-1,0 1 1,0-1-1,0 1 1,0 0 0,0 0-1,0 0 1,0 1-1,0-1 1,0 1-1,0 0 1,0 0-1,0 0 1,0 0-1,0 0 1,0 0-1,1 1 1,-1 0 0,0-1-1,-2 3 1,1 1-28,0-1 0,0 1 1,0 0-1,1 0 0,0 0 0,0 0 1,0 1-1,0-1 0,1 1 1,0 0-1,0-1 0,-1 8 1,0 4-4,1 0 1,0 0-1,1 20 1,1-33 19,0 1 0,1 0 0,0-1 0,-1 1 0,1 0-1,1-1 1,-1 0 0,1 1 0,0-1 0,0 0 0,0 0 0,0 0 0,1 0 0,-1 0 0,1 0 0,4 3 0,-1-1 5,1 0 0,0-1 0,0 0 0,0 0 0,1-1 0,0 0 0,-1 0 0,11 3 0,5 0 39,0-1-1,0-1 0,0-1 0,0-1 1,38 0-1,-22-3-642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 3522,'0'0'7467,"0"-4"-6990,0 12-474,-8 424 1297,6-356-1013,1 58 142,2-115-331,1 0 0,1-1 0,0 0 0,11 34-1,-12-46-57,0 0-1,1-1 1,-1 1-1,1-1 1,0 1-1,1-1 1,0 0-1,-1 0 1,2 0-1,6 6 1,-7-8-39,0-1 0,0 1 0,1-1 0,-1 0 0,0 0 0,1 0 0,0-1 0,-1 0 0,1 0 0,0 0 0,-1 0 0,1-1 0,9 0 0,38-3-756,7-16-1804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1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1 290 1201,'0'0'8601,"19"-16"-8470,60-55-134,-71 64-40,0 0-1,0-1 1,-1-1 0,0 1 0,0-1-1,-1 0 1,9-18 0,-12 19 36,0-1 0,-1 1 0,0-1-1,-1 0 1,0 0 0,0 1 0,-1-15 0,0 21 41,0 1 0,0 0 0,-1-1 0,1 1 0,0 0 0,-1-1 0,1 1 0,-1 0-1,0 0 1,1-1 0,-1 1 0,0 0 0,0 0 0,1 0 0,-1 0 0,0 0 0,0 0 0,0 0 0,0 0 0,-1 1 0,1-1 0,0 0 0,0 1-1,0-1 1,-1 0 0,1 1 0,0 0 0,0-1 0,-1 1 0,1 0 0,-1-1 0,1 1 0,0 0 0,-1 0 0,1 0 0,0 0 0,-3 1 0,1-1-38,0 0 0,0 0 0,-1 1 1,1-1-1,0 1 0,0 0 0,0 0 1,0 0-1,0 0 0,0 1 1,0-1-1,0 1 0,0 0 0,1 0 1,-4 2-1,2 1-1,1 0 0,0 0 1,0 0-1,0 0 0,1 1 0,0-1 1,0 1-1,0-1 0,1 1 0,0 0 0,-1 8 1,1 8-112,1 37 0,0-56 93,1 3 12,0-1 0,0 0-1,0 1 1,0-1 0,1 0 0,0 0 0,0 0 0,0 0 0,1 0 0,0-1 0,0 1 0,0-1 0,0 0-1,1 0 1,-1 0 0,1 0 0,0 0 0,6 3 0,-4-2 23,1-1 1,0 0-1,0 0 1,0 0-1,0-1 1,1 0-1,-1-1 1,1 1-1,0-1 1,0-1-1,14 2 0,-12-3 0,1 0-1,0 0 0,-1-1 1,1 0-1,-1 0 0,15-5 0,-20 4-9,0 0 0,0-1-1,0 1 1,-1-1 0,1 0-1,-1 0 1,0-1 0,0 1-1,0-1 1,0 0 0,-1 0-1,1 0 1,-1 0 0,4-8-1,0-1 88,-1-1 0,-1 1 0,0-2-1,-1 1 1,0 0 0,3-26-1,-5 24 114,1 1-1,0 0 0,1-1 0,1 2 0,8-18 0,-13 31-194,1 0 0,-1 0 1,1 0-1,-1 0 0,1 1 0,0-1 1,0 0-1,-1 0 0,1 0 0,0 1 1,0-1-1,0 0 0,0 1 0,0-1 1,0 0-1,0 1 0,0 0 0,0-1 1,0 1-1,0 0 0,0-1 0,0 1 1,0 0-1,0 0 0,0 0 0,1 0 1,-1 0-1,1 0 0,0 0-16,0 1 0,0 0 0,0-1 0,-1 1-1,1 0 1,0 0 0,-1 0 0,1 0 0,0 0 0,-1 0-1,1 0 1,-1 1 0,0-1 0,1 0 0,-1 1 0,0-1-1,1 3 1,15 28 4,-1 1 0,-2 1-1,-2 0 1,10 42 0,-16-57-2,-1 1 0,-2-1 1,0 1-1,-1 0 0,-1 41 1,-1-60 11,0 0 0,-1 0 0,1 1 0,0-1 0,-1 0 1,1 0-1,-1 0 0,1 0 0,-1 0 0,0 0 0,1 0 1,-1 0-1,0 0 0,0 0 0,0-1 0,1 1 0,-1 0 0,0 0 1,0-1-1,0 1 0,0 0 0,-1-1 0,1 1 0,0-1 1,0 0-1,0 1 0,0-1 0,0 0 0,-1 0 0,0 1 1,-44 0 135,32-2-130,11 1-54,0 0 0,0-1 0,0 1 0,0-1 0,0 0 0,0 1 0,1-1 0,-1-1 0,0 1 1,1 0-1,-1-1 0,0 1 0,1-1 0,0 0 0,-1 0 0,1 0 0,0 0 0,0 0 0,0-1 0,0 1 0,1 0 0,-1-1 0,1 1 1,-1-1-1,1 0 0,0 0 0,0 1 0,0-1 0,0-4 0,-3-7-878,1-1 1,1 1-1,0-1 1,1-24-1,1-20-3777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1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8004,'0'0'4124,"4"1"-3996,-2 1-93,0-1 1,0 0-1,0 1 0,0-1 0,0 1 0,-1-1 0,1 1 1,0 0-1,-1 0 0,0 0 0,1 0 0,-1 0 0,0 0 0,0 0 1,0 0-1,0 1 0,0-1 0,-1 0 0,1 4 0,10 57 618,-9-44-453,12 201 786,4 25-772,-17-238-231,0 0 0,1-1 0,0 1 0,0 0 0,0 0 0,1-1 0,0 1 0,0-1 0,6 9 0,-7-13-122,0 0 0,0 0 0,0 0 0,0 0 0,1 0 0,-1-1 0,0 1 0,1-1 0,-1 0 0,1 1-1,-1-1 1,1 0 0,0-1 0,-1 1 0,1 0 0,0-1 0,0 1 0,-1-1 0,1 0 0,0 0 0,0 0 0,0 0 0,-1-1 0,1 1 0,0-1 0,3-1 0,17-8-4226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2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0 459 11205,'0'0'21,"31"8"190,-7-1-137,5 1 18,1 0 0,0-2-1,0-2 1,0 0 0,45-2 0,-30-7-46,-1-2 0,0-1 1,-1-3-1,71-27 1,-50 16 14,-58 20-45,-5 1-13,0 0 1,1 1-1,-1-1 1,0 0-1,0 1 1,1 0-1,-1-1 1,0 1-1,1 0 1,-1 0-1,0 0 1,0-1 0,1 1-1,-1 1 1,0-1-1,1 0 1,-1 0-1,3 1 1,-3 6 62,-1 245 1100,0-249-1180,0-1-1,1 1 0,-1 0 1,0-1-1,1 1 0,0-1 1,-1 1-1,1-1 1,1 3-1,-1-4-121,0 0 1,-1 0 0,1 0-1,0 0 1,0-1-1,0 1 1,0 0 0,0-1-1,0 1 1,0 0-1,0-1 1,0 1 0,0-1-1,0 0 1,0 1-1,0-1 1,0 0 0,0 0-1,1 1 1,-1-1-1,0 0 1,0 0-1,1-1 1,15 1-4280</inkml:trace>
  <inkml:trace contextRef="#ctx0" brushRef="#br0" timeOffset="1">701 1 8836,'0'0'480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0 462 10197,'0'0'1670,"9"16"-1742,1 2 61,-1 0 1,0 0 0,-2 1-1,0 0 1,-1 1-1,-1-1 1,-1 1 0,3 38-1,-7 7-1926,0-111 2310,-1 12 88,1 0 0,6-37 0,-4 60-418,0-1 0,1 1 0,0 0 0,1 0 1,0 0-1,1 0 0,0 1 0,0 0 0,1 0 1,10-12-1,-13 18-35,1 1-1,-1-1 1,1 1 0,0 0 0,0 0 0,0 0-1,0 0 1,1 1 0,-1-1 0,1 1 0,-1 0-1,1 1 1,9-3 0,-12 3-4,1 1 1,-1 0-1,0 0 0,0 0 1,1 0-1,-1 0 0,0 0 1,0 0-1,1 1 0,-1-1 0,0 1 1,0 0-1,0-1 0,0 1 1,1 0-1,-1 0 0,-1 0 1,1 1-1,0-1 0,0 0 1,0 1-1,-1-1 0,1 1 0,0 0 1,-1 0-1,0-1 0,1 1 1,-1 0-1,0 0 0,2 4 1,2 8 29,0 1 1,-1 0-1,0 0 1,-1 1-1,2 24 1,-4 83 37,-2-68-154,3-66 51,0 1 1,1-1-1,0 1 0,1 0 0,0 0 1,0 0-1,1 0 0,0 1 0,1-1 1,8-9-1,-9 11 36,1-1-3,40-57-18,-41 59 21,0 1-1,0 0 0,1 1 1,0-1-1,0 1 0,0 0 1,12-6-1,-17 10 0,0 1-1,-1 0 1,1-1 0,0 1 0,0-1-1,0 1 1,0 0 0,0 0 0,0 0 0,0 0-1,0-1 1,0 1 0,0 0 0,0 1-1,0-1 1,0 0 0,0 0 0,0 0 0,0 1-1,0-1 1,0 0 0,-1 1 0,1-1-1,0 1 1,0-1 0,0 1 0,0-1-1,-1 1 1,1-1 0,0 1 0,0 0 0,-1 0-1,1-1 1,-1 1 0,1 0 0,-1 0-1,1 0 1,-1 0 0,1-1 0,-1 1-1,0 0 1,1 0 0,-1 0 0,0 2-1,3 7 39,-2-1-1,1 1 1,-1 17-1,1-10-3,-1-3-15,1 0 0,0 0 0,2 0 0,-1 0 0,2-1 0,7 18 0,-9-27-64,-1 0 0,1 0 0,0 0-1,0 0 1,0-1 0,0 1 0,0-1 0,1 0-1,0 0 1,0 0 0,0-1 0,0 1 0,0-1-1,0 0 1,0 0 0,1 0 0,-1-1-1,1 1 1,-1-1 0,1 0 0,0-1 0,8 1-1,1 0-517,-1-1-1,1-1 0,0 0 1,0-1-1,0-1 0,-1 0 1,0-1-1,1 0 0,-1-1 1,0 0-1,-1-1 0,0 0 1,0-1-1,0-1 0,-1 0 1,0 0-1,17-18 0,-14 13 368,-2 0-1,1-1 0,-2 0 0,0-1 1,14-24-1,-20 28 1032,0 0 1,0 0-1,-1 0 1,0 0-1,-1-1 1,0 0-1,-1 1 0,-1-1 1,1-16-1,-2 27-716,0-1-1,0 1 1,0 0 0,0 0-1,-1 0 1,1-1-1,0 1 1,-1 0-1,1 0 1,0 0-1,-1 0 1,0 0-1,1 0 1,-1 0-1,0 0 1,1 0-1,-1 0 1,0 0-1,0 0 1,0 1-1,0-1 1,0 0 0,1 0-1,-2 1 1,0-1-1,-1 0-16,0-1 0,0 1 0,0 1 0,0-1 0,-1 0 1,1 1-1,0 0 0,0 0 0,-5 0 0,0 0-74,1 1 1,0 0-1,0 1 0,0 0 1,-1 0-1,2 0 1,-1 1-1,-10 5 0,7-1 0,1 1-1,0 0 0,0 0 0,1 1 0,0 1 0,0-1 0,1 1 0,1 0 0,0 1 0,0-1 0,1 1 0,0 0 0,1 1 0,0-1 0,1 1 0,0 0 0,1 0 0,0 0 0,1 0 0,0 0 0,1 13 0,1-23-34,-1-1 0,0 0 0,0 1-1,1-1 1,-1 1 0,1-1-1,-1 0 1,1 1 0,0-1-1,-1 0 1,1 0 0,0 0 0,0 1-1,0-1 1,0 0 0,0 0-1,0 0 1,0 0 0,0 0-1,1-1 1,-1 1 0,0 0 0,0-1-1,1 1 1,-1 0 0,1-1-1,-1 0 1,0 1 0,1-1-1,1 0 1,6 2-29,0-1 0,0 0 0,16-2 1,-12 1-44,-6-1 28,0 1-1,0-2 0,0 1 0,0-1 1,0 0-1,0 0 0,-1-1 1,1 0-1,-1 0 0,0-1 0,0 1 1,0-1-1,0-1 0,0 1 1,8-10-1,-1 1 59,-2-1 0,1 0 0,-2-1 1,0 0-1,9-18 0,-19 33-9,0 0-1,0 0 1,0 0 0,0 0-1,0 0 1,0 0-1,0 0 1,0 0 0,0 0-1,0 0 1,0 0 0,0 0-1,0 0 1,0 0 0,0 0-1,1 0 1,-1 0 0,0 0-1,0 0 1,0 0 0,0 0-1,0 0 1,0 0-1,0 0 1,0 0 0,0 1-1,0-1 1,0-1 0,0 1-1,0 0 1,1 0 0,-1 0-1,0 0 1,0 0 0,0 0-1,0 0 1,0 0-1,0 0 1,0 0 0,0 0-1,0 0 1,0 0 0,0 0-1,0 0 1,0 0 0,0 0-1,0 0 1,0 0 0,0 0-1,0 0 1,1 0-1,-1 0 1,0 0 0,0 13 41,-4 38-43,1 9-28,2-57 2,1 0 1,0 0-1,0 0 1,0 0-1,0 0 1,1 0-1,-1 0 0,1 0 1,0 0-1,0 0 1,0 0-1,0 0 0,0-1 1,1 1-1,-1 0 1,1-1-1,0 1 1,-1-1-1,1 1 0,0-1 1,1 0-1,-1 0 1,0 0-1,1 0 0,-1 0 1,1-1-1,-1 1 1,1-1-1,0 1 1,0-1-1,0 0 0,0 0 1,0-1-1,0 1 1,0 0-1,0-1 0,0 0 1,5 0-1,0 1-176,0-1 1,0 1-1,0-2 0,1 1 0,-1-1 0,-1-1 0,1 1 1,8-4-1,-10 3 89,0-1 0,-1 0 0,0 0 0,0-1 0,0 1 0,0-1 0,0 0 0,-1 0 0,0-1 0,0 1 0,5-7 0,3-8 133,-1 0-1,0 0 0,-2-1 1,0 0-1,-1-1 1,-2 0-1,0 0 0,-1 0 1,3-27-1,0-25 1017,-2-102-1,-6 3 2674,-9 302-3240,8-25-356,4 138 20,-2-229-120,0 0 0,1 1 0,1-1 0,0 0 0,1 0 0,1 0 1,0-1-1,7 14 0,-10-23-122,0 0 0,1-1 0,-1 1 0,1-1 0,0 1-1,0-1 1,0 0 0,0 0 0,0-1 0,1 1 0,-1-1 0,1 1 0,0-1 0,0 0 0,0 0 0,0-1 0,0 1 0,0-1 0,0 0-1,0 0 1,1 0 0,-1-1 0,0 1 0,1-1 0,-1 0 0,0 0 0,1-1 0,-1 1 0,0-1 0,6-2 0,-7 2-309,1 0 1,-1 0-1,0 0 1,1-1-1,-1 0 1,0 1-1,0-1 1,0 0-1,2-3 0,27-30-7316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1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209 117 8628,'0'0'723,"-25"13"-390,-75 46-269,97-57-65,0 0-1,-1 1 0,1-1 1,0 1-1,0-1 0,0 1 0,1 0 1,-1 1-1,1-1 0,0 0 1,-3 6-1,4-7-6,0 1 1,0 0-1,1 0 0,-1 0 1,1 0-1,0-1 1,0 1-1,0 0 0,1 4 1,-1 6-22,1-10 26,-1 0-1,1-1 1,0 1-1,0-1 1,-1 1-1,2-1 1,-1 1-1,0-1 1,0 0-1,1 1 1,-1-1-1,1 0 1,0 0-1,0 0 1,0 0-1,0 0 1,0-1-1,0 1 1,0-1-1,0 1 1,1-1-1,3 2 1,8 4 52,0-1 1,24 7 0,-35-12-42,23 6 7,-15-5-7,-1 1 0,1 0 0,-1 1 1,0 0-1,14 9 0,-21-12-11,-1 1 0,0-1 0,0 1 0,-1 0 0,1-1 0,0 1 0,0 0 1,-1 0-1,0 0 0,1 1 0,-1-1 0,0 0 0,0 0 0,0 1 0,0-1 0,0 1 0,-1-1 0,1 1 0,-1-1 0,1 1 1,-1-1-1,0 1 0,0-1 0,0 1 0,0-1 0,-1 1 0,1 0 0,-2 3 0,0-2 10,0 0 0,0 0 1,0 0-1,0 0 0,-1-1 0,1 1 0,-1-1 0,0 0 0,0 0 1,0 0-1,-1 0 0,1-1 0,-1 1 0,1-1 0,-8 4 0,-10 4 27,-34 13 0,50-21-29,-13 5-17,1-1 1,-1-1 0,0 0-1,-1-1 1,1-1-1,-20 1 1,38-9-1086,7-17-2120,22-12-334</inkml:trace>
  <inkml:trace contextRef="#ctx0" brushRef="#br0" timeOffset="1">490 0 8180,'0'0'2601,"6"17"-2078,-1-2-408,0 1 19,0 0 0,0 0-1,-2 0 1,0 1 0,1 26 0,-4 77 469,2 58-155,-1-171-444,-1 1 1,2-1 0,-1 1 0,1-1 0,0 0-1,6 14 1,-6-19-20,-1 1 0,0-1-1,1 0 1,0 0 0,-1 0 0,1 0-1,0 0 1,0 0 0,0 0 0,0 0-1,0-1 1,0 1 0,1-1 0,-1 0-1,1 1 1,-1-1 0,1 0 0,-1-1-1,1 1 1,-1 0 0,1-1 0,3 1-1,0 0-203,0 0 0,0-1 1,0 0-1,0 0 0,0 0 0,0-1 0,0 1 0,0-1 0,-1-1 0,1 1 0,0-1 0,-1 0 0,1-1 0,-1 1 1,1-1-1,-1 0 0,9-7 0,19-24-3354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3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12502,'0'0'864,"200"-43"-992,-112 23-1777,-10 2-2241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4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1 176 8900,'0'0'3874,"11"17"-3495,-3-6-300,0 1 0,0-2 1,19 19-1,-26-28-75,1 0-1,-1 0 1,0-1-1,0 1 1,1-1-1,-1 1 1,1-1-1,-1 1 1,0-1-1,1 0 1,-1 1-1,1-1 1,-1 0-1,0 0 1,1 0-1,-1 0 1,1 0 0,-1-1-1,1 1 1,-1 0-1,0-1 1,1 1-1,-1-1 1,1 1-1,-1-1 1,0 0-1,2 0 1,28-27-33,-28 24 13,4-4-48,0 0 0,0 0 1,-1 0-1,-1-1 0,1 0 1,-2 0-1,1 0 1,-1-1-1,0 0 0,-1 0 1,-1 0-1,1 0 1,-1 0-1,-1 0 0,0 0 1,0-1-1,-1 1 1,-2-19-1,1 28 74,1-1 0,-1 1 0,1-1 0,-1 1 0,0 0 0,0-1 0,1 1 0,-1 0 0,0 0 0,0 0 0,0-1 0,0 1 1,0 0-1,-1 0 0,1 1 0,0-1 0,0 0 0,-1 0 0,1 1 0,0-1 0,-1 0 0,1 1 0,-1-1 0,1 1 0,-1 0 0,1 0 0,-1-1 0,1 1 0,-1 0 0,1 0 0,-3 1 0,-1-1 22,0 0 0,1 0-1,-1 1 1,1 0-1,-1 0 1,1 0 0,-1 0-1,1 1 1,-8 4 0,5-2 13,1 1 1,0 0-1,1 0 0,-1 1 1,1 0-1,0 0 1,1 0-1,-1 0 1,1 1-1,1 0 1,-1 0-1,1 0 1,0 0-1,-3 14 1,1 0 17,1 0 0,1 0 0,1 0 0,0 28 0,2-44-67,0 0-1,1 0 1,-1-1-1,1 1 1,0 0-1,0 0 1,0 0-1,1-1 1,0 1-1,0 0 1,0-1-1,0 0 1,6 8-1,-4-8-96,0 1-1,0-1 0,1-1 1,-1 1-1,1-1 0,0 1 0,0-1 1,1-1-1,-1 1 0,1-1 1,7 3-1,-1-2-480,0 0 0,0 0-1,14 0 1,43-1-3289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34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291 402 8196,'0'0'2988,"-30"1"-1860,-95 8-381,120-8-704,0 0 0,1 0 0,-1 0-1,0 1 1,0 0 0,1 0 0,-1 0-1,1 1 1,0-1 0,0 1-1,0 0 1,0 0 0,0 1 0,0-1-1,1 1 1,0 0 0,0-1 0,0 2-1,0-1 1,-4 8 0,1-1 52,-1 1-27,0-1 1,2 1 0,-1 0 0,-3 16-1,7-23-63,0 0-1,1 1 0,0-1 1,0 1-1,1-1 0,0 1 1,0-1-1,0 1 1,0-1-1,1 0 0,0 1 1,3 10-1,-3-14-27,1 0 0,0 1 0,0-1 0,0 0 0,0 0 0,1 0 0,-1 0 0,0-1 0,1 1-1,-1-1 1,1 1 0,-1-1 0,1 0 0,0 0 0,0 0 0,0 0 0,-1 0 0,1-1 0,0 1 0,0-1 0,5 0 0,1 1-299,0-1-1,0 0 1,0 0 0,0-1-1,18-4 1,-21 3 10,-1-1 1,1 0-1,-1 0 1,1 0-1,-1-1 0,0 1 1,0-1-1,-1 0 1,1-1-1,-1 1 1,0-1-1,0 0 1,0 0-1,4-8 0,1-2-363,-1-1 0,-1 0 0,11-33 0,-11 16 696,-1-1 0,-1 0 1,-2-1-1,-2 1 0,-2-36 1,1 20 1253,0 29-461,-1 1 0,-1-1-1,-1 1 1,0 0 0,-2 0-1,0 0 1,-1 0 0,-16-34-1,21 88-167,4 31-393,15 85 0,2 16-52,-17-62-91,4 45-57,-6-145-45,-1 0-1,1 1 1,-1-1 0,1 0 0,1 0-1,-1 0 1,0 0 0,1 0 0,0 0 0,0 0-1,0-1 1,0 1 0,1 0 0,3 3-1,-4-6-101,0 1-1,0-1 1,0 0 0,0 0-1,0 0 1,0 0-1,0 0 1,1-1-1,-1 1 1,0 0-1,0-1 1,1 0 0,-1 0-1,0 1 1,1-1-1,-1-1 1,0 1-1,1 0 1,-1 0-1,0-1 1,0 0-1,1 1 1,-1-1 0,0 0-1,0 0 1,0 0-1,0 0 1,2-2-1,6-3-1540,-1-1-1,0 0 1,12-13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2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3586,'0'0'8305,"0"-3"-7788,0 14-390,4 205 75,37 114-72,-35-307-117,0-15-63,0-17-158,6-35 335,-6 20-92,2 0 0,0 0 0,18-36 0,-23 54-39,0 1 1,0 0 0,0 0-1,0 0 1,1 1 0,0-1-1,0 1 1,1 0 0,-1 0 0,1 1-1,-1-1 1,1 1 0,0 0-1,1 0 1,-1 0 0,0 1-1,1 0 1,-1 0 0,1 0-1,11-1 1,-10 2-19,0 1 0,0 0 0,0 0 0,0 0-1,0 1 1,-1 0 0,1 0 0,0 1 0,0 0 0,-1 0 0,1 1 0,-1-1-1,0 1 1,9 6 0,-10-6-25,-2 1 0,1-1 0,0 1 0,-1 0 0,1 0 0,-1 0 0,0 0 1,0 0-1,-1 1 0,0-1 0,1 1 0,-1 0 0,-1-1 0,1 1 0,-1 0 0,0 0 0,0 0 0,0 0 0,-1 1 0,1 6 0,-2-7 34,1-1 0,-1 0-1,0 0 1,0 0 0,0 0 0,-1 0-1,1 0 1,-1 0 0,0-1-1,0 1 1,0-1 0,-1 1 0,1-1-1,-1 0 1,1 0 0,-1 0-1,0 0 1,-1 0 0,1 0-1,0-1 1,-1 0 0,1 0 0,-1 0-1,-4 2 1,-10 4-147,0-1 1,-1-1-1,-33 8 0,32-10-373,1 0-1,-1-2 0,-24 1 1,32-5-980,10-6-1448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2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0 5651,'0'0'579,"-11"26"-534,-32 81 16,41-103-50,1 0 0,0 0 0,0 1-1,0-1 1,0 0 0,0 0 0,1 0 0,0 1 0,0-1-1,0 0 1,0 0 0,1 0 0,1 6 0,-1-7 0,0-1 1,0 0 0,0 0 0,0 0 0,1 0 0,-1 0 0,1 0 0,-1 0 0,1 0-1,0 0 1,0-1 0,0 1 0,0-1 0,0 1 0,0-1 0,4 2 0,3 0 80,1 0 0,-1-1 0,1 0 0,0 0 1,0-1-1,0 0 0,16-2 0,-19 1 23,1 0-88,0 0 0,0-1-1,0 0 1,0 0 0,0-1-1,-1 0 1,1-1 0,-1 1-1,1-1 1,-1-1 0,7-4-1,-10 6-51,0-1-1,0 0 1,-1 0-1,0 0 1,1-1-1,-1 1 1,0-1-1,-1 1 1,1-1-1,-1 0 0,1 0 1,-1-1-1,0 1 1,-1 0-1,1-1 1,-1 1-1,0-1 1,0 1-1,0-1 1,0-6-1,-1 7 12,1 1 0,-1-1 1,0 0-1,0 0 0,-1 1 0,1-1 1,-1 0-1,0 1 0,0-1 0,0 1 1,0-1-1,-1 1 0,1-1 0,-3-3 0,1 4 21,0 0 0,0 1 0,0-1-1,0 1 1,-1-1 0,1 1 0,-1 0-1,0 0 1,1 1 0,-1-1 0,0 1-1,0 0 1,-4-1 0,-9-2-65,-1 1 0,0 1 0,0 1 0,-29 2 0,18-1-655,13 1-1368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3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10517,'0'0'240,"183"-15"-224,-141 5-16,0 2-128,-11 3-1393,-8 0-3313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8580,'0'0'832,"178"-10"-175,-133-3-241,-9 8-336,-5-2-16,-14 2-64,-6-1-144,-5 4-1345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5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3682,'0'0'4287,"13"1"-4231,36 3 143,123 6 2900,3-10-1651,-173 0-1568,-2 9-2636,0 3-80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5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 2721,'0'0'8652,"1"-5"-8359,-1 5-291,0 0 0,0 0 0,0 0 0,0 0 0,0 0 0,0 0 0,0 0 0,0 0 0,0 0 0,0 0 0,0 0 0,0 0 0,0 0 0,0 0 1,0 0-1,0 0 0,0 0 0,1 0 0,-1 0 0,0 0 0,0 0 0,0 0 0,0 0 0,0 0 0,0 0 0,0 0 0,0 0 0,0 0 0,2 29 132,-4 52-1,0-54-124,1 0 1,1 0-1,6 42 1,-5-65-17,0 0 0,0-1 0,0 1 1,0 0-1,1-1 0,-1 1 0,1 0 1,0-1-1,0 0 0,0 1 0,1-1 1,-1 0-1,1 0 0,0-1 0,0 1 1,0 0-1,0-1 0,0 0 0,4 3 1,-1-3-18,-1 0 1,1 1 0,0-2 0,0 1-1,0-1 1,0 0 0,1 0 0,-1-1 0,0 1-1,0-2 1,9 0 0,-11 0 16,0 0 1,1 0-1,-1-1 0,0 1 0,0-1 1,0 0-1,0-1 0,0 1 0,-1-1 1,1 1-1,-1-1 0,1 0 1,-1 0-1,0-1 0,0 1 0,-1-1 1,6-7-1,0-3 17,1-1-1,-2-1 1,9-21-1,-11 21 117,0 0-1,0 0 0,-2 0 1,0-1-1,1-31 689,-4 53-739,14 444 525,-14-440-584,0 0 1,-1 0 0,0 1-1,-1-1 1,0 0-1,0 0 1,-1-1-1,0 1 1,-1-1-1,1 1 1,-2-1-1,-5 9 1,6-11-10,-1 0 1,0-1-1,0 0 0,0 0 1,-1 0-1,0-1 1,0 1-1,0-1 1,0-1-1,0 1 0,-1-1 1,0 0-1,1-1 1,-1 1-1,-13 1 0,13-2-390,1-1-1,-1 1 0,0-2 1,0 1-1,0-1 0,0 0 1,0 0-1,0-1 0,0 0 0,-12-3 1,-9-17-4145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6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6995,'0'0'4373,"5"0"-4237,107 1 693,135-3-105,-247 2-712,21-2-600,-9-1-2982,-1-1-555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1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0 289 8356,'0'0'1835,"34"3"-1688,113 9-86,-102-10-74,-1-1-1,59-8 0,-48 2-81,-3 4 122,-51 2-21,0-1 0,0 1 0,0-1 0,0 1 0,0 0 0,0-1 0,0 1 0,0 0 0,0 0 0,0 0 0,0 0 0,0 0 0,0 0 0,-1 0 0,1 0 0,0 0 0,-1 0 0,1 0 0,-1 1 0,1-1 0,-1 0 0,0 0 0,0 0 0,1 1 0,-1-1 0,0 0 0,0 0 0,0 3 0,2 43 459,-2-42-400,0 15 75,1 39 83,-1-55-233,1-1-1,-1 1 1,1 0 0,0-1 0,0 1-1,0-1 1,1 1 0,-1-1 0,1 0-1,0 1 1,0-1 0,3 4 0,-4-6-276,0 0 1,0 0 0,0-1 0,0 1-1,0-1 1,0 1 0,1-1-1,-1 1 1,0-1 0,0 0-1,0 1 1,0-1 0,1 0-1,-1 0 1,0 0 0,0 0-1,2 0 1</inkml:trace>
  <inkml:trace contextRef="#ctx0" brushRef="#br0" timeOffset="1">555 1 4770,'0'0'3890,"19"146"-10597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6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89 7443,'0'0'4645,"0"-19"-3418,0-43-472,0 54-541,0 10-42,0 44-56,0 428-439,0-495 280,-1 13 88,1 0-1,0 1 1,0-1 0,1 1-1,0-1 1,3-10 0,-3 16-29,0-1 0,0 1 0,1 0 0,-1-1 0,1 1 0,-1 0 1,1 0-1,0 0 0,0 0 0,0 0 0,0 0 0,0 1 0,0-1 0,0 1 1,0-1-1,1 1 0,-1 0 0,1 0 0,-1 0 0,1 0 0,-1 1 0,6-2 0,23-3-28,0 2-1,0 1 0,0 2 0,37 3 0,-62-3 0,-1 1 0,1 0 0,-1 0 0,0 0 0,1 1 0,-1-1-1,0 1 1,0 1 0,9 4 0,-12-6 7,0 1 0,0 0 1,0-1-1,0 1 0,0 0 0,0 0 1,0 0-1,-1 1 0,1-1 0,-1 0 0,1 1 1,-1-1-1,0 1 0,0-1 0,0 1 0,0-1 1,-1 1-1,1 0 0,-1-1 0,1 1 0,-1 4 1,0-3 13,1-1 1,-1 1 0,0-1 0,-1 1-1,1-1 1,-1 1 0,1-1-1,-1 1 1,0-1 0,0 1 0,-1-1-1,1 0 1,-1 0 0,1 1-1,-1-1 1,0 0 0,0-1 0,-1 1-1,1 0 1,-1 0 0,1-1-1,-1 0 1,0 1 0,1-1 0,-1 0-1,-1-1 1,1 1 0,0 0-1,-4 1 1,-11 7-91,-1-1-1,0-1 1,0-1-1,0 0 1,-1-2 0,0 0-1,0-1 1,-31 2-1,50-6-45,1 0 0,-1 0-1,1-1 1,-1 1-1,1 0 1,-1 0 0,1 0-1,-1-1 1,1 1-1,0 0 1,-1-1-1,1 1 1,0 0 0,-1-1-1,1 1 1,0 0-1,-1-1 1,1 1 0,0-1-1,0 1 1,-1-1-1,1 1 1,0-1-1,0 1 1,0 0 0,0-1-1,0 1 1,-1-1-1,1 1 1,0-1-1,0 1 1,0-1 0,0 1-1,1-1 1,-1 1-1,0-1 1,0 1 0,0-1-1,0 1 1,0-1-1,1 1 1,-1-1-1,0 1 1,0-1 0,1 1-1,-1 0 1,0-1-1,1 1 1,-1 0 0,0-1-1,1 0 1,18-19-4736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7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3121,'0'0'7844,"2"-5"-6873,4-9-692,-6 14-276,0 0 0,0 0 1,0 0-1,0 1 1,0-1-1,0 0 1,0 0-1,0 0 1,0 0-1,0 0 0,0 0 1,0 0-1,0 0 1,0 0-1,0 0 1,1 0-1,-1 0 1,0 0-1,0 0 0,0 0 1,0 0-1,0 1 1,0-1-1,0 0 1,0 0-1,0 0 1,0 0-1,0 0 0,0 0 1,0 0-1,0 0 1,0 0-1,0 0 1,1 0-1,-1 0 1,0 0-1,0 0 0,0 0 1,0 0-1,0 0 1,0 0-1,0 0 1,0 0-1,0 0 1,0 0-1,0 0 0,0 0 1,0 0-1,0 0 1,1 0-1,-1 0 1,0 0-1,0 0 1,0-1-1,0 1 0,0 0 1,0 0-1,0 0 1,0 0-1,0 0 1,0 0-1,0 0 1,0 0-1,0 0 0,0 32 420,0-24-342,-8 337 1544,12-330-3229,-4-14 1518,0-1 0,0 0 1,0 1-1,0-1 0,1 0 0,-1 0 1,0 1-1,0-1 0,1 0 1,-1 0-1,0 0 0,0 1 1,1-1-1,-1 0 0,0 0 1,1 0-1,-1 0 0,0 1 0,1-1 1,-1 0-1,0 0 0,0 0 1,1 0-1,-1 0 0,0 0 1,1 0-1,-1 0 0,1 0 1,-1 0-1,0 0 0,0 0 0,1 0 1,-1 0-1,0-1 0,1 1 1,-1 0-1,0 0 0,1 0 1,-1 0-1,0-1 0,0 1 1,1 0-1,-1 0 0,0 0 0,0-1 1,1 1-1,-1-1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7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6259,'0'0'5154,"21"-5"-4532,70-17-283,-87 21-304,0 0 1,0 0-1,0 1 1,0-1-1,0 1 1,0 0 0,1 1-1,-1-1 1,0 1-1,0-1 1,0 1-1,0 0 1,7 3 0,-9-2-18,1-1 1,0 1 0,-1 0 0,0 0 0,1 0-1,-1 0 1,0 1 0,0-1 0,0 0 0,0 1-1,-1-1 1,1 1 0,-1 0 0,2 3 0,0 3-1,0 0 0,-1 1 0,-1-1 0,1 0 0,-1 1-1,-1-1 1,0 1 0,-2 15 0,2-21 2,-1 0 0,0-1 0,0 1-1,-1 0 1,1 0 0,-1-1 0,1 1-1,-1-1 1,0 1 0,-1-1-1,1 0 1,0 0 0,-1 0 0,-3 4-1,-7 3 37,1 0-1,-19 11 0,-11 10-610,77-68-6210,69-54 2432,-31 30 4371,-4-9 12163,-78 73-11351,-12 11-1088,3 2 277,2 0 1,0 0 0,1 2-1,-18 27 1,26-34 16,1-1-1,0 1 1,0 0 0,2 1 0,-1-1-1,1 1 1,1 0 0,0 0-1,0 0 1,0 14 0,3-21-33,-1 1 0,1 0 0,1-1-1,-1 1 1,1 0 0,0-1 0,0 1 0,0 0 0,1-1 0,3 7 0,-3-9-16,0 0 1,0-1 0,0 1-1,1 0 1,-1-1 0,1 0-1,0 1 1,0-1 0,0 0-1,0 0 1,0-1-1,0 1 1,0-1 0,1 0-1,-1 1 1,0-1 0,8 1-1,4 1-12,0-1-1,1 0 0,-1-1 1,1 0-1,-1-2 0,1 0 1,-1 0-1,1-1 0,24-8 0,-30 7-263,1-1 0,-1 0 0,1-1 0,-2 0 0,1-1-1,9-6 1,-12 6-334,0 1 1,-1-1-1,0 0 0,0-1 0,0 0 1,-1 0-1,0 0 0,5-11 0,6-21-6397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8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7924,'0'0'4839,"10"1"-4540,-2 0-183,453 42 1475,-435-43-1561,-16-1-10,0 1 1,0 1-1,0 0 0,20 4 0,-30-5-82,1 1-1,-1-1 1,1 1-1,-1-1 1,1 1-1,-1-1 1,0 1-1,1-1 1,-1 1-1,0 0 0,0-1 1,1 1-1,-1 0 1,0-1-1,0 1 1,0 0-1,0-1 1,0 1-1,0 0 1,0-1-1,0 1 1,0 0-1,0-1 1,0 1-1,0 0 1,0-1-1,0 1 1,-1 0-1,1-1 1,0 1-1,-1-1 1,1 1-1,0 0 1,-1-1-1,1 1 1,-1 0-1,-18 9-3672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9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0 6211,'0'0'3978,"-6"8"-3269,-21 30-319,1 1 0,3 1 0,1 1-1,1 2 1,3 0 0,2 0 0,1 2-1,3 0 1,1 0 0,-7 76 0,14 90-169,4-198-212,0-1 0,1 1 0,1-1 0,0 1 0,1-1-1,0 0 1,1 0 0,0 0 0,1-1 0,8 14 0,-9-18-91,1 0 1,0 0-1,1-1 0,-1 0 0,1 0 1,0-1-1,1 0 0,-1 0 1,1 0-1,0-1 0,0 0 0,1 0 1,-1 0-1,1-1 0,0-1 1,12 4-1,0-2-975,0-1 0,1-1 0,-1 0 0,1-2 0,29-3 0,24-9-5244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49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10309,'0'0'173,"1"28"-120,8 87-2,-9-109-53,1 0-1,0-1 1,0 1-1,0-1 0,0 0 1,1 1-1,0-1 1,0 0-1,1 0 1,-1 0-1,1 0 1,0-1-1,1 1 1,-1-1-1,1 1 0,0-1 1,0 0-1,0-1 1,0 1-1,1-1 1,5 4-1,-7-5-128,1 0-1,-1 0 1,1 0-1,-1 0 1,1-1-1,0 1 1,0-1-1,0 0 1,0-1-1,0 1 1,0 0-1,0-1 1,0 0-1,0 0 1,0 0 0,0-1-1,0 1 1,0-1-1,0 0 1,6-2-1,-5 1 10,0-1-1,-1 1 1,1-1 0,-1 0-1,1 0 1,-1-1-1,0 1 1,0-1 0,-1 0-1,1 0 1,-1 0 0,0-1-1,0 1 1,4-9-1,-1 0 706,-2 0 0,1-1 0,-2 0 0,0 1 0,0-1 0,-2-1 0,1 1 0,-2 0 0,-1-19 0,1 21 612,0 19-739,3 54-200,3 0 1,17 72-1,-10-66 213,6 114 1,-18-159-441,0-7-10,-1-1 0,0 1-1,-3 15 1,2-26-12,1 0 0,-1-1 0,0 1 0,0 0 0,-1-1 0,1 0 0,-1 1 0,0-1 0,0 0 0,0 0 0,0 0 0,-1 0 0,1 0 1,-1 0-1,1-1 0,-6 5 0,0-3 12,1 0 1,-1 0-1,0-1 1,0 0-1,0 0 1,0-1-1,-1 0 1,1 0-1,-1-1 1,1 0-1,-1-1 1,-16 0-1,23 0-59,0 0-1,0 0 0,0 0 1,0-1-1,1 1 0,-1 0 1,0-1-1,0 1 1,0-1-1,1 1 0,-1-1 1,0 0-1,1 0 0,-1 0 1,0 0-1,1 0 1,0 0-1,-1-1 0,1 1 1,-1 0-1,1-1 0,0 1 1,0-1-1,0 1 1,0-1-1,0 1 0,0-1 1,0 0-1,0-2 0,-1-5-609,0 1 0,1-1 0,0 0 1,0 0-1,2-11 0,-1 14 118,0-48-5015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0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1889,'0'0'9367,"2"0"-9055,303-20 1303,-146 5-885,-119 14-1280,-71 24-8075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3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192 332 144,'0'0'3596,"0"29"-2576,0 97 479,2 126 1389,-6 215 1054,-3-362-3085,-23 106 0,-35 101-181,28-146-660,26-94 82,-5 143 1,3-13-21,2-131-43,24-71 250,116-35-181,312-2-229,-311 31-17,88-6-177,1328-55-15,-441 30-1579,-410 26 52,-30 1 1692,545-35-757,-871 40 1003,112-8 75,-401 9-75,61-15 0,-95 15 6,-1 0 0,0 0 0,0-2 0,-1 0 0,1-1 1,-1 0-1,-1-1 0,16-12 0,-26 18-69,0-1 1,0 0-1,0-1 1,0 1 0,-1 0-1,0-1 1,1 1-1,-1-1 1,-1 0-1,1 0 1,0 1-1,-1-1 1,0 0-1,1-8 1,0-3 178,-1 0 0,-2-28 1,1 12 136,-21-219 476,5 93-494,-6-443 327,21 565-584,-5-49 500,-27-138 0,17 134-234,-5-104 1,18 120-248,-5-186-52,5 257-22,0-1 0,-1 2 1,1-1-1,-1 0 0,1 1 0,-1-1 0,1 1 1,-1 0-1,1 0 0,-5 1 0,5-1-2,-130 0-92,-1779-7-450,977-32 160,302 25-91,233 11 240,-375 0 231,406 5 56,-577 44 66,443-18-70,374-23-32,-65-4 237,99-2-301,95 1 32,1 26-170,-2-14 151,4 6 40,0 0 1,9 32-1,3 10 8,6 93 73,7 41-4950,-12-127-2777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215 113 2561,'0'0'9554,"7"-17"-8330,-1 1-964,0-1 0,4-19-1,-10 35-236,0 0-1,0 0 0,0 0 0,0 0 0,0 0 1,-1 0-1,1 0 0,0 0 0,0 0 0,-1 0 0,1 1 1,0-1-1,-1 0 0,1 0 0,-1 0 0,1 0 1,-1 1-1,1-1 0,-1 0 0,0 0 0,0 1 0,1-1 1,-1 0-1,0 1 0,0-1 0,1 1 0,-1-1 1,0 1-1,0 0 0,0-1 0,0 1 0,0 0 0,0-1 1,0 1-1,0 0 0,-1 0 0,-41-1 305,33 1-255,0 0-55,-1 0 0,1 1 0,0 0 0,-1 1 0,1 0 0,-12 4 0,17-4-20,1 0 1,-1 0-1,1 0 1,0 1-1,0 0 1,0 0 0,0 0-1,0 0 1,1 1-1,-1-1 1,1 1-1,0 0 1,0 0 0,1 0-1,-5 7 1,3 1-9,0-1 0,0 0 0,1 1 0,1 0 0,0 0 0,1 0 0,0 0 0,0 0 0,2 12 0,-1-22 1,0 0-1,0-1 0,0 1 0,1 0 1,-1-1-1,0 1 0,1 0 1,-1-1-1,1 1 0,0-1 1,-1 1-1,1-1 0,0 1 0,0-1 1,0 0-1,0 1 0,0-1 1,0 0-1,0 0 0,0 0 0,1 0 1,-1 0-1,3 2 0,0-1-59,-1-1-1,1 1 0,0-1 1,0 0-1,0-1 0,-1 1 1,1 0-1,0-1 0,0 0 1,5 0-1,-1-1-97,1 0 1,0 0-1,0-1 1,-1 0-1,1 0 0,-1-1 1,0 0-1,0 0 0,9-6 1,-4-1 55,0-1 0,-1-1 0,0 0 0,-1-1 1,0 0-1,-1-1 0,0 0 0,-1 0 0,-1-1 0,-1 0 1,11-29-1,-13 14 2684,-5 33-2423,-2 41-79,1-23-149,1 0 0,0 0 0,4 25 1,-3-44-64,0 1 1,0-1 0,-1 1 0,1-1 0,1 1-1,-1-1 1,0 0 0,1 0 0,-1 0-1,1 0 1,-1 0 0,1 0 0,0 0 0,0 0-1,0-1 1,0 1 0,0-1 0,0 1 0,1-1-1,-1 0 1,0 0 0,1 0 0,3 1-1,-2-1-306,1 0 1,0 0-1,-1 0 0,1-1 0,0 1 0,0-1 0,-1-1 0,1 1 0,0-1 0,0 1 0,-1-1 0,7-3 0,17-12-2983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5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1489,'0'0'8409,"5"-22"-6918,14-68-330,-16 133-308,14 59 1,0-65-817,-2-8-413,-17-35 243,0 0 0,0-1 0,1 1-1,0 0 1,0-1 0,1 1 0,0-8-1,0 12 150,0-1 0,0 0 0,1 0 0,-1 1-1,1-1 1,0 0 0,0 1 0,0-1 0,0 1 0,0-1-1,0 1 1,1-1 0,-1 1 0,1 0 0,0-1 0,-1 1-1,1 0 1,0 0 0,0 1 0,4-4 0,6-1 15,0 1 0,1 0 0,0 0 0,0 1 1,0 1-1,0 1 0,0-1 0,0 2 0,1 0 1,-1 1-1,1 0 0,24 4 0,-35-4-32,-1 1-1,1 0 1,0 0 0,-1 1-1,1-1 1,-1 0-1,1 1 1,-1 0 0,0-1-1,0 1 1,0 0-1,0 0 1,0 0 0,0 1-1,0-1 1,-1 0-1,1 1 1,-1-1 0,1 1-1,-1-1 1,0 1-1,0 0 1,0-1 0,-1 1-1,1 0 1,-1 0-1,1 2 1,1 13-322,0 0-1,-1 0 1,-2 22-1,0-17-1083,2 2-1936,4-10-1987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9156,'0'0'2676,"2"7"-2647,6 31-575,-1 0 0,-1 1 0,-1 73-1,-5-133-1950,0-12 2460,-1 9 317,0 1 0,2-1 0,1 0 0,1 1 0,8-31 0,-10 49-213,1 0 0,0 0 0,0 1 0,0-1 0,1 0 1,-1 1-1,1-1 0,0 1 0,1 0 0,-1 0 0,1 0 0,-1 1 0,1-1 0,0 1 0,0 0 0,1 0 0,-1 0 0,1 0 0,-1 1 1,1 0-1,0 0 0,0 0 0,0 1 0,0-1 0,0 1 0,0 1 0,1-1 0,-1 1 0,10 0 0,-12 0-49,0-1 1,0 2-1,0-1 0,0 0 0,0 0 0,-1 1 0,1 0 0,0 0 0,0-1 1,0 2-1,-1-1 0,1 0 0,0 0 0,-1 1 0,1 0 0,-1-1 1,0 1-1,1 0 0,1 3 0,0 1 36,0-1 1,-1 1-1,0 0 0,0 0 1,-1 1-1,0-1 1,3 12-1,0 9-4,-2 0 1,0 0-1,-2 55 0,-1-50-214,0-31-36,0-5-35,0-16 141,1 0-1,0 1 1,2-1-1,9-34 0,-11 48 127,1 1 0,0-1 0,0 1 0,0 0 0,0 0 0,1 0 0,0 0 0,0 0 0,1 1 0,-1-1 0,1 1 0,0 0 0,0 0 0,0 0-1,0 1 1,1 0 0,0-1 0,-1 1 0,1 1 0,1-1 0,-1 1 0,7-3 0,-10 5-15,0-1 1,0 1-1,0 0 1,0-1-1,0 1 1,0 0-1,0 0 1,1 0-1,-1 0 1,0 1-1,0-1 1,0 1-1,0-1 1,0 1-1,0 0 1,-1-1-1,1 1 1,0 0-1,0 0 1,0 0-1,-1 1 1,1-1-1,0 0 1,-1 1-1,0-1 1,1 1-1,-1-1 1,0 1-1,1 0 1,-1-1-1,0 1 1,0 0-1,0 2 0,3 7 41,0 0 0,-1 0 0,-1 0 0,3 22 0,-2-11-11,0 1 60,-1-6-244,1-1-1,1 1 1,8 26-1,-11-39-11,1-1 1,-1 0-1,1 1 1,0-1-1,-1 0 1,1 0-1,1 0 0,-1 0 1,0-1-1,1 1 1,-1-1-1,1 1 0,0-1 1,0 0-1,0 0 1,0 0-1,0 0 1,0 0-1,1-1 0,-1 0 1,0 0-1,8 2 1,3-1-177,0-1-1,1 0 1,0-2 0,-1 1 0,0-2 0,1 0 0,-1 0 0,0-1 0,0-1 0,0-1 0,0 0 0,-1 0 0,0-2 0,0 1 0,0-2 0,-1 0 0,0 0-1,12-12 1,-20 16 480,0 1-1,0-1 0,0-1 0,-1 1 0,1 0 0,-1-1 0,0 0 0,-1 0 1,1 0-1,-1 0 0,0 0 0,0 0 0,0-1 0,-1 1 0,0-1 1,0 1-1,-1-1 0,1 1 0,-1-1 0,0 1 0,-2-11 0,2 14 33,0 0 1,-1 0-1,0-1 0,1 1 0,-1 0 0,0 0 0,0 0 1,0 0-1,0 0 0,0 0 0,-1 0 0,1 0 0,-1 0 1,1 1-1,-1-1 0,0 0 0,1 1 0,-1-1 0,0 1 0,0 0 1,0 0-1,0 0 0,0 0 0,0 0 0,0 0 0,-1 0 1,1 1-1,-4-1 0,-8-2 169,1 1-1,0 1 1,-24 0 0,34 1-305,-1 0-37,0 1 1,0-1-1,0 1 0,0 0 1,1 0-1,-1 0 0,0 1 1,0-1-1,1 1 0,-1 0 1,1 0-1,-1 0 0,1 0 1,0 1-1,0 0 0,0-1 1,0 1-1,1 0 0,-1 0 1,1 0-1,0 1 0,-1-1 1,2 1-1,-1-1 0,0 1 1,1 0-1,-2 5 0,-1 4-13,0 0 1,1 1-1,1-1 0,0 1 0,1-1 1,0 1-1,2 14 0,-1-27-4,1 1 1,-1-1-1,0 0 0,0 1 1,1-1-1,-1 0 0,1 1 0,-1-1 1,1 0-1,0 0 0,-1 0 1,1 0-1,0 1 0,0-1 1,0 0-1,0 0 0,0-1 1,0 1-1,0 0 0,0 0 0,2 0 1,0 1-2,0 0 1,0-1 0,1 0-1,-1 0 1,1 0 0,-1 0-1,1-1 1,4 1-1,-2 0 12,0-1-1,0 0 1,0-1-1,0 1 0,0-1 1,0 0-1,-1-1 1,1 1-1,0-1 1,7-4-1,-6 1 2,1-1-1,-1 0 1,0 0-1,-1-1 1,1 0 0,-1 0-1,0 0 1,4-9-1,15-18 54,-22 31-54,-3 29-382,0-18 383,0 0-1,1 1 1,-1-1-1,2 0 0,-1 1 1,1-1-1,4 10 1,-5-15-38,0 0 0,1-1 0,0 1 0,0 0 0,0-1 0,0 1 0,0-1 0,0 1 1,1-1-1,-1 0 0,1 0 0,0 0 0,-1 0 0,1-1 0,0 1 0,0-1 0,0 0 1,0 0-1,0 0 0,0 0 0,6 1 0,-4-1-153,0 1 1,0-1-1,0-1 1,0 1-1,0-1 1,1 0-1,-1 0 1,0 0-1,0-1 1,0 1-1,0-1 1,0-1-1,0 1 0,0-1 1,0 1-1,-1-2 1,1 1-1,-1 0 1,1-1-1,-1 0 1,5-4-1,1-4-93,0 0 0,-1 0-1,-1-1 1,0 0 0,0-1 0,-1 0-1,-1 0 1,0-1 0,-1 1 0,-1-1-1,0 0 1,4-24 0,-4-4 1022,-1-1 0,-1 1 0,-6-45 1,2 68-165,0 0 1,-1 0 0,-1 0-1,-9-23 1,13 41-510,0 0-1,0 0 0,0 1 1,-1-1-1,1 0 1,0 0-1,0 1 0,-1-1 1,1 0-1,0 0 1,-1 1-1,1-1 0,-1 0 1,1 1-1,-1-1 1,1 1-1,-1-1 0,0 1 1,1-1-1,-1 1 1,0-1-1,-1 0 0,2 2-41,-1-1 0,0 1 0,1 0 0,-1 0 1,1-1-1,-1 1 0,1 0 0,0 0 0,-1 0 0,1 0 0,0 0 0,-1-1 0,1 1 0,0 0 0,0 0 0,0 0 0,0 0 0,0 0 0,0 0 0,0 0 0,0 1 0,-2 39-3,2 0 0,1 0 0,2 0 0,2 0 0,2 0 0,21 69 0,-19-81-138,-2-5-566,1 0 0,1 0 0,1-1 0,1 0 0,16 25 0,-11-33-3516,-3-10-233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5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195 312 8756,'0'0'1585,"-25"8"-1089,-82 28-117,103-34-341,0-1 1,1 1-1,-1 0 1,1 0 0,-1 1-1,1-1 1,0 1-1,0 0 1,0 0-1,0 0 1,0 0-1,1 0 1,0 0 0,-1 1-1,1-1 1,1 1-1,-1 0 1,-1 4-1,1 0 1,0 0 0,1 1 0,0-1-1,0 1 1,1 15 0,0-12-36,0-9-3,1-1 0,-1 1 0,1 0 0,-1-1 0,1 1 0,0 0 0,0-1 0,0 1-1,0-1 1,0 0 0,1 1 0,-1-1 0,1 0 0,-1 0 0,1 0 0,0 0 0,0 0 0,0 0 0,0 0 0,0-1-1,1 1 1,-1-1 0,0 1 0,1-1 0,-1 0 0,1 0 0,-1 0 0,1 0 0,-1-1 0,6 2 0,-3-1-181,1 0 1,0-1 0,0 1-1,0-1 1,0 0 0,0-1-1,0 1 1,-1-1-1,1 0 1,0-1 0,0 1-1,-1-1 1,1 0 0,6-4-1,-5 1 25,-1 0-1,1 0 1,-1-1-1,0 1 0,0-2 1,-1 1-1,1 0 1,-2-1-1,1 0 0,-1-1 1,0 1-1,0 0 1,-1-1-1,0 0 0,0 0 1,-1 0-1,2-13 1,1-13 771,-1-1 0,-2-65 0,-2 75-325,1-42 790,-2-77 1255,1 263-329,3 96-1539,1-177-582,1 11-574,2-1 0,16 61 0,-16-93-3497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5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10869,'0'0'512,"28"-9"-122,90-28-107,-114 35-269,0 1 0,0 0 0,0 1 0,0-1 0,0 1 0,0-1 0,0 1 0,0 0 0,0 1 0,0-1 0,5 2 0,-8-2-12,1 1 0,0-1 0,-1 1 0,0 0 0,1 0 0,-1 0 0,1 0 0,-1 0 0,0 0 0,0 0 0,1 0 0,-1 0 0,0 0 0,0 1 0,0-1-1,-1 1 1,1-1 0,1 3 0,0 2 5,-1 1-1,0-1 0,0 1 0,-1-1 1,1 1-1,-1-1 0,-1 1 0,1-1 1,-3 7-1,2-1 59,-1-2-55,0-1-1,-1 0 1,0 0-1,0-1 1,-1 1-1,0-1 1,-1 1-1,0-1 1,0-1-1,-1 1 1,0-1-1,0 0 1,-8 7-1,2-2-150,-1-1 0,0 0 0,-1-1 0,0 0 0,0-2 0,-23 11 0,37-18 38,-1-1 0,0 1 1,1-1-1,-1 1 0,0-1 0,0 0 0,1 1 0,-1-1 0,0 0 0,0 0 0,1 0 0,-1 0 0,0 1 0,0-1 0,0 0 1,1 0-1,-1 0 0,0-1 0,0 1 0,0 0 0,1 0 0,-1 0 0,-1-1 0,2 0-66,1 0-1,-1 0 0,0 0 1,0 0-1,1 0 1,-1 0-1,1-1 1,-1 1-1,1 0 0,-1 0 1,1 1-1,-1-1 1,1 0-1,0 0 0,0 0 1,0 0-1,0 0 1,33-32-2494,9-11 1188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6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1 176,'0'0'12235,"-28"21"-11328,-89 75 102,110-91-950,1 2 0,-1-1 1,2 0-1,-1 1 0,1 0 1,0 0-1,0 1 0,1 0 0,0-1 1,1 1-1,0 1 0,0-1 1,0 0-1,1 1 0,0-1 1,1 1-1,0 0 0,0 0 1,1-1-1,1 15 0,-1-21-48,0 2-2,0 0 0,0 0 0,0 0 0,0 0 0,0-1 0,1 1 0,0 0-1,0 0 1,0 0 0,0-1 0,1 1 0,-1 0 0,1-1 0,0 1 0,0-1 0,0 0 0,0 1 0,1-1 0,0 0 0,-1-1-1,1 1 1,0 0 0,0-1 0,0 0 0,1 1 0,-1-1 0,1-1 0,-1 1 0,1 0 0,-1-1 0,1 0 0,0 0-1,0 0 1,4 1 0,10 2-22,1 0-1,-1-1 1,1-1-1,0-1 1,0-1-1,0 0 1,0-1-1,0-1 1,20-5-1,-25 3-401,-1 0 1,1 0-1,-1-2 1,1 1-1,-2-2 0,1 0 1,-1 0-1,0-1 1,0 0-1,-1-1 0,0-1 1,15-16-1,8-26-4016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6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1457,'0'0'10773,"143"5"-9989,-67 0-192,3-3-352,-6-2-112,-8 0-32,-15 0-80,-16 0-16,-20 0-448,-5 0-1489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7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298 148 4274,'0'0'5803,"8"-16"-5723,22-50 34,-29 63-80,0 1 0,0-1 0,0 1 0,-1-1-1,1 1 1,-1-1 0,1 0 0,-1 1 0,0-1-1,0 0 1,0 1 0,-1-4 0,1 5-2,0 0 1,-1 0-1,1 0 1,-1 0 0,1 0-1,-1 0 1,1 0-1,-1 0 1,0 0-1,0 0 1,1 0 0,-1 0-1,0 0 1,0 1-1,0-1 1,0 0-1,0 1 1,-2-2-1,-2 0 73,0 1-1,-1 0 0,1 0 0,-1 0 0,1 0 0,-1 1 0,0 0 0,-5 0 0,-2 1-95,2-2 62,0 0-1,0 1 1,1 1-1,-1 0 1,0 0-1,1 1 1,-1 1 0,1 0-1,0 0 1,0 1-1,0 0 1,0 1-1,0 0 1,1 0 0,0 1-1,0 0 1,1 1-1,0 0 1,0 0 0,0 1-1,-7 10 1,10-12-48,1 1 0,0 0 0,0 0 0,0 0 1,1 1-1,0-1 0,1 1 0,0 0 0,0 0 0,0 0 1,0 16-1,1-21-40,1 0 1,0 0-1,0 0 1,1 0 0,-1 0-1,1-1 1,-1 1-1,1 0 1,0 0 0,0 0-1,0 0 1,0-1-1,1 1 1,-1-1 0,1 1-1,0-1 1,-1 1-1,1-1 1,0 0 0,1 0-1,-1 0 1,0 0-1,0 0 1,1-1 0,-1 1-1,1-1 1,-1 1-1,1-1 1,0 0 0,0 0-1,0 0 1,-1 0-1,1-1 1,5 1 0,1 1-195,0-1 1,0 0 0,-1-1 0,1 0 0,0 0 0,0-1 0,-1 0 0,1 0 0,0-1 0,-1-1 0,1 1 0,-1-1 0,0-1 0,0 1 0,0-1-1,-1-1 1,1 0 0,-1 0 0,0 0 0,0-1 0,-1 0 0,11-11 0,-6 3 344,-1 0 0,0 0-1,-1-1 1,10-20 0,6-34 3153,-22 175-1584,-2-97-1711,-1 1 0,1-1 0,1 0 0,0 1 0,0-1 0,1 0 1,0 0-1,0 0 0,1-1 0,1 1 0,5 8 0,-7-12-151,1 0 1,-1 0-1,1-1 0,0 1 0,0-1 0,1 0 1,-1-1-1,1 1 0,0-1 0,0 1 0,0-2 0,0 1 1,1 0-1,-1-1 0,1 0 0,-1 0 0,1-1 0,0 0 1,7 1-1,-7-1-240,0-1 0,0 0 0,0 0 0,0 0 0,0-1 0,0 0 0,0 0 0,0 0 0,0-1 0,0 0 1,-1 0-1,10-5 0,-10 3 132,1-1 1,-1 1-1,0-1 0,0 0 1,0 0-1,-1-1 1,0 0-1,0 1 1,0-1-1,5-13 0,-2 3 798,-1 0 0,-1-1 0,-1 0 0,0 0 0,3-32 0,-3-62 6742,-4 105-6527,1 58-632,3 0 0,17 88 0,-10-93-134,-5-29-541,-2 0 1,0 1-1,2 30 1,-6-70-1455,0 15 1912,-1-29-239,10-65 0,-8 90 413,1 1 1,0 0 0,0 0-1,1 0 1,0 1 0,1-1-1,0 1 1,0-1 0,1 1-1,0 1 1,1-1 0,9-10-1,-13 16-2,0 0 0,-1 0 0,2 1 0,-1-1 0,0 0 0,0 1 0,0-1 0,1 1 0,-1 0-1,1 0 1,-1 0 0,1 0 0,0 0 0,-1 1 0,1-1 0,0 1 0,-1 0 0,1-1 0,0 1 0,-1 0-1,1 1 1,0-1 0,4 1 0,-4 1 33,1-1-1,-1 1 1,0 0-1,0 0 1,1 0 0,-1 0-1,-1 1 1,1-1-1,0 1 1,-1 0-1,1-1 1,-1 1 0,0 0-1,0 1 1,3 4-1,3 8 153,0 0-116,0-1 1,1-1 0,13 17 0,-19-27-130,1-1 1,-1 1-1,0-1 0,1 0 0,0 0 1,0 0-1,-1-1 0,2 1 0,-1-1 0,0 0 1,0 0-1,1 0 0,-1-1 0,1 0 1,0 0-1,6 1 0,-2-1-3,1 0 0,-1-1 0,0 0 0,1-1 0,-1 0 0,0 0 0,1-1 0,-1-1 0,0 1-1,14-7 1,-18 6-44,1 0 0,-1-1 0,0 1 0,0-1 0,-1 0 0,1-1 0,-1 1 0,0-1 0,0 0 0,-1 0 0,1 0 0,-1 0 0,0 0 0,0-1 0,-1 0 0,0 1 0,3-9 0,-3 4 17,0 0-1,0 0 1,-1 0-1,0-1 1,0 1-1,-2 0 1,1-1-1,-3-12 1,3 21 20,-1-1 1,1 1-1,-1 0 0,0-1 1,0 1-1,0 0 0,0-1 1,0 1-1,-1 0 0,1 0 1,-1 0-1,1 0 1,-1 0-1,0 0 0,0 0 1,-2-1-1,2 2 13,0 0 1,-1 0-1,1 0 1,0 1-1,-1-1 0,1 1 1,0 0-1,-1 0 0,1-1 1,-1 2-1,1-1 1,0 0-1,-1 0 0,1 1 1,-1-1-1,1 1 1,0 0-1,0 0 0,-1-1 1,-2 4-1,0-2 25,0 1 1,0 1-1,1-1 0,0 1 0,0 0 1,0 0-1,0 0 0,0 0 0,1 1 1,0-1-1,0 1 0,0 0 0,0 0 1,1 0-1,0 0 0,-3 10 0,1 0 59,0 0 0,1 0 0,1 0 0,0 0 0,1 16 0,0-27-92,1 0 1,0 0 0,0 0 0,0 0 0,1-1-1,-1 1 1,1 0 0,0 0 0,0 0 0,1-1-1,-1 1 1,0-1 0,1 1 0,0-1-1,0 0 1,0 1 0,0-1 0,1 0 0,-1 0-1,1-1 1,0 1 0,0 0 0,0-1 0,0 0-1,0 1 1,0-1 0,1-1 0,-1 1-1,1 0 1,-1-1 0,1 0 0,0 0 0,5 1-1,2 1-314,0-1-1,0 0 0,0 0 1,13-1-1,23-5-4146,-5-6-4489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8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7972,'0'0'2107,"18"-6"-1370,56-15-252,-73 21-473,0 0 0,-1 0 0,1 0 0,0 0 0,0 0 0,0-1 0,-1 1 0,1 1-1,0-1 1,0 0 0,0 0 0,-1 0 0,1 0 0,0 0 0,0 1 0,-1-1 0,1 0 0,0 1 0,-1-1 0,1 1 0,0-1-1,-1 0 1,1 1 0,0-1 0,-1 1 0,1 0 0,-1-1 0,1 1 0,-1 0 0,0-1 0,1 1 0,-1 0 0,1 0-1,0 24 327,-2-18-232,2 33 39,0-16-81,-1-1-1,-1 1 1,-7 42 0,4-40-508,4-42 13,1 7 399,0 1 1,0-1-1,1 1 1,1-1-1,-1 1 1,1 0-1,0 0 1,1 0-1,9-13 1,5-7 58,26-30-1,-37 49 33,0 1-1,0 1 1,16-14-1,-20 19 14,1 0 0,-1-1-1,1 1 1,0 1 0,0-1-1,-1 0 1,1 1 0,0 0-1,0 0 1,1 0 0,-1 0-1,7 1 1,-9 0-54,-1 0 0,0 0 0,0 1 0,0-1 0,0 1-1,0-1 1,0 1 0,0-1 0,0 1 0,0 0 0,0 0 0,-1-1 0,1 1 0,0 0 0,0 0-1,-1 0 1,1 0 0,0 0 0,-1 0 0,1 0 0,-1 0 0,1 0 0,-1 0 0,0 0 0,1 0-1,-1 0 1,0 2 0,7 37 330,-6-31-244,12 175 280,-9-98-374,-4-84-23,0-1-1,0 1 1,0-1 0,0 0-1,1 1 1,-1-1-1,0 1 1,1-1-1,-1 0 1,0 1-1,1-1 1,0 0 0,-1 0-1,1 1 1,0-1-1,1 2 1,-1-3 0,-1 0-1,1 1 1,-1-1 0,1 0 0,-1 0 0,1 0-1,-1 0 1,1 0 0,0 0 0,-1 0 0,1 0-1,-1 0 1,1 0 0,-1-1 0,1 1 0,-1 0-1,1 0 1,-1 0 0,1-1 0,-1 1 0,1 0-1,-1-1 1,0 1 0,1 0 0,-1-1 0,1 1-1,0-1 1,4-5-26,-1 0-1,1 1 1,-1-1 0,6-12-1,35-71-121,-16 31 66,42-65-1,-59 113 366,-4 16 211,1 24 443,-8-23-814,9 43 672,13 52-339,-20-91-433,1 1 0,0-1 1,0-1-1,2 1 0,-1-1 0,11 15 1,-14-23-80,0 1 1,0-1-1,1 0 1,-1 1-1,1-1 1,-1 0-1,1 0 1,0-1 0,-1 1-1,4 1 1,-3-2-251,-1 0-1,0-1 1,1 1 0,-1-1 0,1 0 0,-1 1 0,0-1-1,1 0 1,-1 0 0,1-1 0,-1 1 0,0 0 0,5-2 0,15-9-4895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8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79 8756,'0'0'1854,"16"14"-1718,53 40-58,-67-52-99,1 0 1,0 0-1,0-1 1,0 1-1,1-1 1,-1 0-1,0 0 1,1 0-1,-1 0 1,0 0-1,1-1 1,-1 1-1,1-1 1,-1 0-1,1 0 1,-1 0-1,1-1 1,-1 1-1,0-1 1,1 0-1,-1 0 1,0 0-1,1 0 1,-1-1-1,0 1 1,0-1-1,0 0 1,0 0-1,0 0 1,-1 0-1,1 0 1,0-1-1,-1 1 1,0-1-1,0 1 1,0-1-1,0 0 1,0 0-1,0 0 1,-1 0-1,1-1 1,-1 1-1,2-6 1,-2 5 43,1-1-1,-1 0 1,0 1 0,0-1-1,-1 0 1,1 0-1,-1 1 1,0-1 0,0 0-1,-1 0 1,1 1 0,-2-6-1,1 8 15,0 0 0,0-1 0,-1 1-1,1 1 1,0-1 0,-1 0-1,1 0 1,-1 0 0,1 1 0,-1-1-1,0 1 1,0-1 0,0 1-1,0 0 1,0 0 0,0 0 0,0 0-1,0 0 1,0 0 0,0 0 0,-1 1-1,1-1 1,0 1 0,-1 0-1,1 0 1,-3 0 0,-1-1 20,0 1 0,0-1 1,0 2-1,-1-1 0,1 1 1,0 0-1,0 0 0,0 0 0,0 1 1,0 0-1,0 0 0,1 1 1,-1 0-1,-5 3 0,5-1 63,0 0-1,0 0 0,0 1 0,1 0 1,0 0-1,0 0 0,0 0 1,1 1-1,0 0 0,-5 11 0,3-2-38,1 0-1,0 0 0,1 0 0,0 1 1,2-1-1,0 1 0,1-1 1,0 1-1,2 0 0,0 0 0,4 21 1,-4-32-131,0 0 0,1 0 1,0-1-1,0 1 0,1 0 0,-1-1 1,1 0-1,1 1 0,-1-1 1,1 0-1,-1-1 0,1 1 1,1-1-1,-1 0 0,1 0 1,-1 0-1,1 0 0,0-1 1,1 0-1,-1 0 0,8 3 1,2 0-876,0-2 1,0 0-1,0 0 0,0-1 1,0-1-1,1-1 1,19 0-1,30-1-4272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8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235 162 2817,'0'0'6200,"2"-22"-4273,8-70-761,-10 90-1112,0 0 0,0 0 0,0 0 1,0-1-1,0 1 0,0 0 0,0 0 1,-1 0-1,1 0 0,-1 0 0,0 0 1,1 0-1,-1 0 0,0 1 0,-2-5 1,2 5-13,0 1 0,0-1 0,-1 0 0,1 1 0,0-1 0,0 0 0,0 1 0,0-1 0,-1 1 0,1 0 0,0-1 0,0 1 0,-1 0 0,0 0 0,-4-1 127,0 0-117,-1 0 0,1 0 0,-1 0 0,1 1 0,-1 0 0,1 1 0,-1-1 0,1 1 0,-1 0 1,1 1-1,0 0 0,-1 0 0,1 0 0,0 1 0,1-1 0,-1 2 0,0-1 0,1 0 0,-1 1 0,1 0 0,-5 5 0,3-1-17,0 0-1,0 0 0,1 0 1,0 1-1,0 0 1,1 0-1,0 1 1,1-1-1,0 1 0,0 0 1,1 0-1,-2 16 1,2-7-35,1 41 1,2-54-2,0-4 0,0 1-1,0-1 1,0 1 0,1-1 0,-1 0 0,1 1 0,-1-1-1,1 1 1,0-1 0,0 0 0,0 0 0,0 0 0,1 1-1,-1-1 1,0 0 0,1 0 0,-1-1 0,1 1 0,0 0 0,2 1-1,-1-1-37,1 1-1,0-1 0,-1-1 0,1 1 0,0-1 0,0 1 1,0-1-1,0 0 0,0-1 0,0 1 0,5 0 0,-1-1-102,1 0 0,-1 0-1,0-1 1,0 0 0,0-1-1,-1 1 1,1-2 0,0 1-1,-1-1 1,1 0-1,-1 0 1,8-6 0,-3 0-53,-2-1 1,0 0-1,0 0 1,0-1-1,-2 0 1,1-1-1,-1 0 1,-1 0 0,8-19-1,-8 15 635,-1 0-1,0 0 1,-1-1-1,-1 1 1,-1-1-1,0 0 1,0-28 557,-3 48-864,-1 50-5,3 75-107,-2-124-67,0 0 0,1 0 0,-1 1 0,1-1 0,0 0 0,0-1 0,0 1 0,1 0 0,0 0 0,-1 0 0,1-1-1,0 1 1,1-1 0,-1 0 0,1 1 0,-1-1 0,1 0 0,3 2 0,-1-2-438,-1 0 0,0-1 0,1 0 0,0 0 0,-1 0 0,1 0 0,0-1 1,0 0-1,0 0 0,0 0 0,0-1 0,0 0 0,0 0 0,6 0 0,15-2-4521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5:59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6739,'0'0'6849,"0"8"-6356,1 135 652,1-45-2650,-2-34-3874,1-76 4597,0 0 0,1 0-1,1 0 1,0 1 0,0-1-1,8-17 1,36-64 53,-39 79 695,0 0-1,1 0 1,1 1-1,22-23 1,-27 31 351,-1 1-1,1 0 1,0 0 0,1 1 0,-1-1-1,0 1 1,1 0 0,0 1-1,0-1 1,0 1 0,0 0 0,0 1-1,0-1 1,0 1 0,11 0 0,-16 1-245,0 0 0,-1 0 0,1 0 0,0 1 0,0-1 0,-1 0 0,1 0 0,0 1 0,0-1 0,-1 0 0,1 1 0,0-1 0,-1 1 0,1-1 1,0 0-1,-1 1 0,1 0 0,-1-1 0,1 1 0,-1-1 0,1 1 0,-1 0 0,0-1 0,1 1 0,-1 0 0,0-1 0,1 1 0,-1 0 0,0 0 0,1 1 1,1 27 855,-2-22-694,0 70 1232,-1-49-821,1-1 1,1 1-1,10 54 0,-10-78-585,0 1 1,0-1-1,1 0 0,0 0 1,0 0-1,0-1 1,0 1-1,1 0 0,-1-1 1,1 1-1,0-1 0,0 0 1,0 0-1,0 0 1,1 0-1,-1-1 0,1 0 1,0 1-1,-1-1 0,1 0 1,8 2-1,-5-2-180,1 0 1,0 0-1,0-1 0,0 0 0,0-1 0,0 0 1,0 0-1,0 0 0,0-1 0,15-4 1,-18 4-423,-1-1 0,1 0 1,-1 1-1,0-2 1,0 1-1,0 0 1,6-5-1,30-30-9212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0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0 8788,'0'0'4175,"-10"19"-3929,0 0-182,2-6-17,1 1 1,0 0-1,1 0 0,1 0 0,0 1 0,-4 26 1,5-14-7,1-1 1,1 1-1,2 1 1,4 41 0,-4-67-42,1 0 1,0 0 0,-1 0-1,1 0 1,0 0 0,0-1-1,0 1 1,1 0 0,-1-1-1,0 1 1,1-1-1,-1 1 1,1-1 0,-1 0-1,1 1 1,0-1 0,-1 0-1,1 0 1,0 0 0,0-1-1,0 1 1,-1 0 0,1-1-1,0 1 1,0-1 0,0 1-1,0-1 1,0 0 0,0 0-1,0 0 1,2 0 0,2 0-26,0 0 1,0-1-1,-1 1 1,1-1-1,0 0 1,-1-1-1,1 1 1,-1-1-1,0 0 1,8-4 0,-6 1-43,-1 0-1,1 0 1,-1-1 0,0 1 0,-1-1 0,1-1 0,-1 1 0,0-1 0,-1 0 0,0 0 0,0 0 0,0-1 0,-1 0 0,4-12 0,-2 0 62,-1 0 0,-1 0 0,0-1 1,-1-35-1,-2 53 22,0 0 1,0 1-1,0-1 1,0 1 0,0-1-1,-1 1 1,1-1-1,-1 1 1,0-1-1,1 1 1,-1 0 0,0-1-1,-1 1 1,1 0-1,0 0 1,-1 0-1,1 0 1,-1 0-1,-2-3 1,1 4 8,0-1-1,0 0 1,-1 1-1,1 0 1,0-1 0,-1 1-1,1 1 1,-1-1-1,1 0 1,-1 1 0,1 0-1,-1 0 1,-3 0-1,6 0-33,1 0 0,-1 0 0,0 0-1,1 1 1,-1-1 0,1 0 0,-1 0-1,1 1 1,-1-1 0,1 0 0,0 1-1,-1-1 1,1 0 0,-1 1 0,1-1-1,0 1 1,-1-1 0,1 1 0,0-1-1,-1 1 1,1-1 0,0 1 0,0-1-1,-1 1 1,1-1 0,0 1 0,0-1 0,0 1-1,0-1 1,0 1 0,0 0 0,0-1-1,0 1 1,0-1 0,0 1 0,0-1-1,0 1 1,0 0 0,1-1 0,-1 1-1,0-1 1,0 1 0,1-1 0,-1 1-1,0-1 1,1 1 0,-1-1 0,0 0-1,1 1 1,-1-1 0,0 1 0,1-1-1,-1 0 1,1 1 0,5 1-148,0 0 0,0-1 0,0 0 1,0 0-1,1-1 0,-1 1 0,0-1 0,10-1 1,3 0-273,13 2-327,-9-1-653,0 0 0,38-5 0,-42 0-536,35-14-1,-54 19 1934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3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32 183 6787,'0'0'5315,"-31"-129"-5219,51 116-64,13 3-32,4-2 0,5 4-32,3 0-673,6 6-911,5 2-1090,-2 0 1282,-7 0-4323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0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93 1873,'0'0'10439,"-9"-18"-9644,-27-53-189,31 67-332,3 14-194,0 16 15,2-25-75,2 30 361,1 0 0,9 38-1,4 41-51,-12 269-104,-7-199-194,3-178-36,0-1 0,0 1 1,0 0-1,0-1 0,0 1 1,0-1-1,0 1 0,0-1 0,1 1 1,-1-1-1,1 1 0,-1-1 1,1 1-1,-1-1 0,1 1 1,0-1-1,0 0 0,0 1 1,0-1-1,0 0 0,2 2 1,-1-2-41,1 0 0,0 0 1,0 0-1,0-1 0,0 1 1,0-1-1,0 0 0,0 0 1,5 0-1,-2 0-48,0-1-1,0 0 1,0 1-1,0-2 1,0 1-1,0-1 1,0 0 0,-1 0-1,1 0 1,-1-1-1,0 0 1,1 0-1,-1-1 1,0 1-1,-1-1 1,1 0 0,-1 0-1,0-1 1,0 1-1,0-1 1,0 0-1,-1 0 1,0 0 0,4-9-1,-2 3 33,-1 1 0,0-1 0,-1 0 0,0-1 0,-1 1 0,0 0 0,-1-1 0,0 0 0,0 1 0,-2-1 0,1 1 0,-4-15 0,3 21 74,0 1 0,0-1 0,-1 1 0,1 0 1,-1 0-1,-1-1 0,1 1 0,0 0 0,-1 1 1,0-1-1,0 0 0,0 1 0,0 0 0,-1 0 1,1 0-1,-1 0 0,1 0 0,-1 0 0,0 1 1,-1 0-1,1 0 0,0 0 0,0 1 0,-7-2 1,-7-2 95,0 2 0,0 0 0,0 1 0,-34 1 0,46 1-98,-1 0 1,1 0-1,0 1 0,0 0 1,-10 2-1,14-2-23,0 0-1,0 0 0,0 0 1,1 0-1,-1 0 0,0 0 1,1 0-1,-1 0 0,0 1 1,1-1-1,0 0 0,-1 1 1,1 0-1,0-1 0,0 1 1,-1 0-1,1-1 0,1 1 1,-1 0-1,-1 3 0,2-4-107,0-1-1,-1 1 1,1 0-1,0 0 0,0 0 1,0-1-1,0 1 1,0 0-1,0 0 1,0 0-1,0-1 0,0 1 1,0 0-1,1 0 1,-1-1-1,0 1 1,0 0-1,1 0 0,-1-1 1,1 1-1,-1 0 1,0-1-1,1 1 1,-1 0-1,1-1 1,0 1-1,-1-1 0,1 1 1,-1-1-1,1 1 1,0-1-1,-1 1 1,1-1-1,0 0 0,0 1 1,-1-1-1,1 0 1,0 0-1,0 0 1,-1 1-1,1-1 0,0 0 1,0 0-1,0 0 1,-1 0-1,3-1 1,42 3-6257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33 6035,'-2'-2'7170,"-1"-9"-6430,3 8-692,0 2-36,-1 1 0,1-1-1,0 1 1,0-1-1,0 1 1,0-1 0,0 1-1,0-1 1,0 1 0,0-1-1,0 1 1,0-1-1,0 1 1,0-1 0,0 1-1,0-1 1,0 1-1,1-1 1,-1 1 0,0-1-1,0 1 1,0 0 0,1-1-1,-1 1 1,0-1-1,1 1 1,-1 0 0,0-1-1,1 1 1,-1 0-1,1-1 1,-1 1 0,0 0-1,1 0 1,-1-1-1,1 1 1,-1 0 0,1 0-1,-1 0 1,1-1 0,-1 1-1,1 0 1,-1 0-1,2 0 1,-1 19-89,0 19 161,5 49-40,-5-80-46,1 1 0,-1 0 0,1 0 0,1-1-1,-1 1 1,1-1 0,1 0 0,4 8 0,-7-13-41,0 0 0,0-1 1,0 1-1,0-1 0,1 0 0,-1 1 1,0-1-1,1 0 0,-1 1 0,1-1 1,-1 0-1,1 0 0,0-1 0,-1 1 1,1 0-1,0 0 0,0-1 0,0 1 1,0-1-1,-1 0 0,4 1 0,-3-1-11,1-1 0,0 1-1,0-1 1,-1 0-1,1 1 1,-1-1 0,1 0-1,0-1 1,-1 1 0,0 0-1,1-1 1,3-3-1,3-3 8,0-1-1,0 0 0,-1-1 1,13-20-1,2-2 208,17-26-290,-38 53 436,1 0 0,-1 1 0,1-1 0,-1 0 0,-1 0 0,1 0-1,-1 0 1,0-1 0,1-6 0,-2 57-265,0 113 72,22 180 0,-16-288-92,0 64 1,-6-113-20,0 0 1,0 0-1,-1 0 1,1-1-1,0 1 1,0 0-1,0 0 1,-1 0-1,1-1 1,0 1-1,-1 0 1,1 0-1,-1-1 1,1 1-1,-1 0 1,1-1-1,-1 1 1,0-1-1,1 1 1,-1 0-1,1-1 1,-1 1-1,0-1 1,0 0-1,1 1 1,-1-1-1,0 0 1,0 1-1,0-1 1,1 0-1,-1 0 1,0 0-1,-1 1 1,-33-1 75,21-1-63,8 1-168,1 0-1,-1-1 1,1 0-1,0 0 0,-1 0 1,1-1-1,0 0 1,0 0-1,0 0 0,0-1 1,0 1-1,1-1 1,-1 0-1,1-1 1,-1 1-1,1-1 0,0 0 1,1 0-1,-1 0 1,1 0-1,0-1 0,0 1 1,0-1-1,0 0 1,1 0-1,0 0 0,-2-7 1,-9-41-4855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1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239 112 2945,'0'0'7289,"2"-18"-5670,1 3-1217,-2-1-1,0-24 0,-1 39-371,0 0 0,0 0 0,-1 0 0,1 0 0,0 0 0,-1 0 1,1 0-1,0 0 0,-1 0 0,1 0 0,-1 0 0,1 0 0,-1 0 0,0 1 1,1-1-1,-1 0 0,0 0 0,0 1 0,0-1 0,1 0 0,-1 1 0,0-1 1,0 1-1,0-1 0,0 1 0,0 0 0,-2-1 0,-27 0 504,21 2-383,1-1-96,0 1 0,-1 0-1,1 0 1,0 1 0,-1 0-1,1 0 1,0 1 0,1 0-1,-1 1 1,0-1 0,1 1-1,0 1 1,0 0 0,0 0-1,1 0 1,-1 1-1,-6 7 1,8-7-53,1 0-1,-1 0 1,1 0-1,0 0 1,1 1-1,-1-1 1,2 1-1,-1 0 1,0 0-1,1 0 1,1 0-1,-1 0 1,1 1-1,0-1 1,1 1-1,0-1 1,0 0-1,0 1 1,3 13-1,-2-19-14,0 0 0,0 0 0,0 0 0,0 0 0,0 0 0,1 0 0,-1 0 0,1-1 0,-1 1 0,1-1 0,-1 1 0,1-1 0,0 1 0,0-1 0,0 0 0,0 0 0,0 0 0,0 0 0,0 0 0,0 0 0,0 0 0,0-1 0,0 1 0,0-1 0,5 1 1,7 0-269,-1 0 0,29-1 0,-31 0 71,-2-1 104,1-1-1,-1 0 0,0 0 1,0 0-1,-1-1 1,1-1-1,0 1 1,-1-2-1,0 1 1,0-1-1,0 0 0,-1-1 1,1 1-1,-1-1 1,0-1-1,6-7 1,2-4 287,0-1 0,-1 0 0,-1-1 0,-1 0 0,12-27 0,-15 22 1713,-10 55-2075,0-12 205,1-1 0,1 0 0,0 0 0,6 28 0,-6-40-306,1-1 1,-1 1-1,1-1 1,0 0 0,0 1-1,0-1 1,1 0-1,-1 0 1,1-1 0,0 1-1,0 0 1,1-1-1,-1 0 1,1 0-1,-1 0 1,1 0 0,0 0-1,0-1 1,0 0-1,1 1 1,-1-2-1,5 3 1,22 1-5666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2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4610,'0'0'9300,"0"-15"-8798,-1-33-410,1 43-94,1 27 2,0-3 3,2 18 54,16 70 0,-3-18-2041,-16-89 1921,2-1-572,-2 1 572,0 0-1,0-1 1,1 1 0,-1 0-1,0 0 1,0 0-1,0 0 1,0 0-1,1 0 1,-1 0-1,0 0 1,0 0 0,0 0-1,1 0 1,-1 0-1,0 0 1,0 0-1,0 1 1,0-1 0,1 0-1,-1 0 1,0 0-1,0 0 1,0 0-1,0 0 1,2 2-571,-2-2 570,0 0 1,0 0-1,0 0 1,0 1-1,0-1 1,0 0-1,0 0 1,0 0 0,0 0-1,0 1 1,0-1-1,7-16 43,-1-3 163,0 0 0,2 0 0,0 1 0,0 0 0,2 1 0,15-21 0,-21 32-64,1 0 0,0 0 1,1 0-1,-1 0 0,1 1 0,0 0 1,1 0-1,-1 1 0,1 0 0,0 0 1,0 1-1,0-1 0,0 1 1,1 1-1,-1 0 0,1 0 0,0 0 1,12-1-1,-18 3-9,1 0-1,0 0 1,0 0 0,0 0 0,-1 0-1,1 0 1,0 1 0,0-1 0,-1 1 0,1 0-1,0-1 1,3 3 0,-5-2-41,0 1 0,0-1 0,0 1 1,1-1-1,-1 1 0,-1-1 0,1 1 1,0 0-1,0 0 0,-1-1 0,1 1 0,-1 0 1,1 0-1,-1 0 0,0 0 0,0-1 0,1 1 1,-2 4-1,2 126-805,4-108-1183,9-7-1250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2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4258,'0'0'6427,"-28"3"-6347,-87 16 93,110-17-153,0-1-1,1 1 1,-1 0-1,1 0 1,0 0 0,0 1-1,0-1 1,0 1-1,0 0 1,0 0-1,1 1 1,-1-1-1,1 1 1,0 0-1,0 0 1,0 0-1,1 0 1,0 0-1,-1 0 1,1 1 0,1-1-1,-1 1 1,1 0-1,-1-1 1,1 1-1,1 0 1,-1 4-1,-1 1-4,1-1-1,0 0 1,1 0 0,0 0-1,0 1 1,1-1-1,3 17 1,-3-22-18,1 0 0,-1-1-1,1 1 1,0 0 0,0-1 0,0 0 0,0 1 0,1-1 0,-1 0-1,1 0 1,0 0 0,0-1 0,0 1 0,0-1 0,0 1 0,1-1 0,-1 0-1,1 0 1,-1-1 0,6 2 0,-1 0-256,1 0 1,-1-1-1,1 0 1,0-1-1,0 0 1,0 0-1,16-1 0,-17-1-222,0 0-1,-1 0 1,1 0-1,-1-1 1,1 0-1,-1-1 0,0 0 1,0 0-1,0 0 1,0-1-1,0 0 0,-1 0 1,0-1-1,11-10 1,12-19-1763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3105,'19'-43'589,"-14"32"-371,1 0 0,-1 0 0,-1-1 0,0 0-1,0 0 1,-1 0 0,-1 0 0,0 0 0,-1-1 0,0 1 0,-1-1 0,0 1 0,-3-18-1,-14-91 2144,12 72 2354,7 78-4391,1 1 1,2-1-1,11 37 1,3 17 167,10 133 127,-16-108-523,-13-106-133,1 6 66,0 0-1,1 0 0,0-1 1,4 14-1,-5-19-170,0-1 0,-1 1 1,1-1-1,0 1 0,0-1 1,0 1-1,0-1 0,1 0 0,-1 1 1,0-1-1,1 0 0,-1 0 0,0 0 1,1 0-1,-1 0 0,1 0 0,0 0 1,-1-1-1,1 1 0,0-1 1,-1 1-1,1-1 0,0 1 0,0-1 1,-1 0-1,4 0 0,19 0-4649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3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 11109,'0'0'1953,"15"-4"-1049,-4 1-748,14-4 44,0 1 0,1 0 0,27 0 0,-38 5-172,-7 0 36,1 0 0,0 1 0,-1 0-1,11 2 1,-17-2-55,-1 1 0,1-1 0,-1 0 0,1 1 0,-1-1-1,1 1 1,-1 0 0,0-1 0,1 1 0,-1 0 0,0 0 0,1 0-1,-1 0 1,0 0 0,0 0 0,0 0 0,0 0 0,0 0 0,0 0-1,0 1 1,0-1 0,-1 0 0,1 1 0,0-1 0,-1 1 0,1-1 0,-1 1-1,0-1 1,1 2 0,0 3-7,0-1 0,0 0 0,-1 1-1,1-1 1,-1 0 0,-1 1 0,1-1 0,-1 0-1,0 1 1,0-1 0,0 0 0,-1 0 0,0 0 0,0 0-1,0 0 1,0 0 0,-1-1 0,0 1 0,0-1-1,0 1 1,-5 3 0,-9 6-198,0-2 1,-1 0-1,0-1 1,-1 0-1,-21 8 0,38-18 26,7-10-674,31-23-58,2 2-1,41-25 0,-38 28 438,-1-3 0,43-39 0,-80 66 626,1 0-1,-1 0 1,0 0-1,-1 0 1,1 0 0,0-1-1,-1 1 1,0-1-1,0 0 1,0 1-1,0-1 1,-1 0-1,1 0 1,-1 0-1,0-1 1,1-7 0,-6 11 505,-3 1-599,0 1-1,0 0 1,0 1-1,0-1 0,0 1 1,1 1-1,-1-1 0,1 1 1,-1 0-1,1 1 0,0-1 1,0 1-1,1 0 0,-1 1 1,1 0-1,0-1 1,0 2-1,0-1 0,1 0 1,0 1-1,-7 11 0,6-7 14,0-1 0,0 1-1,1 0 1,1 0 0,-1 0-1,2 1 1,-1-1-1,1 1 1,1-1 0,0 1-1,0 0 1,1-1 0,1 1-1,2 14 1,-2-21-65,1 0-1,-1 0 1,1 0 0,0 0 0,0 0-1,1 0 1,-1-1 0,1 1-1,0-1 1,0 0 0,0 0-1,0 0 1,1 0 0,-1 0 0,1-1-1,-1 1 1,1-1 0,0 0-1,0 0 1,0 0 0,0-1-1,0 0 1,9 2 0,6 1-46,0 0 0,0-1 0,0-2 0,22 0-1,-15 0-379,-12 0-676,0-1 1,0-1 0,27-4 0,13-16-7513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4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10005,'0'0'2587,"5"17"-1917,-5-14-644,7 20 134,-2 0-1,-1 1 1,0 0 0,-1 28-1,-3 7-163,-5 182-856,7-267-196,1 1 472,6-28-1,-3 34 784,0 0 0,2 0 0,0 1 1,13-22-1,-18 35-135,0 0 0,1 0 0,-1 1 0,1-1 0,0 1 0,0 0 0,1 0 0,-1 0 0,1 0 0,0 1 0,0 0 0,0 0 0,0 0 0,1 0 0,-1 1 0,1 0 0,-1 0 0,12-1 0,-5 1 0,0 1 0,1 1 1,-1 0-1,1 0 0,-1 1 0,0 1 1,0 0-1,1 1 0,22 8 1,-18-3-103,1-1 0,-1 0 1,1-1-1,1-1 1,-1-1-1,1-1 0,0 0 1,0-2-1,24 0 1,-38-1-8,-1-1 0,0 0 0,0 0 0,0 0 1,1 0-1,-1-1 0,0 0 0,-1 0 1,1 0-1,0 0 0,0-1 0,-1 1 1,0-1-1,1 0 0,-1 0 0,0 0 1,0 0-1,-1-1 0,1 1 0,-1-1 1,0 1-1,1-1 0,-2 0 0,3-4 0,0-4 59,0 1-1,0-1 0,-1 1 0,0-1 0,-1 0 0,-1 0 1,1-17-1,-2 14 174,1 11-8,-1 0 0,0 0 0,0 0 0,0 0 0,0 0 0,-2-7 0,1 11-161,-1-1 0,0 1 0,1 0 0,-1 0 0,1-1 0,-1 1-1,0 0 1,1 1 0,-1-1 0,1 0 0,-1 0 0,0 1 0,1-1 0,-1 1-1,1-1 1,-1 1 0,1 0 0,-1-1 0,-1 3 0,0 1-16,0 0-1,0 0 1,0 0 0,1 0 0,-1 1 0,1-1 0,1 1-1,-1 0 1,0-1 0,1 1 0,0 0 0,-1 8-1,-1 64 40,3-66-28,0-6-11,0-1 0,0 1-1,1 0 1,-1 0 0,1-1 0,0 1-1,1-1 1,-1 1 0,1-1 0,0 0-1,0 1 1,0-1 0,1 0 0,-1 0-1,1 0 1,0-1 0,0 1 0,1-1-1,5 6 1,-3-5-37,1 0 0,-1-1 0,1 1-1,0-1 1,0 0 0,0-1 0,0 0 0,0 0 0,1 0 0,-1-1 0,14 1-1,-5-2-326,0 0 0,0 0 0,0-2 0,0 0 0,0-1 0,-1 0 0,1-1 0,-1-1 0,0-1-1,0 0 1,0-1 0,-1 0 0,0-1 0,-1-1 0,0 0 0,0-1 0,13-12 0,-18 14 42,0-1 0,0 1 0,-1-1 0,13-19 0,-18 24 529,0-1 1,0 1-1,0 0 0,0-1 0,-1 1 0,1-1 0,-1 0 0,-1 1 0,1-1 0,-1 0 0,1 0 0,-1 0 0,-1 1 0,0-8 0,0 11-127,1 0-1,-1 0 0,1 0 0,-1 0 1,0 0-1,0 0 0,1 1 0,-1-1 1,0 0-1,0 1 0,0-1 0,0 1 0,0-1 1,0 1-1,0-1 0,0 1 0,0-1 1,0 1-1,0 0 0,0 0 0,0 0 1,0-1-1,-1 1 0,1 0 0,0 0 1,-2 1-1,-33 1 238,33-2-174,0 1-118,-1-1 0,1 1 1,0 0-1,0 0 0,0 0 1,0 0-1,0 1 1,0-1-1,0 1 0,0 0 1,1 0-1,-1 0 0,1 0 1,-1 0-1,1 0 0,0 1 1,0-1-1,0 1 1,0-1-1,0 1 0,0 0 1,-1 5-1,0-2-4,1-1 1,1 1-1,-1 0 0,1-1 1,0 1-1,1 0 1,-1 0-1,1 0 0,0 0 1,1 0-1,1 10 0,-1-12-16,1 0 0,-1-1 0,1 1-1,0-1 1,0 0 0,0 0 0,0 1-1,1-2 1,-1 1 0,1 0-1,0 0 1,-1-1 0,1 1 0,1-1-1,-1 0 1,0 0 0,0 0 0,1 0-1,3 1 1,12 4 21,0 0-1,27 6 1,-27-7-16,12 7 18,-30-13-31,-1 0 0,0 0 0,1 0 0,-1 1 0,1-1 1,-1 0-1,0 0 0,1 1 0,-1-1 0,0 0 0,1 1 0,-1-1 0,0 0 0,0 1 0,1-1 1,-1 1-1,0-1 0,0 0 0,0 1 0,1-1 0,-1 1 0,0-1 0,0 1 0,0 0 0,-1 0-2,1-1 0,-1 1 0,1 0 0,-1-1 0,0 1 0,1-1 0,-1 1 0,0-1 0,1 1 0,-1-1 0,0 1 0,0-1 0,0 0 0,1 1 0,-1-1 0,0 0 0,0 0 0,0 1 0,-1-1-1,-121 22-220,40-13-2777,65-8-363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4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12038,'0'0'1936,"-45"187"-1551,45-108 303,0 9-208,2 14-368,4 4-80,-6 0-32,0-15-1617,0-25-2448,0-28-3235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5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6675,'0'0'4485,"25"-13"-4125,84-34 91,-104 45-420,1 0-1,-1 1 1,0 0 0,1 0 0,-1 1 0,1-1-1,-1 1 1,1 1 0,-1-1 0,1 1 0,-1 0-1,1 0 1,-1 0 0,0 1 0,1 0 0,-1 0 0,0 0-1,0 0 1,0 1 0,-1 0 0,1 0 0,-1 0-1,0 1 1,5 4 0,-2-2 18,-3-3-19,0 0 0,-1 0 0,0 1 0,1-1 1,-1 1-1,-1 0 0,1 0 0,0 0 0,-1 0 0,0 0 0,2 6 0,-3-8-13,-1 0-1,1-1 1,-1 1-1,0 0 1,0-1-1,1 1 1,-1 0-1,0-1 1,0 1-1,-1 0 1,1-1-1,0 1 1,-1 0-1,1-1 1,-1 1-1,1-1 1,-1 1-1,0-1 1,1 1-1,-1-1 1,0 1-1,0-1 1,0 0-1,0 1 1,0-1-1,-1 0 1,1 0-1,0 0 1,-1 0-1,1 0 1,0 0-1,-1 0 1,1 0-1,-4 1 1,-26 9 147,0-1-1,-1-1 1,-35 4 0,8-1-414,17-6-4280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3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6 177 6339,'0'0'3956,"10"7"-3601,-5-2-312,-3-3-33,0-1-1,0 1 1,0 0 0,0-1-1,0 1 1,0-1 0,0 0-1,0 0 1,1 1 0,-1-1-1,0-1 1,1 1-1,-1 0 1,1-1 0,-1 1-1,1-1 1,-1 0 0,1 1-1,-1-1 1,1-1-1,-1 1 1,1 0 0,-1 0-1,1-1 1,-1 0 0,0 1-1,1-1 1,-1 0-1,0 0 1,4-2 0,4-5-27,-1 1 0,1-1 0,-2-1-1,1 1 1,-1-1 0,0-1 0,8-12 0,-13 17 6,0-1-1,0 1 1,-1 0-1,0-1 1,1 1 0,-2-1-1,1 0 1,-1 0-1,0 1 1,0-1-1,0 0 1,-1 0 0,0 0-1,0 0 1,-1 0-1,-1-11 1,1 16 23,1 0 0,-1 1 0,0-1 0,1 0 0,-1 1 0,0-1 0,1 0 0,-1 1 0,0-1 0,0 1 0,1-1 0,-1 1 0,0 0 0,0-1 0,0 1 0,0 0 0,0-1 0,0 1 0,0 0 0,1 0 0,-1 0 0,0 0 0,0 0 0,0 0 1,-2 0-1,-25 4 246,23-2-245,0 0 0,0 1 0,0-1 1,0 1-1,0 1 0,1-1 0,-1 1 1,1-1-1,0 1 0,0 0 0,0 1 0,1-1 1,-5 8-1,-3 3 67,2 1 1,-15 33 0,17-32-77,1 0 0,1 0 0,1 1 0,0-1 0,1 1 1,1 0-1,1 0 0,1 22 0,0-38-84,0 0 0,1 0 0,-1 0 0,1-1 0,0 1-1,-1 0 1,1 0 0,0-1 0,0 1 0,0 0 0,0-1 0,0 1 0,1-1 0,-1 1 0,0-1-1,1 1 1,-1-1 0,1 0 0,-1 0 0,1 0 0,0 0 0,-1 0 0,1 0 0,0 0 0,0-1 0,0 1-1,0-1 1,0 1 0,-1-1 0,1 0 0,4 1 0,9 0-1007,0 0 0,0-1 1,20-2-1,-17 0 57,4 0 480,0-1-1,0-1 1,0-1-1,-1 0 1,31-14 0,35-17 96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5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9 200 7395,'0'0'-611,"26"-8"94,80-28 856,-102 35-286,-1 0 0,0-1 1,0 1-1,0-1 0,0 0 0,0 0 1,0 0-1,0 0 0,0 0 1,-1-1-1,1 1 0,-1-1 0,0 0 1,0 1-1,0-1 0,0 0 1,0-1-1,-1 1 0,2-3 1,-2 0 223,0 0 1,0 0 0,0 0-1,-1 1 1,0-1 0,0 0 0,-2-10-1,1 5 392,1 9-615,-1 0 0,1 0 0,-1 0 0,0 0 0,1 0 0,-1 1 0,0-1 0,0 0 0,0 1 0,0-1 0,-1 0 0,1 1 0,0-1 0,-1 1 0,1 0 0,-1 0 0,1-1 0,-1 1 0,0 0 0,1 0 0,-1 1 0,0-1 0,0 0 0,0 0 0,1 1 0,-1-1 0,0 1 0,0 0 0,0-1 0,0 1 0,0 0 0,-2 0 0,-1 0 17,-1 0 0,1 0 0,0 0 0,0 1 0,-1 0 0,1 0 0,0 0 0,0 0 0,0 1 0,0 0-1,-8 4 1,8-2 19,0 0-1,-1 1 0,2-1 0,-1 1 0,0 0 0,1 1 0,0-1 0,0 1 1,0-1-1,1 1 0,0 0 0,0 0 0,1 1 0,-2 6 0,0 2-24,0 1 0,1 0 0,1 0 0,0 30 0,2-41-89,1-1-1,-1 0 0,1 1 0,0-1 0,0 0 0,0 0 0,0 0 0,1 0 0,-1 0 0,1 0 0,0 0 0,0 0 0,1-1 1,-1 1-1,1-1 0,0 0 0,0 1 0,0-1 0,0-1 0,0 1 0,1 0 0,-1-1 0,1 1 0,0-1 0,-1 0 0,1-1 1,7 3-1,2 0-917,0 0 1,0-1 0,0-1 0,1 0-1,-1-1 1,0 0 0,27-3 0,5-4-5689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5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149 309 8116,'0'0'4482,"-24"18"-3578,-71 60-264,93-75-617,-1-1-1,0 1 1,1 0-1,0 0 0,-1 0 1,1 0-1,0 0 1,1 0-1,-1 0 0,1 1 1,-1-1-1,1 1 1,0-1-1,0 1 0,0 0 1,1-1-1,0 1 1,-1 0-1,1-1 0,0 1 1,1 6-1,0 4 24,-1-10-39,0 0 0,0-1 0,1 1 0,-1-1 1,1 1-1,0 0 0,0-1 0,0 0 0,0 1 0,1-1 0,-1 0 0,1 1 0,0-1 0,0 0 0,0 0 0,0-1 0,4 5 0,-2-4-23,0 0 0,0 0 0,1 0-1,-1-1 1,1 0 0,-1 0 0,1 0 0,0 0 0,0-1 0,0 0 0,-1 0 0,8 1 0,0-1-217,1 0 1,-1-1 0,0-1 0,1 1-1,-1-2 1,0 0 0,0 0-1,0-1 1,0-1 0,0 0 0,-1-1-1,1 0 1,-1 0 0,-1-1-1,1-1 1,-1 0 0,0 0 0,-1-1-1,1 0 1,-2-1 0,1 0-1,-1 0 1,0-1 0,-1 0 0,0 0-1,-1-1 1,0 0 0,-1 0-1,5-14 1,-3 1 352,0 1-1,-2-1 1,-1-1 0,1-32-1,-5-103 2686,-1 73 1652,1 89-4094,-25 332 2130,11-205-2423,11-93-86,3 56 0,0-90-28,0-1 0,0 0 0,0 0 0,1 0 0,-1 0 0,0 0 0,1 0 0,-1 0 0,1 0 0,-1 0-1,1 0 1,-1 0 0,1-1 0,0 1 0,0 0 0,-1 0 0,1 0 0,0-1 0,0 1 0,0 0 0,0-1-1,1 2 1,1-1-133,0 0-1,0 0 0,1 0 0,-1 0 0,0 0 0,1 0 1,4-1-1,5 1-1043,-1-1 0,1-1 0,13-2 0,13-8-5425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6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1 339 10421,'0'0'2934,"31"2"-2443,105 3-336,1-7-123,-62 0 606,-75 18-230,-2 207-8,2-219-569,-1-2 20,1-1 0,0 0 0,0 1 0,0-1 0,0 0 0,0 1 0,0-1 0,0 0 0,0 1 0,1-1 0,-1 0 0,0 1 0,1-1 0,-1 0 0,1 0 0,-1 1 0,1-1 0,0 0 0,0 0 1,-1 0-1,1 0 0,0 0 0,0 0 0,0 0 0,0 0 0,2 1 0,17 2-6113</inkml:trace>
  <inkml:trace contextRef="#ctx0" brushRef="#br0" timeOffset="1">440 0 6915,'0'0'6387,"31"160"-6803,8-107-2770,-2-5-5714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6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8548,'0'0'2863,"4"22"-2084,-2-1-638,3 18 127,2-1-1,18 63 1,-22-94-258,-1-1 1,1 1-1,1-1 0,-1 0 1,1 0-1,4 5 0,-7-10 11,0 0-1,0 1 0,0-1 1,0 0-1,0 0 0,1 0 0,-1 0 1,0 0-1,1 0 0,-1-1 0,1 1 1,-1 0-1,1-1 0,-1 1 1,1-1-1,-1 1 0,1-1 0,-1 0 1,1 1-1,-1-1 0,1 0 1,0 0-1,-1 0 0,1-1 0,-1 1 1,1 0-1,0-1 0,-1 1 1,1 0-1,-1-1 0,1 0 0,1 0 1,1-2 23,1-1 0,-1 1 0,0 0 0,0-1 0,-1 0 1,1 0-1,-1 0 0,0-1 0,3-4 0,25-49-17,-14 25 1,-6 12-196,42-68 320,-48 82-664,1-1 0,0 1-1,0 0 1,0 0 0,1 1 0,0 0-1,0 0 1,12-7 0,4 5-4224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6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7 510 5731,'0'0'6981,"19"-5"-6778,60-19-155,-74 23-69,-1-1-1,0 0 0,0 0 0,-1 0 1,1 0-1,0-1 0,-1 1 0,1-1 1,-1 0-1,0 0 0,0 0 1,0-1-1,0 1 0,-1-1 0,1 1 1,3-8-1,-4 4-40,0 0 0,0 0 0,-1 0 0,1 0 0,-1 0 1,-1 0-1,0-11 0,0 17 62,0 0 1,0 0-1,0 0 1,0 0-1,0 0 1,0 0-1,-1 0 1,1 0-1,0 0 1,-1 0-1,1 0 1,-1 0-1,1 0 1,-1 0-1,0 1 1,1-1-1,-1 0 1,0 0-1,1 1 1,-1-1-1,0 0 1,0 1-1,0-1 1,1 0-1,-1 1 1,-2-1 0,0 0 9,0 0 0,0 0 0,0 1 1,0-1-1,0 1 0,0 0 0,0-1 1,0 1-1,-5 1 0,2 0 32,0 0 0,1 0 0,-1 0 0,0 1 0,0 0 0,1 0 0,-1 0 0,1 1 0,-10 6 0,8-3 48,1 1 0,1 0 1,0 1-1,0 0 0,0-1 0,1 1 0,0 1 0,0-1 0,1 0 1,0 1-1,1 0 0,0 0 0,0 0 0,1 0 0,0 0 0,1 0 1,0 0-1,2 17 0,-2-24-85,1 0 1,-1 0-1,1 0 1,0 1-1,0-1 0,0 0 1,0 0-1,0 0 1,0-1-1,0 1 0,1 0 1,-1 0-1,1-1 1,-1 1-1,1-1 1,0 1-1,0-1 0,-1 1 1,1-1-1,0 0 1,0 0-1,0 0 0,0 0 1,1-1-1,-1 1 1,0 0-1,0-1 0,4 1 1,8 1-114,0-1-1,0 0 1,22-1 0,-18 0-326,-11-1 232,0 1 0,0-1 1,-1 0-1,1-1 0,0 0 0,0 0 0,-1 0 0,1-1 0,-1 0 0,0 0 0,0 0 0,0-1 0,0 0 1,-1 0-1,1 0 0,-1-1 0,0 0 0,0 0 0,-1 0 0,0-1 0,0 0 0,0 1 0,0-2 0,3-8 1,2-6-223,0 0 1,-1-1 0,-2-1 0,0 1 0,-2-1 0,3-27 0,11-145 1953,-11 91 6003,-14 165-6155,-2 20-192,9 280-122,0-359-1156,0 1 0,0-1-1,0 1 1,1-1-1,-1 0 1,0 1-1,1-1 1,0 1 0,-1-1-1,1 0 1,0 0-1,0 0 1,0 1-1,1-1 1,-1 0-1,0 0 1,1 0 0,-1-1-1,1 1 1,0 0-1,0 0 1,-1-1-1,1 0 1,0 1 0,3 1-1,0-2-748,1 1 1,-1-1-1,1 0 0,-1 0 1,1-1-1,0 0 0,-1 0 1,1 0-1,10-2 0,17-4-5516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7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9476,'0'0'4429,"-5"27"-3975,-16 84-246,20-102-189,0-1 0,0 1 0,1-1 0,0 1 0,1 8 0,-1-15-13,1 1 0,-1-1 0,1 0-1,-1 0 1,1 0 0,0-1 0,-1 1 0,1 0 0,0 0 0,0 0 0,1 0 0,-1-1 0,0 1 0,3 2-1,0-2 1,0 0 0,0 0 0,1-1 0,-1 1 0,0-1 0,1 0 0,-1 0 0,1-1 0,-1 1 0,1-1 0,-1 0 0,1 0 0,5-1 0,7 1-7,-11-1-13,1 0 0,0 0-1,0 0 1,-1-1 0,1 0-1,0 0 1,-1-1 0,0 0-1,0 0 1,0 0 0,0-1 0,8-6-1,8-8 15,34-36 0,-32 30 50,-7 7 317,0-1 1,20-29-1,-34 45-38,-3 8-393,0-5 82,0 80 231,-17 122 1,5-127 87,-29 218 459,39-264-646,1-17-85,0 1 0,0-1 1,-2 0-1,1 0 0,-2 0 0,-6 18 0,9-29-61,-1 1-1,0-1 0,1 0 1,-1 0-1,0 0 1,0 0-1,0-1 1,0 1-1,-1 0 1,1-1-1,0 1 0,-1-1 1,1 0-1,-1 0 1,1 0-1,-1 0 1,0 0-1,1-1 0,-1 1 1,0-1-1,1 0 1,-1 0-1,0 0 1,-3 0-1,0 0-113,0-1-1,0 1 1,0-1-1,0 0 1,0-1 0,0 1-1,1-1 1,-1 0-1,0-1 1,-5-3 0,4 1-43,1 0 1,-1 0 0,1-1-1,1 0 1,-1 0 0,1 0-1,0-1 1,0 0 0,1 0 0,0 0-1,0 0 1,1-1 0,-5-14-1,4 6 195,0-1 0,1 1 0,1-1 0,0 0 0,2-32 0,1 45-2,-1 0 1,1 0-1,0 1 1,0-1 0,0 0-1,1 0 1,-1 1 0,1-1-1,0 1 1,0 0-1,0-1 1,0 1 0,1 0-1,-1 0 1,1 0-1,0 0 1,0 1 0,0-1-1,5-2 1,6-4-33,2 0 0,-1 1-1,20-7 1,-13 5-70,92-42-3238,-55 16-1507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7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3201,'0'0'11769,"28"27"-11545,94 95 288,-112-112-417,-1 1 1,0 0 0,0 0-1,-1 1 1,0 1-1,-2-1 1,1 1 0,-1 0-1,-1 0 1,0 1-1,3 19 1,-6-26-59,4 15 25,-1 0-1,-1 1 1,-1-1 0,0 1-1,-2-1 1,-1 1-1,-1 0 1,-1-1-1,-1 1 1,-1-1-1,0 0 1,-2 0-1,-1 0 1,-1-1-1,-10 22 1,-17 14-41,-1-2 1,-4-1-1,-1-2 0,-3-2 1,-2-1-1,-2-3 0,-2-2 1,-61 41-1,106-81 121,2-2-1220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08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17224,'0'0'592,"-84"26"-11941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1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15 656,'12'6'14815,"-17"-9"-14814,-1 0 0,0 0 0,1 1 0,-1 0 0,0 0 0,0 0-1,0 1 1,0 0 0,-1 0 0,-9 0 0,-68 4-40,70-2 20,-3 2 5,0 0-1,0 1 1,0 2-1,0-1 1,1 2-1,0 0 1,0 1-1,1 0 1,0 2-1,0 0 1,1 0-1,1 1 1,-21 21-1,31-28-8,0 0 0,0-1 0,0 1 0,1 0 0,-1 0 0,1 1 0,0-1-1,0 0 1,-2 10 0,4-13-5,-1 1 0,1-1-1,0 1 1,-1-1 0,1 1 0,0-1-1,0 1 1,0-1 0,0 1-1,1-1 1,-1 1 0,0-1 0,1 1-1,-1-1 1,1 0 0,-1 1 0,1-1-1,0 1 1,-1-1 0,1 0-1,0 0 1,0 1 0,0-1 0,0 0-1,0 0 1,0 0 0,0 0-1,1 0 1,-1 0 0,0-1 0,0 1-1,1 0 1,1 0 0,10 3 7,1-1 1,-1-1-1,1 0 1,0-1-1,0-1 1,-1 0-1,15-1 0,10-1 68,8 1-23,-22 0-11,0 1 1,34 4-1,-53-3-19,0 0-1,0 1 1,-1 0-1,1-1 0,0 2 1,0-1-1,-1 0 1,1 1-1,-1 0 1,0 0-1,0 0 0,0 1 1,0-1-1,-1 1 1,1 0-1,-1 0 0,0 0 1,0 0-1,-1 1 1,1-1-1,-1 1 0,0 0 1,3 7-1,-1 2 5,-1-1 0,0 1 0,-1 0-1,0-1 1,-1 1 0,-1 0 0,-2 22-1,2-32-24,-1-1-1,0 1 0,-1 0 0,1 0 0,-1-1 1,0 1-1,0-1 0,0 0 0,0 1 1,0-1-1,-1 0 0,1 0 0,-1-1 0,0 1 1,0 0-1,0-1 0,0 0 0,0 1 1,-1-1-1,1-1 0,-1 1 0,1 0 0,-1-1 1,-4 1-1,-7 3-82,1-1-1,-1 0 1,0-1 0,-30 2-1,39-5 108,-23 2 5,-1-2 0,-44-4-1,66 3 2,-1-1 0,1 0 1,0 0-1,0 0 0,0-1 0,0 0 0,0-1 0,0 0 0,1 0 0,0-1 0,0 0 1,0 0-1,-8-8 0,15 13-115,-1 0 0,1-1 0,-1 1 0,1 0 0,0 0-1,-1-1 1,1 1 0,0 0 0,-1-1 0,1 1 0,0-1 0,-1 1 0,1 0 0,0-1 0,0 1 0,0-1 0,-1 1 0,1-1 0,0 1 0,0 0 0,0-1 0,0 1 0,0-1 0,0 1-1,0-1 1,0 1 0,0-1 0,0 1 0,0-1 0,0 1 0,0-1 0,0 1 0,0-1 0,1 1 0,-1 0 0,0-2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18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4562,'0'0'3882,"21"-5"-3877,65-16 1,-84 20-6,0 0 1,0 1-1,0 0 1,0-1 0,1 1-1,-1 0 1,0 0-1,0 0 1,0 0-1,0 0 1,0 0 0,0 1-1,0-1 1,0 1-1,0-1 1,0 1 0,0 0-1,0 0 1,0 0-1,0 0 1,0 0 0,-1 0-1,1 1 1,0-1-1,-1 0 1,1 1 0,-1-1-1,0 1 1,1 0-1,-1 0 1,0-1 0,0 1-1,0 0 1,0 0-1,1 3 1,0 3 28,-1 1 1,0-1 0,0 1-1,0-1 1,-1 0-1,-2 14 1,1-10 75,0-4-62,0 0-1,-1-1 1,0 0-1,0 1 1,-1-1-1,0 0 1,0 0-1,-1-1 1,0 1 0,0-1-1,0 1 1,-10 9-1,7-8-38,0 0-1,-1-1 1,0 0-1,0 0 1,-1-1-1,0 0 0,0-1 1,-17 8-1,15-12-360,11-8-903,13-14-1165,21-12-298,7-7 1605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3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248 440 5731,'0'0'3415,"-30"12"-2250,-98 40-508,123-50-638,-1 0 1,1 1 0,0 0 0,0 0-1,0 1 1,0-1 0,0 1 0,1 0 0,-1 0-1,1 0 1,0 1 0,1 0 0,-1-1-1,1 1 1,0 1 0,0-1 0,0 0-1,1 1 1,0-1 0,0 1 0,0 0-1,1 0 1,0 0 0,0-1 0,0 1 0,1 10-1,0-15-19,0 1 0,0 0 0,0-1 0,1 1 0,-1-1 0,1 1-1,-1-1 1,1 1 0,-1-1 0,1 1 0,0-1 0,0 0 0,0 1 0,0-1-1,0 0 1,0 1 0,0-1 0,0 0 0,0 0 0,0 0 0,1 0 0,-1 0-1,0-1 1,1 1 0,-1 0 0,1 0 0,-1-1 0,1 1 0,-1-1 0,1 0-1,-1 1 1,1-1 0,0 0 0,2 0 0,7 1-98,0-1 1,0 0-1,21-4 1,-29 3 38,4 0 12,0-1 1,0 0 0,-1-1-1,1 1 1,-1-1 0,0 0 0,0-1-1,0 0 1,0 0 0,-1 0-1,1 0 1,-1-1 0,0 0-1,0 0 1,-1-1 0,0 1 0,0-1-1,0 0 1,6-12 0,-4 4-24,1 0 0,-2-1 0,0 0 0,0 0 0,-2 0 0,0-1 0,2-30 0,-3-123-9,-3 135 114,-2 1-1,-14-66 0,-6 7 1873,20 117-1160,4 55-417,3 0 0,17 97 0,-13-133-187,-2-4-80,2 0-1,1 0 0,30 74 0,-39-112-154,1 0 0,0-1-1,-1 1 1,1-1 0,0 1-1,0-1 1,0 1 0,0-1-1,0 1 1,1-1 0,-1 0 0,0 0-1,1 0 1,-1 1 0,0-1-1,1 0 1,-1-1 0,1 1-1,3 1 1,11-1-3296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18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 7347,'0'0'4160,"-12"7"-4059,2-2-51,1 0 1,0 1-1,1 0 1,0 1-1,0 0 1,0 0-1,1 1 1,0 0-1,0 0 1,1 0-1,-8 14 1,8-10 34,1-1 0,1 1 1,-1 0-1,2 0 0,0 1 1,0-1-1,1 1 1,1-1-1,-1 25 0,2-35-85,1 0 1,-1 0-1,0 0 0,1 0 0,-1 0 0,1 0 0,-1-1 1,1 1-1,0 0 0,0 0 0,0-1 0,0 1 0,0 0 1,0-1-1,0 1 0,0-1 0,1 1 0,-1-1 0,1 0 1,-1 0-1,1 1 0,-1-1 0,1 0 0,0-1 0,0 1 1,-1 0-1,1 0 0,0-1 0,0 1 0,0-1 0,2 1 1,8 1-104,-1 0 0,1-1 0,24-1 1,-23 0-154,36-2-1524,1-9-1259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18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9652,'0'0'1132,"20"-4"-1162,5-1 18,35-1 0,-58 6 12,1 0 0,-1 0 0,1 0 0,-1 0-1,0 1 1,1 0 0,-1-1 0,0 1 0,1 0-1,-1 0 1,0 0 0,0 0 0,0 1 0,0-1-1,0 0 1,0 1 0,0 0 0,0-1 0,0 1 0,-1 0-1,3 4 1,-1-1 9,0-1 1,-1 1-1,0 0 0,0 0 0,-1 1 0,1-1 0,0 5 1,0 0 26,-1 0 0,1 0 0,-2 0 0,1 0 0,-2 0 0,1 0 0,-4 18 0,2-22-20,1-1 1,-1 0-1,0 0 0,-1-1 1,1 1-1,-1 0 0,0-1 1,0 1-1,0-1 0,-1 0 1,0 0-1,1 0 0,-1-1 1,-1 1-1,-6 4 0,7-5-12,0-1-10,1 1 0,-1-1 0,0 0 0,0 0 0,0 0 0,0 0 0,0 0 1,0-1-1,0 0 0,-6 1 0,8-2-272,2-4-64,1-1 0,-1 1 0,1-1 0,0 1 0,0 0 0,0-1 0,1 1 0,0 0 0,-1 0 0,1 0 0,1 0 0,-1 0 0,1 1 0,-1-1 0,1 1 0,0-1 0,0 1-1,6-5 1,24-26-2504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19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 3121,'0'0'7751,"-13"9"-7455,1 0-181,2-2-4,0 0 0,1 1 1,0 0-1,1 0 0,-1 1 0,-12 18 1,7-7 255,1 1 0,-12 28 0,21-39-270,0 0 0,1 0 0,0 1 0,0-1 0,2 1 0,-1 0 1,0 16-1,2-25-105,0-1 1,0 0-1,1 1 1,-1-1 0,0 0-1,0 0 1,1 1-1,-1-1 1,1 0 0,-1 0-1,1 0 1,-1 1-1,1-1 1,0 0 0,0 0-1,-1 0 1,1 0-1,0 0 1,0-1 0,0 1-1,0 0 1,0 0-1,0 0 1,0-1 0,0 1-1,1-1 1,-1 1-1,0-1 1,0 1 0,0-1-1,1 0 1,1 1-1,5 0-55,0 0 0,0-1 0,0 1-1,11-3 1,0 2-334,-19 0 397,9 0-624,0 0-1,0-1 1,-1 0 0,13-3 0,-8 0-1730,-1-1 0,22-12 1,-32 16 2018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19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87 5314,'0'0'7892,"158"-25"-7844,-96 9-48,-6-1-400,-8 2-1809,-12 2-2577</inkml:trace>
  <inkml:trace contextRef="#ctx0" brushRef="#br0" timeOffset="1">1 257 3650,'0'0'7667,"152"2"-7443,-93-2-16,-3 0 97,-8 0-193,-6 0-80,-14 0 0,-11 0-32,-8 0 0,-4 0-257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0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574 1 1473,'0'0'13003,"-3"0"-12630,-370 12-1104,372-11 724,0-1 1,0 0-1,0 0 0,0 1 0,0-1 0,1 0 0,-1 1 0,0-1 0,0 1 0,1-1 0,-1 1 0,0-1 0,1 1 0,-1-1 0,0 1 0,1 0 0,-1 0 0,1-1 0,-1 1 0,1 0 0,-1 0 0,1-1 0,0 1 0,-1 0 0,1 0 0,0 0 0,0 0 0,-1 0 0,1 0 0,0-1 0,0 1 0,0 0 0,0 0 0,0 0 0,1 1 0,3 38-256,0-30 266,-1-1-1,1 1 1,1-1 0,-1 0 0,2 0 0,11 16 0,47 48 103,-52-60-94,75 75 51,-54-58-42,-2 2 1,-1 1 0,-2 1-1,26 40 1,-53-71-18,1-1-1,-1 0 1,0 0-1,0 1 1,0-1-1,0 1 1,0-1-1,0 1 1,-1-1 0,1 1-1,-1 0 1,0-1-1,0 1 1,0-1-1,0 1 1,0 0-1,-1-1 1,1 1-1,-1-1 1,1 1 0,-1-1-1,0 1 1,0-1-1,0 1 1,-1-1-1,1 0 1,0 1-1,-1-1 1,0 0-1,1 0 1,-1 0 0,-2 2-1,-6 4 1,-1 0 1,0-1-1,0 0 0,0-1 0,-16 7 0,11-6-79,-101 45-267,74-35 310,1 2 0,0 2 0,-72 49 0,91-53 32,-25 20-3,45-35 0,0 1 0,0 0 0,0 0 0,0 1 1,0-1-1,1 1 0,-1-1 0,1 1 0,0 0 0,-2 6 1,4-10-9,1 1 1,-1-1 0,0 0 0,0 1 0,1-1-1,-1 1 1,0-1 0,0 1 0,1-1 0,-1 0 0,0 1-1,1-1 1,-1 0 0,1 1 0,-1-1 0,1 0 0,-1 0-1,0 1 1,1-1 0,-1 0 0,1 0 0,-1 0-1,1 0 1,-1 0 0,1 0 0,-1 0 0,1 1 0,-1-1-1,1 0 1,-1-1 0,1 1 0,-1 0 0,1 0 0,-1 0-1,1 0 1,-1 0 0,1 0 0,-1-1 0,1 1-1,5 0-27,274-12 863,7 1 327,-286 11-1472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66 2721,'0'0'9341,"0"-4"-8341,0-38 4672,0 23-6163,0 18 566,-1 2-260,1-1 173,-1 1 0,0-1 0,1 1 0,-1-1 1,1 1-1,-1 0 0,1-1 0,0 1 1,-1 0-1,1-1 0,-1 1 0,1 0 1,0-1-1,0 1 0,-1 0 0,1 0 1,0-1-1,0 1 0,0 0 0,0 1 1,-6 43 25,3-1 0,2 77 0,2-57-8,-1-57-13,0 1 1,0-1 0,1 0 0,0 0 0,0 0 0,4 8-1,-5-13-24,1-1 0,0 1-1,0 0 1,0 0 0,0-1-1,0 1 1,0-1 0,0 1-1,0-1 1,1 1-1,-1-1 1,1 0 0,-1 0-1,1 0 1,-1 0 0,1 0-1,0 0 1,-1 0 0,1 0-1,0-1 1,0 1 0,0-1-1,-1 1 1,1-1 0,0 1-1,0-1 1,0 0-1,2 0 1,-1 0-217,0 0 1,0 0-1,0 0 0,0 0 0,0 0 1,0-1-1,0 1 0,0-1 1,0 0-1,0 0 0,0 0 0,-1 0 1,1 0-1,0 0 0,-1-1 0,1 0 1,-1 1-1,1-1 0,-1 0 0,0 0 1,0 0-1,0-1 0,0 1 1,0 0-1,0-1 0,-1 1 0,3-5 1,12-37-7813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3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12086,'0'0'880,"26"23"-7843,-4-5 960</inkml:trace>
  <inkml:trace contextRef="#ctx0" brushRef="#br0" timeOffset="1">253 327 9893,'0'0'752,"155"0"-768,-135 0-1873,-9 0-1617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4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7924,'68'150'1056,"-68"-145"-800,23-5 160,5 0 417,5 0-609,1 0-224,3 0-1521,-6-11-2160,-3 4-1826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7267,'0'0'4915,"-3"122"-4163,3-77-560,0-4 112,0-3 32,0-5-240,0-8-16,0-10-80,0-7 0,-8-44-13494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4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6787,'0'0'5013,"9"-9"-4471,29-24-302,-37 32-237,0 0-1,0 0 1,0 0 0,0 0 0,0 0 0,0 0-1,0 1 1,0-1 0,0 0 0,0 1-1,1-1 1,-1 1 0,0-1 0,1 1 0,-1 0-1,0-1 1,1 1 0,-1 0 0,0 0 0,1 0-1,-1 0 1,0 0 0,1 0 0,-1 1 0,0-1-1,1 0 1,-1 1 0,0-1 0,0 1 0,1-1-1,-1 1 1,0 0 0,0-1 0,0 1-1,0 0 1,0 0 0,0 0 0,0 0 0,2 2-1,0 2-7,0 1 0,0-1 0,-1 1 0,1 0 0,-1 0 0,1 10 0,1-4 27,4 15-103,-2 0-1,0 1 0,-2 0 0,-1 0 0,0 30 1,-2-60-133,0-1 191,-1 0-1,1 0 0,-1 0 1,1 0-1,-1 0 0,-1-6 0,2-10-37,6-15 93,2 0 0,1 0 0,2 1 0,25-50 0,-36 81-26,26-44 73,-25 44-47,0-1 0,-1 1 1,1 0-1,0 0 0,0 0 0,0 0 0,0 0 0,1 0 0,-1 0 0,0 1 0,1-1 0,-1 1 0,1 0 0,0 0 0,2-1 0,-4 2-26,0 0 1,0 0-1,-1 0 1,1 0-1,0 0 0,-1 1 1,1-1-1,0 0 0,-1 0 1,1 1-1,-1-1 1,1 0-1,0 1 0,-1-1 1,1 1-1,-1-1 0,1 1 1,-1-1-1,0 1 0,1-1 1,-1 1-1,1 0 1,-1-1-1,0 1 0,1-1 1,-1 1-1,0 0 0,0-1 1,0 1-1,1 0 1,-1 0-1,5 29-10,-4-22 58,11 70 456,9 46 88,-17-105-526,2 0 1,0-1-1,0 0 0,14 25 1,-18-42-73,-1 0 1,1 0 0,0 0 0,-1 0-1,1 0 1,0 0 0,0 0 0,0-1-1,0 1 1,0 0 0,0-1 0,0 0 0,0 0-1,0 1 1,0-1 0,0 0 0,0-1-1,0 1 1,0 0 0,3-1 0,7 0-122,22-3-964,7-17-1871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4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40 229 7347,'0'0'3052,"12"-10"-2948,6-3-138,-1-2-1,29-33 1,-41 42-1,0-1-1,0 1 1,0-1 0,-1-1 0,0 1-1,-1 0 1,1-1 0,-1 0-1,-1 0 1,0 0 0,0 0-1,0 0 1,0-14 0,-2 21 41,0 0 0,-1-1 0,1 1 0,0 0 0,-1 0 0,1 0 0,-1 0 0,1 0-1,-1 0 1,1 0 0,-1 0 0,0 0 0,1 0 0,-1 0 0,0 0 0,0 0 0,0 1 0,0-1 0,1 0 0,-1 1 0,0-1 0,0 0 0,-1 1 0,1-1 0,0 1 0,0 0 0,0-1 0,0 1 0,0 0 0,0 0 0,-1-1-1,1 1 1,0 0 0,0 0 0,0 0 0,0 1 0,-1-1 0,1 0 0,-1 1 0,-4-1 32,1 1-1,0 0 1,-1 0-1,1 1 1,0-1-1,0 1 1,0 1 0,-8 4-1,6-2 15,1 0 0,-1 0 0,1 1 0,1-1 0,-1 2 0,1-1 0,0 1 0,0-1 0,1 1 0,0 0 0,0 1 0,-3 8 1,3-3-4,0 1 0,0-1 1,2 1-1,-1 0 0,2 0 1,0 20-1,1-30-52,0 0 0,0-1-1,0 1 1,0 0 0,1-1 0,0 1 0,0-1 0,0 1 0,0-1-1,1 1 1,-1-1 0,1 0 0,0 0 0,0 1 0,4 4-1,-2-5-85,-1 0-1,1 0 0,0 0 0,0-1 0,1 1 0,-1-1 1,0 0-1,1 0 0,-1-1 0,1 1 0,9 1 0,45 3-2423,7-5-2019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7043,'0'0'3698,"-65"167"-2802,65-114-351,0 8-161,0 7-208,0 1-96,6-1-48,19-12-16,3-11-16,9-12-1505,2-15-1456,1-18-1569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5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7988,'0'0'549,"27"-2"-250,8-1-31,38 0 0,-70 3-234,-1 1 0,1-1 0,-1 0-1,1 0 1,-1 1 0,1 0 0,-1-1 0,0 1-1,1 0 1,-1 0 0,0 0 0,0 1-1,0-1 1,0 0 0,0 1 0,0-1 0,0 1-1,0 0 1,0 0 0,-1 0 0,1 0 0,-1 0-1,0 0 1,2 2 0,-1 1 57,-1 1 0,1-1-1,-1 0 1,0 1 0,0-1 0,-1 0 0,1 8 0,-1-8-22,1 10 110,-1 0-1,-1 0 1,0 0 0,-4 19-1,3-27-149,0 0-1,-1 0 0,0 0 0,0 0 0,-1 0 0,1-1 1,-1 1-1,-1-1 0,1 0 0,-7 6 0,7-8-17,1 0-1,-1 0 0,-1 0 0,1 0 1,-1-1-1,-9 6 0,13-9-148,1-5-468,1-1 192,-1-1 0,2 1 0,-1 0 0,0-1-1,1 1 1,0 0 0,1 0 0,-1 0 0,1 0 0,6-9 0,6-7-1683,25-26-1,-39 46 1929,38-41-2456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6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0 2609,'0'0'10714,"-9"2"-10537,6-1-164,-1 0-1,0 0 1,1 0 0,-1 0 0,1 1 0,0-1 0,-1 1 0,1 0 0,0 0 0,0 0 0,0 1 0,0-1 0,-3 5 0,1-1 55,0 1 1,1-1-1,0 1 0,0 0 0,1 0 0,-5 15 0,3-4 113,1 0 0,1 1 0,0-1 0,2 1 0,1 35 0,0-32-117,0-19-59,0 0 0,0 0-1,0 0 1,0 0 0,1-1 0,-1 1-1,1 0 1,0 0 0,0 0-1,0 0 1,0-1 0,0 1 0,1-1-1,-1 1 1,1-1 0,2 4-1,-2-4-14,1 0 1,0 0-1,-1-1 0,1 1 0,0-1 0,0 0 0,0 0 1,0 0-1,0 0 0,0 0 0,0 0 0,0-1 0,0 0 1,0 1-1,4-1 0,5 1-450,-1-1 0,1 0-1,0 0 1,-1-1 0,1 0 0,-1-1-1,1-1 1,-1 0 0,22-8 0,17-20-5287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6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5683,'0'0'5186,"0"4"-4797,-1 59 1477,-1-23-1271,6 68-1,-3-106-593,-1 0-1,0 0 0,0-1 1,1 1-1,0 0 0,-1 0 1,1 0-1,0 0 0,0-1 0,0 1 1,0 0-1,0-1 0,0 1 1,0-1-1,0 1 0,1-1 1,-1 0-1,1 1 0,-1-1 1,1 0-1,-1 0 0,1 0 1,3 1-1,-2-1-214,0 0-1,1 0 1,-1 0-1,1-1 1,-1 0-1,1 0 1,-1 0-1,1 0 1,-1 0 0,1-1-1,-1 1 1,7-3-1,17-9-3218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6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10677,'0'0'336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7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7411,'0'0'4498,"62"10"-4177,-31-7-17,0-1-32,0-2 48,0 0 96,-8 0-32,-4 0-224,-5 0-160,-2 0-112,-4 0-1728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7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3458,'0'0'6760,"20"-11"-5834,66-34-350,-81 42-516,1 1 0,-1-1-1,0 1 1,1 1 0,-1-1 0,1 1 0,0-1-1,-1 2 1,1-1 0,0 1 0,0 0 0,-1 0-1,8 1 1,5 0 119,-17-1-166,1 1-1,0-1 1,0 0-1,-1 1 1,1-1-1,0 1 1,0-1-1,-1 1 1,1 0-1,-1 0 1,1 0-1,0 0 1,-1 0-1,0 0 0,1 0 1,-1 0-1,0 1 1,1-1-1,-1 0 1,0 1-1,2 2 1,-1 1 9,0-1 1,-1 0 0,1 0-1,-1 1 1,0-1-1,0 1 1,0 0 0,0 8-1,-1-5 5,0 0 0,-1 0 0,1 0 0,-2 0 0,1 0 0,-1 0 0,0 0-1,-1 0 1,0-1 0,-5 12 0,-5-4 5,0 0 0,-1 0 0,0-2 0,-1 1 0,-1-2 0,-27 17 0,41-27-192,5-11-1075,8-7-67,0 0 1,1 1-1,17-18 1,-9 11-307,21-24-2460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7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2257,'0'0'10341,"-4"0"-10152,2 0-181,-1 1-1,1-1 1,0 1-1,0 0 1,0-1-1,0 1 1,0 0-1,0 0 1,0 0 0,0 1-1,0-1 1,0 0-1,1 1 1,-1-1-1,1 1 1,-1-1-1,1 1 1,-1 0-1,-1 2 1,0 2 48,0 1 1,0-1-1,0 0 1,1 1-1,0 0 1,-2 8-1,0 11 217,1-1-1,0 42 0,3-60-217,0-1-19,0 0 0,0 0 0,1 0 0,-1 0 0,1 0 0,3 9 0,-3-13-31,0 0-1,0-1 0,0 1 0,0 0 0,1 0 0,-1-1 0,1 1 0,-1-1 0,1 1 0,-1-1 0,1 1 0,0-1 0,0 0 0,0 0 0,-1 0 0,1 0 0,0 0 0,0-1 0,0 1 1,1 0-1,-1-1 0,3 1 0,4 0-129,-1 1 0,1-1 0,0-1 0,0 0 0,0 0 0,0-1 0,0 0 0,0 0 0,-1-1 0,1 0 0,-1-1 0,12-4 0,25-26-2989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8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6659,'0'0'2961,"192"30"-2720,-111-30-49,4 0-96,-1 0-80,-16-2 16,-9-11 32,-17 0-16,-14 6 16,-11 2-64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8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3922,'0'0'8046,"6"2"-7712,4 2-216,0 0 1,0 1-1,-1 1 1,0 0-1,0 0 1,0 1-1,-1 0 1,1 0-1,-2 1 1,1 0-1,7 11 1,9 12 165,37 65 0,-52-80-231,-1 1 1,-1 1 0,0-1-1,-1 1 1,-1 1-1,3 20 1,-3 1 3,0 74-1,-5-104-48,-1 0 0,0 0 0,-1 0 0,0 0 0,-1 0 0,0-1 0,0 1 0,-1-1 1,-1 1-1,-7 11 0,8-14-11,0-1 1,-1 1 0,0-1-1,0 0 1,-1 0 0,1-1-1,-1 0 1,0 0 0,-1 0-1,1-1 1,-1 0 0,0 0-1,-15 6 1,19-9-305,1 0 0,-1-1 0,0 1 0,0-1 0,0 0 0,0 1-1,0-1 1,-3-1 0,-5-1-2865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4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1 10197,'0'0'1502,"-25"8"-1126,-76 32-224,98-39-151,0 1 0,0 0 0,0 0 1,1 0-1,-1 0 0,1 0 0,-1 0 0,1 1 1,0 0-1,0-1 0,0 1 0,0 0 0,0 0 1,1 0-1,0 0 0,-1 0 0,1 0 0,0 0 0,0 0 1,1 1-1,-1-1 0,1 0 0,-1 0 0,1 1 1,0-1-1,0 1 0,1-1 0,-1 0 0,1 4 0,0 9-12,-1-13-7,0 0 0,0 1 0,0-1 0,0 0 0,1 1 0,-1-1 0,1 0 0,0 0 0,0 0 0,0 0 0,1 1 0,1 2 0,-2-5-47,1 1 1,-1-1-1,1 1 0,0-1 0,0 0 0,0 0 1,0 0-1,0 0 0,0 0 0,0 0 1,0 0-1,0-1 0,0 1 0,0-1 0,0 1 1,0-1-1,1 0 0,3 0 0,-1 1 29,0-1 0,0 0 0,0 0 0,1 0 0,-1-1 0,0 1 0,0-1 0,0-1 0,0 1 0,0-1 0,-1 1 0,1-1 0,0-1 0,-1 1 0,1-1 0,-1 0 0,0 0 0,0 0 0,0 0 0,0-1 0,0 1 0,-1-1 0,0 0 0,0 0 0,5-8 0,18-38 284,-22 38 367,2 1-1,11-19 0,-12 30-305,-2 9-273,8 65 470,4 109 1,6 46-419,-20-219-193,10 31-16,-11-40 55,0 0-1,1 0 0,-1 0 0,1 0 0,0 0 1,-1 0-1,1 0 0,0 0 0,-1 0 0,1-1 1,0 1-1,0 0 0,0-1 0,-1 1 0,1 0 1,0-1-1,0 1 0,0-1 0,0 1 1,0-1-1,0 0 0,0 1 0,1-1 0,-1 0 1,0 0-1,0 0 0,0 0 0,0 0 0,0 0 1,0 0-1,0 0 0,0 0 0,2-1 0,-2 1-96,0 0 0,0-1-1,0 1 1,0-1-1,0 1 1,0-1 0,0 1-1,0-1 1,0 1 0,-1-1-1,1 0 1,0 0 0,0 1-1,-1-1 1,1 0-1,1-1 1,12-31-5149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29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7892,'0'0'4954,"8"-4"-4810,-1 0-106,1 0 0,-1 1 0,1 0-1,0 1 1,-1 0 0,1 0 0,0 1 0,0 0 0,13-1 0,-17 2-21,-1 0 0,1 0 0,0 0 0,-1 1 0,1-1 0,-1 1 0,1-1 1,-1 1-1,1 1 0,-1-1 0,6 3 0,-7-2-7,0 0 0,0 0 0,-1 0 0,1 0 0,-1 0 0,0 0 0,1 0 0,-1 0 0,0 1 0,0-1 0,0 0 0,-1 1 0,1-1 0,-1 1 0,1-1 0,-1 0 0,0 1 0,0 4 0,1 0 0,-1 1 0,0-1 0,0 0 0,-1 1 0,0-1 0,0 0 0,-1 0 1,0 0-1,0 0 0,-1 0 0,0 0 0,0 0 0,0-1 0,-1 1 0,0-1 0,0 0 1,-1 0-1,-5 5 0,-53 63 24,62-74-35,1 0 1,0 0-1,0 0 0,0 1 0,0-1 0,0 0 0,0 0 0,0 0 0,-1 0 0,1 0 0,0 1 0,0-1 0,0 0 0,0 0 0,0 0 0,0 0 0,0 1 0,0-1 0,0 0 0,0 0 1,0 0-1,0 0 0,0 1 0,0-1 0,0 0 0,0 0 0,0 0 0,0 0 0,0 1 0,0-1 0,1 0 0,-1 0 0,0 0 0,0 0 0,0 1 0,0-1 0,0 0 0,0 0 0,0 0 1,1 0-1,-1 0 0,0 0 0,0 0 0,0 1 0,0-1 0,1 0 0,12 3 10,24-2 118,-30-2-72,-7 1-53,265-7 1239,-245 7-1218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32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13 14695,'0'0'912,"149"-2"-944,-98 2 96,5 0-64,-5-5-576,-12 0-977,-13 5-1232</inkml:trace>
  <inkml:trace contextRef="#ctx0" brushRef="#br0" timeOffset="1">1 249 9428,'0'0'5155,"185"-18"-4691,-128 13-320,-7 0-64,-5 0 176,-19 5-176,-9 0-80,-9 0 0,-22 23-8532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31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494 53 3282,'0'0'6547,"9"-6"-3394,-10 4-3096,1 0 0,0 0 0,-1 0 0,1 0-1,-1 0 1,0 1 0,1-1 0,-1 0 0,0 0 0,0 0 0,0 1 0,0-1 0,-1 0 0,1 1-1,0-1 1,-1 1 0,1 0 0,-1-1 0,1 1 0,-1 0 0,0 0 0,0 0 0,1 0 0,-1 0-1,0 0 1,0 1 0,0-1 0,0 1 0,0-1 0,0 1 0,0 0 0,-2-1 0,-12-1-128,1 1 0,-1 0 1,-19 2-1,12 0 183,8 0-132,-1 1-1,0 0 0,0 1 0,1 1 0,0 1 0,0 0 0,0 1 1,0 0-1,-19 13 0,13-7 1,1 1-1,1 1 1,0 0-1,1 2 1,-28 30 0,43-43 8,-1 1 0,1 0 0,0 0 0,0 0 1,0 0-1,0 0 0,1 1 0,0-1 0,0 1 1,0 0-1,0 0 0,1 0 0,0-1 0,0 1 1,0 0-1,0 1 0,1-1 0,0 5 0,0-9 4,1 0-1,-1 0 1,0 0-1,1 0 0,-1 0 1,1 0-1,-1 0 0,1 0 1,-1-1-1,1 1 0,0 0 1,-1 0-1,1-1 0,0 1 1,0 0-1,-1-1 0,1 1 1,0 0-1,0-1 0,0 1 1,0-1-1,0 0 0,0 1 1,1-1-1,26 3-20,-19-3 13,225-8 230,-136 1-183,-76 5-35,0 1 0,0 2-1,0 0 1,1 1-1,27 6 1,-45-6 2,0-1 0,0 0 0,0 1 0,0 0 0,0 0 1,-1 1-1,1-1 0,-1 1 0,0 0 0,1 0 0,-1 0 1,0 1-1,-1-1 0,1 1 0,-1 0 0,0 0 0,0 0 1,0 1-1,0-1 0,-1 1 0,1 0 0,-1-1 0,0 1 1,-1 0-1,1 0 0,-1 0 0,0 0 0,0 9 0,0-5 4,-1-1-1,0 0 0,0 0 0,-1 1 0,-3 15 0,3-20 4,-1 1-1,0-1 1,0 0 0,0 0-1,0 0 1,-1 0-1,1 0 1,-1 0 0,0-1-1,0 1 1,-1-1 0,-3 4-1,-12 8-65,-1-1 1,-1-1-1,0-1 0,0-1 0,-1 0 1,0-2-1,-48 14 0,40-16 36,-1-1 0,1-2 1,-1 0-1,-1-2 0,-52-4 0,83 2-34,-1 0-1,1 0 0,0 0 1,-1 0-1,1 0 1,0 0-1,0-1 0,-1 1 1,1 0-1,0-1 1,0 1-1,0-1 1,0 1-1,-1-1 0,1 0 1,0 1-1,0-1 1,0 0-1,0 0 1,1 0-1,-1 0 0,0 0 1,0 0-1,0 0 1,1 0-1,-1 0 0,0 0 1,1 0-1,-1 0 1,1-1-1,0 1 1,-1 0-1,1 0 0,0-1 1,-1-1-1,0-24-3485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38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5298,'0'0'6022,"8"1"-5032,27 6-265,-34-7-675,1 1-1,-1 0 1,1 0-1,-1 0 1,0 0-1,1 0 1,-1 1-1,0-1 1,0 0-1,0 1 1,0-1-1,0 0 1,0 1-1,0-1 1,-1 1-1,1-1 1,0 1-1,-1 0 1,0-1-1,1 1 1,-1 0-1,0-1 1,0 1-1,1 0 1,-1-1-1,-1 3 1,2 4 110,2 9 87,5 24 119,13 43 0,-18-74-363,0 0 1,1-1-1,0 1 0,1-1 0,0 0 0,0 0 1,1 0-1,0-1 0,13 14 0,-16-20-6,-1 0 0,0 0-1,1 0 1,-1-1 0,1 1 0,-1-1-1,1 1 1,0-1 0,0 0 0,-1 0 0,1 0-1,0-1 1,0 1 0,0-1 0,0 1-1,0-1 1,0 0 0,0 0 0,0 0-1,0-1 1,0 1 0,5-2 0,-3 0 1,-1 0 0,0 0 0,0 0 1,0 0-1,0-1 0,0 1 1,-1-1-1,1 0 0,-1 0 0,0-1 1,1 1-1,-2-1 0,5-6 0,4-7 22,-1 0 0,-1-1-1,0-1 1,-2 1 0,0-1-1,-1-1 1,-1 1 0,-1-1-1,-1 0 1,2-35 0,-5 53 22,0 7-68,-3 562 423,3-560-372,1-2 3,-1 0 0,0 1 0,-1-1 0,1 0 0,-1 0-1,-2 7 1,2-10-19,0-1 0,0 1 1,0 0-1,0-1 0,0 1 0,0-1 0,-1 1 0,1-1 0,0 1 0,-1-1 0,0 0 0,1 0 0,-1 0 0,1 0 0,-1 0 1,0 0-1,0 0 0,0-1 0,0 1 0,-2 0 0,-1 1 6,0-1 0,-1 0 0,1 0 1,0 0-1,-1 0 0,1-1 0,-1 0 1,1 0-1,-1-1 0,1 1 0,-1-1 0,1-1 1,0 1-1,-1-1 0,1 1 0,0-2 0,0 1 1,-6-4-1,7 3-135,0 0 0,0 0-1,1-1 1,0 1 0,-1-1 0,1 0 0,1 0 0,-1 0 0,0 0 0,1 0 0,0-1 0,0 1 0,0-1-1,1 1 1,0-1 0,-1 0 0,1 1 0,1-1 0,-1 0 0,1-9 0,0 11-53,0-3-435,0 1-1,0 0 0,0 0 1,1 0-1,-1 0 1,1 0-1,1 0 0,-1 0 1,3-7-1,21-19-5879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38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6435,'0'0'5461,"1"-7"-5173,1-4-235,1-5-122,2 37 91,-1 6 272,10 35 0,-12-53-284,1 0-1,0 0 0,1 0 0,0 0 0,0 0 0,1-1 0,9 12 0,-12-18-16,0 0 0,0 0 0,0-1 0,0 1 0,1 0 0,-1-1 0,1 1 0,-1-1 0,1 0 0,-1 0 1,1 0-1,0 0 0,0 0 0,-1-1 0,1 1 0,0-1 0,0 1 0,0-1 0,0 0 0,0-1 0,-1 1 0,5-1 0,-3 0-14,0 0 0,0 0 0,0 0 0,0 0 0,-1-1 0,1 0 0,0 0 0,-1 0 0,1 0 0,-1 0 0,0-1 0,0 1 0,1-1 0,2-4 0,7-12 34,0-2-1,-1 0 0,-1 0 1,-1-1-1,-1 0 0,-1 0 1,8-36-1,-12 12 1669,-4 56-1361,0 55-96,17 116 0,-15-165-189,23 151 231,-21-131-95,-2-1 0,-5 64 0,2-96-153,1 0 0,-1 0 0,0 0 0,0 0 0,0 0 1,-1 0-1,1 0 0,0-1 0,-1 1 0,0 0 0,0-1 0,0 0 0,0 1 0,0-1 1,0 0-1,-1 0 0,1 0 0,-1 0 0,1 0 0,-1-1 0,0 1 0,1-1 1,-1 0-1,-3 2 0,-4 0-70,1-1 0,-1 1-1,1-1 1,-1-1 0,0 0 0,-13 0 0,21-1-122,1 0 1,0 0-1,-1-1 1,1 1-1,0-1 1,-1 1 0,1-1-1,0 1 1,0-1-1,-1 0 1,1 1-1,0-1 1,0 0-1,0 0 1,0 0-1,0 0 1,0 0-1,0 0 1,0 0-1,0 0 1,1 0-1,-1 0 1,0-1-1,1 1 1,-1 0-1,1-1 1,-1 0-1,-2-3-789,-13-32-7521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3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850 0 1873,'0'0'8729,"14"5"-5018,-14-4-3682,0 0 0,0 0-1,-1 0 1,1 0 0,0 0 0,-1 0-1,1-1 1,-1 1 0,1 0 0,-1 0-1,1-1 1,-1 1 0,0 0-1,1-1 1,-1 1 0,0-1 0,0 1-1,1-1 1,-1 1 0,0-1 0,0 1-1,0-1 1,0 0 0,-1 1-1,-28 8-7,18-6 41,-48 14-39,-337 112-30,391-127-6,-34 17 37,39-18-34,-1-1 1,1 1 0,0 0 0,-1 0 0,1 0 0,0 0-1,0 1 1,-1-1 0,1 0 0,0 0 0,0 1 0,0-1-1,0 1 1,1-1 0,-1 1 0,0-1 0,1 1 0,-1-1 0,1 1-1,-1 3 1,1-4-1,0 0 1,0-1-1,0 1 0,1 0 1,-1 0-1,0 0 0,1-1 1,-1 1-1,1 0 0,-1 0 1,0-1-1,1 1 0,0 0 1,-1-1-1,1 1 0,-1-1 0,1 1 1,0-1-1,-1 1 0,1-1 1,0 1-1,0-1 0,-1 1 1,1-1-1,0 0 0,0 0 1,0 1-1,0-1 0,30 5 79,-23-4-76,57 6 94,-21-3-46,54 12-1,-87-14-39,26 6 0,0 2 0,-1 1 0,0 1 0,36 19 0,-67-28-7,0 1 0,0-1 1,0 1-1,0 0 0,0 0 1,4 6-1,-8-9 10,0 0 0,0 0 0,0 0 0,0 1 0,0-1 0,-1 0-1,1 0 1,0 1 0,-1-1 0,1 0 0,-1 1 0,1-1 0,-1 1 0,0-1 0,0 0 0,1 1 0,-1-1 0,0 1-1,0-1 1,-1 1 0,1-1 0,0 1 0,0-1 0,-1 0 0,1 1 0,-1-1 0,1 1 0,-1-1 0,1 0 0,-1 0-1,0 1 1,0-1 0,-1 2 0,-6 3 22,0 0 1,-1 0-1,0-1 0,0 0 1,-1-1-1,1 1 0,-20 4 0,3 1-25,-172 60-9,-30 13-16,176-61 14,0 3-1,-60 38 0,99-55 4,-15 7 23,27-14-23,0 0 0,0-1 0,0 1 0,1 0 0,-1-1 0,0 1 0,0 0 0,0 0 0,0 0-1,1 0 1,-1 0 0,0 0 0,1 0 0,-1 0 0,1 0 0,-1 0 0,1 0 0,-1 3 0,1-3-38,0-1 43,0 1-1,0-1 1,0 0 0,0 0-1,0 0 1,0 1 0,0-1-1,0 0 1,0 0-1,0 0 1,0 1 0,1-1-1,-1 0 1,0 0 0,0 0-1,0 0 1,0 1 0,0-1-1,0 0 1,0 0 0,1 0-1,-1 0 1,0 0 0,0 0-1,0 1 1,0-1 0,1 0-1,-1 0 1,0 0-1,0 0 1,0 0 0,0 0-1,1 0 1,-1 0 0,0 0-1,0 0 1,0 0 0,1 0-1,-1 0 1,0 0 0,0 0-1,0 0 1,1 0 0,-1 0-1,0 0 1,0 0 0,0 0-1,1 0 1,-1 0 0,0 0-1,0-1 1,0 1-1,0 0 1,0 0 0,1 0-1,370-17 246,142-49 907,-460 56-962,-28 4-142,0 1 1,0 1-1,29 0 1,-53 4-309,-7 3-677,-27 12-1177,-20 10-2819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1985,'0'0'4693,"0"38"-1097,0-10-2641,-1 3-541,1 0 0,2-1 1,7 37-1,-8-65-567,0 1 274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1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6131,'0'0'2497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1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8724,'0'0'2833,"169"-2"-2817,-147-4-16,-5 1-928</inkml:trace>
  <inkml:trace contextRef="#ctx0" brushRef="#br0" timeOffset="1">59 130 1825,'0'0'9876,"90"-5"-9668,-53-8-144,-3 3-64,-3 5-496,-6 5-1905,-5 0-1953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1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8884,'0'0'5459,"-3"169"-4835,3-118-48,0 0-16,0-6-31,0-12-161,0-5-208,0-10-112,0-8-48,5-8-48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185 100 992,'0'0'7108,"-5"-16"-5998,-17-48-142,21 62-935,0 1-1,0 0 1,0-1-1,0 1 1,0 0 0,0 0-1,-1 0 1,1 0-1,0 0 1,-1 0-1,1 0 1,-1 0 0,1 0-1,-1 1 1,1-1-1,-1 1 1,1-1 0,-1 1-1,0-1 1,1 1-1,-1 0 1,0 0-1,1 0 1,-1 0 0,-2 0-1,-1 1 16,1 0 1,-1 0-1,0 0 0,1 0 0,-1 0 0,-5 4 1,4-1-33,-1 0 0,2 1 0,-1 0 0,0 0 1,1 0-1,0 1 0,1 0 0,-1 0 0,1 0 1,0 1-1,0-1 0,1 1 0,0 0 1,0 0-1,1 0 0,-1 0 0,2 0 0,-1 1 1,1-1-1,0 1 0,1-1 0,-1 1 0,1-1 1,1 1-1,1 10 0,0-16-30,-1-1-1,0 0 1,0 1-1,0-1 1,1 0-1,-1 0 1,1 0-1,-1 0 1,1 0-1,-1-1 1,1 1 0,-1 0-1,1-1 1,0 1-1,-1-1 1,1 1-1,0-1 1,-1 0-1,1 0 1,0 1-1,0-1 1,-1-1-1,4 1 1,45-5-1008,-45 3 864,1 0 0,-1 0 0,1-1 0,-1 0 0,0 0 0,0 0 0,0-1 0,-1 0 0,1 0 0,-1 0 0,0 0 0,0-1 0,0 0 0,-1 1 0,6-12 0,-4 8 258,-1 0 0,0-1 0,-1 0 0,1 0 0,-2 0 0,1 0 0,-2 0 0,1-1 0,0-14 544,8 76-36,-5-26-423,14 46 0,-17-66-228,1 1 1,-1-1-1,1-1 1,0 1-1,1 0 0,-1-1 1,1 1-1,0-1 1,0 0-1,1-1 0,0 1 1,7 5-1,-7-7-330,0-1 0,1 0 0,-1-1 0,1 1 1,-1-1-1,1 0 0,-1 0 0,1-1 0,0 1 0,-1-1 0,1-1 0,0 1 0,6-2 0,21-4-2436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5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 10421,'0'0'64,"-2"25"-38,-4 83-31,5-102-6,1 0 1,0 0-1,1 0 0,-1 0 1,1 0-1,1 0 0,-1-1 1,1 1-1,0 0 0,0 0 1,4 6-1,-4-8-131,1 0 1,0 0-1,0-1 0,1 1 1,-1-1-1,1 0 1,0 0-1,0 0 0,0 0 1,5 2-1,-5-3-40,0-1 0,0 1 1,0-1-1,0 0 0,0 0 0,0 0 0,0-1 0,0 0 1,0 1-1,0-2 0,1 1 0,-1 0 0,0-1 0,0 0 1,0 1-1,0-2 0,0 1 0,0 0 0,-1-1 1,1 0-1,0 0 0,-1 0 0,1 0 0,-1 0 0,6-6 1,7-13 322,0-2 0,-2 0 1,0-1-1,-1 0 0,9-29 1,3-2 3137,-18 43-1256,-7 18-451,-1 8-1803,1 21 197,-2-18 62,2 0 0,0 0 1,2 0-1,5 33 0,-6-46-235,0-1 0,1 1-1,-1 0 1,1 0 0,0-1 0,0 1 0,0-1-1,0 0 1,0 1 0,1-1 0,0 0-1,-1 0 1,1-1 0,0 1 0,0 0 0,1-1-1,-1 0 1,1 0 0,-1 0 0,1 0-1,-1-1 1,1 1 0,0-1 0,0 0 0,0 0-1,5 1 1,47 0-1652,10-2 1192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2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80,'-5'0'16231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3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2545,'0'0'9661,"18"-1"-8029,-12-2-1459,34-11 500,-39 13-670,0 1 0,1 0 0,-1 0-1,0 0 1,0 0 0,1 0 0,-1 0-1,0 0 1,1 0 0,-1 0 0,0 1-1,0-1 1,1 1 0,-1-1 0,0 1-1,0-1 1,0 1 0,0 0 0,0-1-1,1 1 1,-1 0 0,-1 0 0,1 0-1,0 0 1,0 0 0,0 0 0,0 0-1,-1 0 1,2 2 0,3 8 29,-1 0-1,0 1 1,-1 0 0,-1 0 0,0 0 0,1 12-1,0 77-155,-3-85-14,0-14-177,0-5 64,0-15 141,0 1 0,1 0-1,1 0 1,0 0 0,6-18-1,-7 31 121,0 1 0,0-1 0,1 0 0,0 1-1,-1-1 1,1 1 0,0 0 0,1-1 0,-1 1-1,0 0 1,1 0 0,0 0 0,0 1-1,0-1 1,0 1 0,0 0 0,0-1 0,0 1-1,1 1 1,-1-1 0,1 0 0,0 1-1,-1 0 1,1 0 0,0 0 0,0 0 0,0 1-1,0-1 1,6 1 0,-9 0 7,1 0-1,-1 0 1,0 1 0,1-1-1,-1 0 1,1 1-1,-1-1 1,1 1 0,-1-1-1,0 1 1,1-1 0,-1 1-1,0 0 1,0 0-1,1 0 1,-1 0 0,0 0-1,0 0 1,0 0 0,1 2-1,0 0 30,0 0-1,0 1 1,-1-1-1,1 1 1,-1 0-1,1-1 0,0 8 1,1 6 105,-1 0 1,-1 31-1,-1-41-144,0-3 12,-1 1 0,1-1 1,1 1-1,-1-1 0,1 1 0,0-1 0,0 1 1,2 6-1,-2-10-78,0 1 0,1-1 0,-1 0 0,0 0 0,0 1 0,1-1 0,-1 0 0,1 0 0,-1 0 0,1 0 0,-1-1 0,1 1 0,0 0 0,-1-1 0,1 1 0,0-1 0,-1 1 0,1-1 0,0 0 0,0 0 0,-1 0 0,1 0 0,0 0 0,2 0 0,30-3-3628,9-12-4466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3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6019,'0'0'5698,"-40"179"-4945,35-103 15,-1 3-208,6 5-240,0 2-143,0-8-113,0-15-64,20-9-48,5-19-593,0-12-575,1-13-1233,-1-10-1393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4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8004,'0'0'1707,"0"23"-928,1 77-133,-1-86-541,1 0 0,1 0 1,6 28-1,-6-37-95,-1 0 1,1 0-1,1 0 1,-1 0-1,1-1 1,0 1-1,0 0 0,0-1 1,8 8-1,-9-10-79,0-1-1,0 1 0,1-1 0,-1 1 1,0-1-1,1 0 0,-1 0 1,1 0-1,0 0 0,-1 0 0,1-1 1,0 1-1,-1-1 0,1 1 0,0-1 1,-1 0-1,1 0 0,0-1 1,0 1-1,-1 0 0,1-1 0,0 0 1,-1 1-1,1-1 0,-1 0 0,1 0 1,-1-1-1,1 1 0,-1 0 1,0-1-1,0 0 0,1 1 0,-1-1 1,0 0-1,-1 0 0,4-4 0,2-6-71,0-1 0,-1-1 0,-1 1-1,0-1 1,-1 0 0,0 0-1,1-18 1,0-7 2640,-2-57 625,-3 101-2921,-1 25-68,1 9 70,0 0 0,12 68 0,-4-62-58,-2 1 1,-1 87 0,-5-130-140,0 0 1,0-1 0,0 1 0,-1-1 0,1 1 0,-1-1 0,0 1 0,0-1 0,1 0-1,-2 1 1,1-1 0,0 0 0,0 0 0,-1 0 0,1 1 0,-1-2 0,0 1 0,0 0-1,0 0 1,1 0 0,-2-1 0,1 1 0,0-1 0,0 0 0,0 0 0,-1 0 0,1 0-1,0 0 1,-1 0 0,-3 1 0,-7 0-155,-1 1 0,1-2-1,-1 0 1,-20-1 0,23 0-311,10 0 372,0 0 0,1 0 0,-1 0 0,0 0 0,1 0 0,-1 0 0,0 0 0,1 0 0,-1 0 0,1-1 0,-1 1 0,0 0-1,1 0 1,-1-1 0,1 1 0,-1 0 0,0-1 0,1 1 0,-1-1 0,1 1 0,-1 0 0,1-1 0,0 0 0,-1 1 0,1-1 0,-1 0 0,-2-19-4147,3 5-1328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4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8388,'0'0'6043,"4"-10"-5865,-3 56 804,-1-7-492,3 72 47,-2-100-554,0 0-1,1 0 0,1 0 1,0 0-1,1-1 0,0 1 1,9 17-1,-12-27-139,-1 0 0,1 0 0,0 0 0,-1 0 0,1 0 0,0 0 0,0 0 0,0-1 0,0 1 0,0 0 0,0 0 0,0-1 0,0 1 0,0-1 0,0 1-1,0-1 1,0 1 0,1-1 0,-1 0 0,0 1 0,0-1 0,0 0 0,1 0 0,-1 0 0,0 0 0,0 0 0,1 0 0,-1 0 0,0 0 0,0-1 0,0 1 0,1 0 0,-1-1 0,2 0 0,6-12-4773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5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8676,'0'0'1633</inkml:trace>
  <inkml:trace contextRef="#ctx0" brushRef="#br0" timeOffset="1">248 363 10005,'0'0'2769,"149"5"-2353,-121-10-128,-5-5-192,-3 2-96,-3 3-32,-3 0-1232,3-5-2578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5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10917,'0'0'2601,"3"17"-2198,36 147-107,-38-159-288,1 1 1,0 0-1,0-1 0,1 1 1,-1-1-1,1 0 0,0 0 0,1 0 1,3 4-1,-5-7-20,1 0 0,-1 0 0,1 0 0,-1-1 0,1 0 0,0 1 0,0-1 0,-1 0 0,1 0 0,0 0 0,0-1 0,0 1 0,0-1 0,0 1 0,0-1 0,0 0 0,0 0 0,0 0 0,4-1 0,-2-1-87,1 1 1,-1-1-1,1 0 0,-1-1 1,0 1-1,0-1 1,0 0-1,-1 0 1,1-1-1,-1 1 0,1-1 1,-1 0-1,0 0 1,-1 0-1,1-1 0,-1 1 1,4-8-1,1 1-35,-2-1-1,1 0 1,-1-1-1,-1 0 1,-1 1-1,5-20 1,-4 3 1044,-2-1 0,-2-47 770,-1 98-1450,0 13-104,2 0 0,1-1 0,12 52 0,-14-81-118,36 170 312,-32-138-242,-1 1 1,-1 68-1,-3-102-68,-1 0 1,0-1 0,1 1 0,-1 0-1,0-1 1,-1 1 0,1-1 0,0 1 0,-1-1-1,1 1 1,-1-1 0,0 0 0,0 0-1,0 0 1,0 0 0,0 0 0,0 0-1,0-1 1,-1 1 0,1-1 0,-1 0-1,1 1 1,-1-1 0,1 0 0,-1 0-1,0-1 1,-5 2 0,-3 0-182,-1 1 0,1-2-1,0 0 1,-1 0 0,-17-2 0,26 0-49,0 1 0,0-1 1,0 1-1,1-1 0,-1 0 0,0 0 0,1 0 1,-1-1-1,1 1 0,-1-1 0,1 1 0,0-1 1,0 0-1,-1 0 0,1 0 0,0 0 0,1 0 0,-1 0 1,0 0-1,1-1 0,-1 1 0,-1-5 0,-20-36-5577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5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8084,'0'0'4212,"4"-1"-4100,18-3-7,1 0 0,0 2 0,-1 1 0,45 4 0,-10-2-59,210-8-1292,-254 7-2900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4578,'0'0'7569,"12"12"-7321,-8-7-223,17 17 90,0 1 1,-2 0 0,-1 1-1,16 28 1,-22-27 74,-1 1-1,-2 0 1,0 0 0,-2 1-1,7 47 1,-7-8 37,-2 82 1,-5-133-232,-1 0 0,0-1 0,-1 1 0,-1-1 0,0 1 0,-1-1 0,0 0 0,-1-1 0,-1 1 0,0-1 1,-1 0-1,0 0 0,-1-1 0,0 0 0,-1 0 0,-12 12 0,19-22-209,0 0-1,1-1 1,-1 1-1,0 0 1,-1-1-1,1 1 1,0-1 0,0 0-1,0 0 1,-1 0-1,1 0 1,-1 0-1,1 0 1,-1-1 0,1 1-1,-1-1 1,1 1-1,-1-1 1,1 0-1,-1 0 1,0 0 0,1-1-1,-1 1 1,-3-2-1,-6-6-5260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6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23 4290,'0'0'5797,"27"-4"-5746,86-11 109,-107 13-95,1 1-1,-1 1 0,1-1 1,-1 1-1,1 0 1,10 2-1,-16-1-45,0-1 0,-1 1 0,1-1 0,-1 1 0,1 0 0,-1-1 0,1 1 0,-1 0 0,1 0 0,-1-1 0,1 1 0,-1 0 0,0 0 0,0 0 0,1-1 0,-1 1-1,0 0 1,0 0 0,0 0 0,0 0 0,0 0 0,0 0 0,0-1 0,0 1 0,0 0 0,0 0 0,-1 0 0,0 1 0,1 6 63,-1-2-26,0-1 0,0 1 0,-1-1 0,0 0 0,0 1 0,0-1 0,0 0-1,-1 0 1,0 0 0,0-1 0,-7 9 0,-50 49 70,38-41-101,-2 2 23,14-15 135,0 1-1,1 0 0,0 0 0,1 1 0,0 0 0,-13 23 0,21-33-160,0 0-1,0 1 1,0-1-1,-1 1 0,1-1 1,0 1-1,0-1 1,0 1-1,0-1 1,0 1-1,0-1 0,0 1 1,0-1-1,0 1 1,0 0-1,0-1 1,0 1-1,1-1 0,-1 0 1,0 1-1,0-1 1,0 1-1,1-1 1,-1 1-1,0-1 1,1 1-1,-1-1 0,0 0 1,1 1-1,-1-1 1,0 0-1,1 1 1,-1-1-1,1 0 0,-1 1 1,0-1-1,1 0 1,-1 0-1,1 0 1,-1 1-1,1-1 1,-1 0-1,1 0 0,-1 0 1,1 0-1,-1 0 1,2 0-1,33 0 262,-22-1-93,315-1 2390,-328 3-2555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5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3 4802,'0'0'5213,"-26"-1"-4031,-10-1-782,-40 4 0,71-2-367,0 1 0,0 0-1,0 1 1,0-1-1,0 1 1,0 0 0,0 0-1,0 1 1,1-1-1,-1 1 1,1 0 0,0 0-1,-1 1 1,-3 3-1,1 2 2,0-1-1,1 1 0,0 0 0,-7 13 0,11-18-21,-3 7 12,0-1-1,1 1 0,0 0 0,1 0 1,0 0-1,1 0 0,0 1 0,1-1 0,0 21 1,1-32-28,0 1 0,0 0 0,0 0 0,0 0 0,0 0 0,1 0 1,-1 0-1,0-1 0,1 1 0,-1 0 0,0 0 0,1 0 1,-1-1-1,1 1 0,-1 0 0,1 0 0,-1-1 0,1 1 0,0-1 1,-1 1-1,1 0 0,0-1 0,-1 1 0,1-1 0,0 0 0,1 2 1,1-2-1,0 1 1,-1 0-1,1-1 1,0 1-1,0-1 1,0 0-1,-1 0 1,7 0-1,-3-1-5,1 0 0,0-1 0,-1 1 0,1-1 0,-1 0 0,0-1 0,10-5-1,7-8-21,-2-2 0,0-1 0,0-1 0,-2 0 0,-1-1 0,0-1 0,28-48 0,-44 91 130,0 0 0,-2 22-1,-1-13-288,0-17 241,1 0 1,0 1 0,1-1-1,0 0 1,4 15-1,-4-24-197,0-1-1,0 0 0,0 0 1,1 0-1,-1 0 0,1-1 0,0 1 1,0 0-1,0-1 0,0 1 1,0-1-1,0 1 0,1-1 1,-1 0-1,1 0 0,0 0 1,-1-1-1,1 1 0,0-1 1,0 1-1,0-1 0,0 0 0,0 0 1,0 0-1,1 0 0,2 0 1,28 0-3421,2-1-96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26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1 880,'0'0'1620,"1"25"82,1 177 1651,-1-35 161,-7 440-38,0-441-3235,-5 322 516,11-466-755,-1 16 10,1 0 0,2 0 0,2 0 0,16 68-1,-16-85 1,-1-1-1,-1 1 0,-1 0 0,-1 0 0,-2 25 1,0 11-10,1-27 7,1 32-3,1-57-7,-1-1-1,1 0 1,0 0-1,0 1 1,0-1-1,1 0 1,-1 0-1,1 0 1,0-1-1,0 1 1,4 5-1,-6-9-15,0 0 0,0 0 0,1 1 0,-1-1 0,0 0 0,0 0 0,0 1 0,1-1 0,-1 0 0,0 0 0,0 0 0,1 1 0,-1-1 0,0 0 0,1 0 0,-1 0 0,0 0 0,0 0 0,1 0 0,-1 0 0,0 0 0,1 1 0,-1-1 0,0 0 0,1 0 0,-1 0 0,0-1 0,1 1 0,-1 0 0,0 0 0,1 0 0,-1 0 0,0 0 0,0 0 0,1 0 0,-1 0 0,0-1 0,0 1 0,1 0 0,-1 0 0,0 0 0,0-1 0,1 1 0,-1 0 0,0 0 0,0-1 0,0 1 0,1 0 0,-1 0 0,0-1 0,0 1 0,0 0 0,0-1 0,7-19-1767,-4-23-2285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8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1121,'0'0'0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49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612 4 4338,'0'0'7788,"-5"0"-6292,-63-1-897,32-2-518,0 3 0,0 1 0,1 2 1,-1 1-1,-50 13 0,72-13-81,-28 10 59,-54 24 1,86-34-29,1 0 0,0 1-1,0 1 1,0 0 0,0 0 0,1 0-1,0 1 1,1 0 0,-1 1 0,2 0 0,-11 14-1,15-19-25,1-1-1,-1 1 1,1 0-1,-1 0 0,1 0 1,0 0-1,1 1 1,-1-1-1,0 0 0,1 0 1,0 0-1,-1 1 1,1-1-1,1 0 0,-1 0 1,0 1-1,2 3 1,-1-4-4,0-1 1,0 0-1,1 1 1,-1-1-1,1 0 1,-1 0 0,1 0-1,0 0 1,0-1-1,0 1 1,0 0-1,0-1 1,0 1-1,0-1 1,0 0 0,1 0-1,-1 1 1,1-2-1,-1 1 1,4 1-1,23 4 24,0-2-1,0 0 0,1-2 0,0-1 0,29-3 0,3 1 23,182-12 119,-239 13-172,0 0 0,0 0 0,0 1 1,-1-1-1,1 1 0,0 1 0,0-1 0,0 0 0,0 1 1,-1 0-1,1 0 0,-1 1 0,0-1 0,6 5 1,-5-2-1,-1-1 0,0 1 1,0 0-1,0 0 0,-1 0 1,0 0-1,0 0 1,0 1-1,-1 0 0,1-1 1,1 9-1,-1-3 19,0 0-1,-1 0 0,0 1 1,-1-1-1,0 0 1,0 1-1,-2-1 1,-2 21-1,2-26-4,0-1-1,0 1 1,-1-1 0,0 0-1,0 0 1,0 0-1,-1 0 1,0 0 0,0-1-1,0 1 1,0-1-1,-1 1 1,0-1 0,1 0-1,-2-1 1,1 1-1,0-1 1,-1 0 0,-8 5-1,-2-1 18,1-2 0,-1 0-1,1 0 1,-1-2-1,0 0 1,-24 2 0,-96-3 90,79-3-136,53 1-27,0 0 1,0-1-1,0 1 1,1-1-1,-1 0 0,0 0 1,0 0-1,1 0 1,-1 0-1,0-1 0,-2-1 1,4 2-68,0 1-1,1-1 1,-1 0 0,1 1 0,-1-1 0,0 1-1,1-1 1,-1 0 0,1 0 0,0 1 0,-1-1-1,1 0 1,-1 0 0,1 1 0,0-1-1,0 0 1,-1 0 0,1-1 0,0 1-192,1 0 1,-1 0-1,0 0 1,0 0-1,1-1 0,-1 1 1,1 0-1,-1 0 1,1 0-1,-1 1 0,1-1 1,0 0-1,-1 0 1,1 0-1,0 0 1,0 0-1,-1 1 0,3-2 1,25-15-6351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0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9108,'0'0'1139,"29"-11"-554,93-29-44,-118 38-470,1 1-1,0 0 0,0 0 1,0 0-1,1 1 1,-1-1-1,0 1 0,9 1 1,-13-1-53,1 1 1,0-1-1,-1 1 1,1-1-1,-1 1 1,1 0-1,-1-1 1,1 1-1,-1 0 1,1 0-1,-1 0 1,0 0-1,0 0 0,1 1 1,-1-1-1,0 0 1,2 3-1,-1 1 3,-1 0 0,1 0-1,-1 0 1,0 1 0,0-1 0,0 0-1,-1 1 1,0-1 0,0 0-1,-1 10 1,0 3 39,0-11-16,0 1-1,0-1 0,-1 0 1,0 1-1,0-1 1,-1 0-1,0 0 1,0 0-1,0-1 0,-1 1 1,0-1-1,-1 0 1,1 0-1,-9 8 1,3-3-59,0-2 1,-1 1 0,0-1 0,0-1 0,-1 0 0,-25 12-1,37-20-18,0 0 0,0 0 0,0 1 0,-1-1 0,1 0 0,0 0 0,0 0 0,0 0 0,0 0 0,-1-1 0,1 1 0,0 0 0,0 0 0,0 0 0,0 0 0,-1 0 0,1 0 0,0 0 0,0 0 0,0 0 0,0 0 0,0 0 0,-1-1 0,1 1 0,0 0 0,0 0 0,0 0 0,0 0 0,0 0 0,0 0 0,0-1 0,-1 1 0,1 0 1,0 0-1,0 0 0,0 0 0,0-1 0,0 1 0,0 0 0,0 0 0,0 0 0,0 0 0,0-1 0,0 1 0,0 0 0,0 0 0,0 0 0,0-1 0,0 1 0,0 0 0,0 0 0,1 0 0,-1 0 0,0 0 0,0-1 0,3-12-897,3 1 228,0 0 1,1 1-1,0-1 1,0 1-1,13-13 0,52-52-2757,-70 75 3354,101-91-1379,-67 62 3459,-1 0 5527,-45 43-4952,-6 10-2055,2 1 0,1 0 0,-11 29-1,19-42-363,2 0 0,0 0 0,0 0-1,0 0 1,2 1 0,-1-1 0,2 1 0,-1-1-1,2 1 1,1 15 0,-1-24-156,0-1-1,0 1 1,0-1 0,0 0 0,1 1-1,-1-1 1,1 0 0,-1 0-1,1 0 1,0 0 0,0 0 0,0 0-1,0-1 1,0 1 0,0-1 0,0 1-1,1-1 1,-1 0 0,0 0 0,1 0-1,-1 0 1,1 0 0,0 0-1,-1-1 1,1 1 0,4-1 0,4 2-258,0-1 1,0-1-1,0 0 1,0-1-1,14-2 1,-21 2-124,1 0-1,0 0 1,-1 0 0,1-1-1,-1 0 1,5-3 0,25-20-4351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0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 10261,'0'0'3383,"0"20"-3018,-2 62-202,2-77-169,1 0 0,-1 0 0,1 0-1,0-1 1,0 1 0,1 0 0,-1-1 0,1 1 0,0-1 0,0 0 0,1 1 0,-1-1 0,1 0-1,0 0 1,0-1 0,0 1 0,7 5 0,-7-7-100,0 0 1,0 0-1,0 0 0,0-1 0,0 1 1,0-1-1,1 0 0,-1 0 1,0 0-1,1 0 0,-1-1 0,0 1 1,1-1-1,-1 0 0,1 0 0,-1 0 1,0 0-1,1-1 0,-1 0 1,1 1-1,5-3 0,-5 0 41,-1 1 0,1-1 0,-1 1 0,1-1 1,-1 0-1,0-1 0,0 1 0,0 0 0,-1-1 0,1 0 0,-1 1 0,0-1 0,0 0 0,2-5 1,21-61 189,-12 18 682,-9 27 2785,20 319-2684,0 6-882,-24-297-32,-1-1-1,1 0 1,-1 0 0,1 0 0,-1 0 0,0 0-1,1 0 1,-1 0 0,0-1 0,0 1 0,-1 0-1,1 0 1,0-1 0,-1 1 0,1-1 0,-1 1-1,1-1 1,-1 0 0,0 1 0,1-1 0,-1 0-1,0 0 1,0 0 0,0 0 0,0-1 0,0 1 0,0 0-1,0-1 1,0 1 0,0-1 0,0 0 0,-4 0-1,-3 1-266,1 0-1,-1-1 1,0 0-1,0-1 0,0 0 1,0 0-1,-9-3 1,13 2-118,-1-1 0,1 1 0,0-1 1,0 0-1,0 0 0,0-1 0,0 0 1,1 1-1,-1-2 0,1 1 0,0 0 1,-4-8-1,-18-29-5572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0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2177,'0'0'12326,"163"15"-12566,-98-15 240,-3 0 0,-14-5-833,-14-2-1056,-15 1-1664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1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11093,'0'0'1841,"152"8"-945,-81-8 17,-4 0-465,-8 0-112,-14 0-224,-14 0-112,-14 0-240,-17 7-1521,0 6-2497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7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8708,'0'0'4709,"6"-13"-4320,17-37-117,-23 49-264,0 0 0,0 0 0,1 0 0,-1 0-1,1 1 1,-1-1 0,1 0 0,-1 0-1,1 1 1,-1-1 0,1 0 0,0 1-1,-1-1 1,1 0 0,0 1 0,0-1-1,-1 1 1,1 0 0,0-1 0,0 1 0,0-1-1,0 1 1,-1 0 0,1 0 0,0-1-1,0 1 1,0 0 0,0 0 0,0 0-1,0 0 1,0 0 0,0 0 0,0 1 0,-1-1-1,1 0 1,0 0 0,0 0 0,2 2-1,-2-1 0,1 0-1,0 0 0,-1 1 1,0-1-1,1 1 0,-1-1 1,0 1-1,1-1 0,-1 1 1,0 0-1,1 3 0,4 15-46,-1 1-1,-1 0 1,-1-1-1,-1 1 1,-1 0-1,-2 29 1,1-25-666,0-34 151,1-5 528,1-1 0,1 1 0,0 0 0,1 0 0,0 0 1,1 0-1,0 0 0,2 1 0,-1 0 0,2 1 0,-1-1 0,2 1 1,0 1-1,0-1 0,21-18 0,-28 28 42,0 1-1,-1-1 1,1 1 0,0 0-1,0 0 1,0-1 0,0 1-1,0 0 1,0 1 0,0-1-1,0 0 1,1 1-1,-1-1 1,0 1 0,0 0-1,1 0 1,3 0 0,-4 0-6,-1 1 0,0 0 0,1-1 0,-1 1 0,0 0 1,0 0-1,0 0 0,0 0 0,0 0 0,0 0 0,0 0 0,0 1 1,0-1-1,0 0 0,0 0 0,-1 1 0,1-1 0,-1 0 1,1 1-1,-1-1 0,1 1 0,-1-1 0,0 1 0,0-1 0,1 3 1,4 75 582,1 5-409,-5-76-152,0 1 0,1-1 0,1 0-1,-1 0 1,1 0 0,0-1 0,7 12-1,-8-16-16,0 0 0,0-1-1,0 1 1,1-1 0,-1 0-1,1 0 1,-1 0 0,1 0 0,0 0-1,0 0 1,0-1 0,0 0-1,0 1 1,0-1 0,0 0-1,6 1 1,4 0-731,-1-1 0,1 0 0,13-1 0,-11 0-1394,16 0-5372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4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940 94 608,'0'0'5085,"0"5"-3543,0 18 4867,6-31-4905,-6-105-1256,-24 113-26,-72 3-242,0 4 1,0 5 0,-135 33-1,177-32-101,-1-2 0,0-3-1,-74 2 1,129-10 182,-1 5-75,0 0 10,1 0 1,0 0-1,0 0 1,1 8-1,3-5 64,0 0-1,1-1 0,0 1 1,0-1-1,1 0 0,8 9 1,6 7 36,152 181 596,-32-40-314,-118-137-367,-1 0 6,1-1-1,1-1 1,32 27 0,-48-47-5,0 2 77,-16 1-8,5-6-77,-26 18 3,1 0-1,-52 49 1,-43 59 10,90-90-16,-50 53 5,-122 123 20,196-206-25,8-6-7,-1-1 0,1 1 0,0-1 1,0 1-1,0 0 0,0 0 0,0 0 0,1 0 0,-1 0 0,0 0 0,1 1 0,-1-1 1,1 1-1,0-1 0,0 1 0,-1 2 0,2-4-21,3-1-162,694 0-553,-626 2 453,-37 0-118,67-5-1,-98 2 412,-1 0 0,1 0 0,-1 0 0,1 0 0,0 0 0,-1-1 0,0 1 0,1-1 1,-1 1-1,0-1 0,0 0 0,0 0 0,0 0 0,0 0 0,0 0 0,-1-1 0,1 1 0,-1 0 0,1-1 1,-1 1-1,0-1 0,1-5 0,4-7 33,-2-1 0,5-28 1,-7 31-23,1-16-34,0-1 0,-3-41 0,-1 32-145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5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36 5170,'0'0'6315,"-1"-6"-5296,-4-23 569,4 29-1538,0 1 1,1-1-1,-1 1 1,0-1 0,0 1-1,1-1 1,-1 1-1,1 0 1,-1-1-1,0 1 1,1 0-1,-1 0 1,1-1 0,-1 1-1,1 0 1,0 0-1,-1 0 1,1 0-1,-1 1 1,-4 17 78,0 1 0,2-1 0,0 1 0,1 0 0,1 34 0,1-54-130,0 1 1,0 0 0,0 0-1,0 0 1,0 0 0,1 0-1,-1-1 1,0 1 0,0 0-1,1 0 1,-1 0 0,0-1-1,1 1 1,-1 0 0,1-1-1,-1 1 1,1 0 0,-1-1-1,1 1 1,0 0 0,-1-1-1,1 1 1,0-1 0,-1 1-1,1-1 1,0 0 0,0 1-1,-1-1 1,1 0 0,0 1-1,0-1 1,1 0 0,31 1-910,-19-2-405,-2-2-1558,-3-14-2613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6723,'0'0'6867,"-4"0"-6245,3 1-615,0-1-1,0 1 1,-1-1 0,1 1-1,0-1 1,0 1 0,0 0-1,0-1 1,0 1 0,1 0-1,-1 0 1,0 0 0,0 0 0,0 0-1,1 0 1,-1 0 0,1 0-1,-1 0 1,0 0 0,1 0-1,0 0 1,-1 1 0,1-1-1,0 0 1,0 0 0,-1 0 0,1 1-1,0-1 1,0 0 0,1 3-1,-2 56 89,2-36-24,-6 393 567,4-416-644,1 0 0,0 0 0,0 1 0,1-1 0,-1 0-1,0 0 1,0 1 0,1-1 0,-1 0 0,0 0 0,1 0 0,-1 0 0,1 0 0,0 1 0,-1-1-1,1 0 1,0 0 0,0 0 0,0-1 0,-1 1 0,1 0 0,0 0 0,2 1 0,-1-1-26,1 0 0,-1 0 1,0-1-1,0 1 1,1-1-1,-1 1 0,0-1 1,1 0-1,-1 0 0,0 0 1,1 0-1,1-1 0,4 0-149,0-1-1,-1 0 0,0 0 0,0-1 1,1 0-1,-1 0 0,9-6 0,27-27-2606,-2-8-2449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5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9092,'0'0'2833,"56"-17"-13413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6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1 144,'0'0'12102,"87"23"-11926,-62-23-128,1 0-48,-7 0-192,-2 0-1233</inkml:trace>
  <inkml:trace contextRef="#ctx0" brushRef="#br0" timeOffset="1">12 1 8468,'-12'157'1393,"12"-155"-1393,6-2 656,28 0-208,5 0-368,6 0-80,0-7-192,-5-6-2945,-7 3-2722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6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10085,'0'0'4001,"3"152"-3424,0-99-17,0-7-272,0 0-32,-3-13-160,2-8-80,1-12-16,0-11-848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7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0 6627,'0'0'5811,"-132"160"-5267,112-99 320,3 5-223,12 0-129,5-1-256,0-14-176,8-8-64,26-13-16,8-14-176,9-11-1665,-1-5-1344,-5-10-3154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8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7395,'0'0'2751,"29"-8"-1857,94-22-323,-118 28-536,1 1 1,-1 0-1,0 1 0,1-1 1,-1 1-1,1 0 1,9 2-1,-13-2-24,0 1 0,0-1 0,-1 1 0,1 0 0,0-1-1,-1 1 1,1 0 0,-1 0 0,1 0 0,-1 0 0,1 0 0,-1 0 0,0 1 0,1-1-1,-1 0 1,1 2 0,0 2 3,0-1 0,0 1 0,-1-1 0,0 1 0,0 0 0,0 0 0,-1-1 0,1 1 0,-1 0 0,0 0 0,-1 6-1,1 3 3,-1-7-3,-1 0 0,1 0 0,-1 0 1,0 0-1,0 0 0,-1-1 0,0 1 1,0-1-1,-1 0 0,0 0 0,0 0 0,0 0 1,-1-1-1,0 0 0,0 0 0,0 0 1,0 0-1,-1-1 0,0 0 0,0 0 1,0 0-1,0-1 0,-1 0 0,1 0 1,-14 3-1,19-6-77,1 0 0,0 0 1,0 0-1,0 0 0,0 0 1,-1 0-1,1 0 0,0 0 1,0 0-1,0 0 0,-1 0 1,1 0-1,0 0 0,0 0 1,0 0-1,0 0 0,-1 0 1,1 0-1,0 0 0,0 0 1,0-1-1,0 1 0,-1-1-445,0 1 445,1 0 0,0 0 1,0-1-1,0 1 0,0 0 1,0 0-1,0 0 0,0-1 1,0 1-1,0 0 0,0 0 1,0 0-1,0-1 0,3-12-1889,9-13-1189,12-10-687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8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 3185,'0'0'9253,"-76"111"-8437,57-63 64,2-5-223,8-2-177,7-1-288,2-12-176,0-2-16,17-11-112,16-8-640,10-7-465,7 0-944,-2-17-2417</inkml:trace>
  <inkml:trace contextRef="#ctx0" brushRef="#br0" timeOffset="1">341 130 9268,'0'0'4979,"-8"61"-4307,8-23-368,0 0-144,0 0-112,0-3 0,0-7-32,0-10-16,0-8-240,14-10-1185,8 0-576,4-20-944,-1-18-4834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8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11429,'0'0'80</inkml:trace>
  <inkml:trace contextRef="#ctx0" brushRef="#br0" timeOffset="1">150 416 7668,'0'0'4450,"152"-11"-4354,-121 9-96,-9-3-1169,-2 0-3137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9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10517,'0'0'795,"26"9"-451,9 3-144,35 17 0,-68-28-193,0 0 0,0 0-1,0 1 1,0-1 0,0 0-1,0 1 1,0-1 0,0 1-1,0 0 1,-1 0 0,1-1 0,-1 1-1,1 0 1,-1 0 0,0 1-1,0-1 1,0 0 0,0 0-1,0 1 1,0-1 0,-1 0-1,1 1 1,-1-1 0,0 0 0,1 1-1,-1-1 1,0 1 0,0-1-1,-1 0 1,0 5 0,0 5 20,1-4-16,0-1 0,-1 1 0,0 0 0,0 0 0,-1 0 0,0-1 0,0 1 0,-1-1 0,0 0 0,0 0 0,-1 0 0,0 0 0,0 0 0,-1-1 0,0 1 0,0-1 0,0-1 0,-1 1 0,1-1 0,-1 0 0,-1 0 0,1 0 0,-1-1 0,-12 6 0,19-10-66,0 0 0,0 0-1,-1 1 1,1-1 0,0 0 0,0 0 0,-1 0 0,1 0 0,0 1 0,0-1-1,-1 0 1,1 0 0,0 0 0,-1 0 0,1 0 0,0 0 0,-1 0 0,1 0-1,0 0 1,-1 0 0,1 0 0,0 0 0,-1 0 0,1 0 0,0 0 0,-1 0-1,1 0 1,0 0 0,-1-1 0,1 1 0,0 0 0,0 0 0,-1 0 0,1-1-1,0-11-2039,11-16-1614,10-7-35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9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361 157 4322,'0'0'7379,"-96"157"-6578,88-114-193,5-5-304,3-5-80,0-10-176,22-8 32,9-7-80,6-8 0,5 0-192,-2-13-1312,-4-15-1810,-5-7-2689</inkml:trace>
  <inkml:trace contextRef="#ctx0" brushRef="#br0" timeOffset="1">1 51 8980,'0'0'3794,"92"0"-3602,-38 0-48,2 0-128,-2 0-16,2-8-48,-3-4-1041,1-1-1840,-3-5-2914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6:59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8996,'0'0'2740,"15"7"-2252,-4-3-383,-3-2-55,-1 1-1,0 0 0,0 0 1,0 1-1,0 0 1,-1 0-1,1 0 1,-1 1-1,0 0 1,0 0-1,-1 1 1,0 0-1,6 6 1,0 7 17,-1 0 1,0 0-1,-2 1 0,0 0 1,-1 0-1,-1 1 0,-1 0 0,-1 0 1,-1 0-1,0 0 0,-2 1 1,-1 26-1,0-23-39,0 1-1,-2-1 1,-1 0-1,-6 25 1,7-42-70,0 0 0,-1-1-1,0 1 1,0-1 0,-1 0 0,0 0 0,0 0 0,-1-1-1,0 1 1,0-1 0,-1 0 0,1-1 0,-1 1 0,0-1-1,-1 0 1,-10 6 0,-15 2-1841,1-11-1788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6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0 297 11333,'0'0'662,"33"-2"-587,107-7-62,-102 4-18,62-15 0,-80 14 13,1 1 0,0 2 0,0 0-1,22 0 1,-41 3-4,0 0 0,-1 0 0,1 1 0,-1-1 0,1 0 0,-1 1 0,1-1 0,-1 1 0,1-1-1,-1 1 1,1 0 0,-1-1 0,0 1 0,1 0 0,-1 0 0,0 0 0,0 0 0,0 0 0,0 1 0,0-1 0,0 0 0,0 0 0,0 1-1,0-1 1,0 1 0,-1-1 0,1 0 0,-1 1 0,1-1 0,0 4 0,1 4 62,-1 1 1,0-1-1,0 1 0,-2 11 1,1-2 18,1 12-31,-1-14-41,0 1 0,2-1 1,5 30-1,-7-46-56,1 1 0,-1-1 0,1 0-1,-1 0 1,1 0 0,-1 0 0,1 0 0,-1 1 0,1-1 0,0 0 0,0 0 0,0-1 0,0 1-1,1 2 1,17 1-4398</inkml:trace>
  <inkml:trace contextRef="#ctx0" brushRef="#br0" timeOffset="1">560 1 10197,'0'0'1232,"17"119"-10788,25-84 8291,9-5 1057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00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0 7267,'0'0'5662,"-2"3"-5086,-5 6-310,1 0 1,0 0 0,0 0-1,1 1 1,1 0-1,-1 0 1,1 1 0,-4 17-1,-14 93 747,18-85-921,1-1 0,1 1 0,7 72 0,-5-106-154,1 1 0,0 0 0,0 0 0,0 0 0,0 0 0,0 0 0,1-1 0,-1 1 0,1-1 0,0 1 0,0-1 0,0 1 0,0-1 0,0 0 0,0 0 0,0 0 0,1 0 0,-1-1 0,1 1 0,0-1 0,-1 1 0,1-1 0,0 0 0,0 0-1,0 0 1,3 0 0,3 1-740,0 0 0,0-1 0,0 0 0,0-1 0,0 0 0,0-1 0,13-2 0,15-7-6583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00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6243,'0'0'6157,"-2"20"-6077,-8 67-34,10-81-45,-1-1 0,1 1 0,0-1 0,0 1 0,1 0 0,0-1 0,0 1 0,0-1 0,0 1 0,1-1 0,0 0 0,0 0 0,4 7 0,-4-10-91,0 1 1,0 0-1,1 0 0,-1-1 0,1 1 1,0-1-1,-1 0 0,1 1 0,0-1 1,0-1-1,1 1 0,-1 0 0,0-1 1,0 0-1,1 1 0,3-1 0,-1 0-108,0 0-1,-1-1 1,1 1 0,0-2-1,0 1 1,0-1-1,0 1 1,-1-2-1,1 1 1,0-1-1,-1 1 1,1-2-1,-1 1 1,0 0 0,1-1-1,-1 0 1,0-1-1,-1 1 1,1-1-1,-1 0 1,8-7-1,-5 3 130,-1-1-1,1 0 1,-1 0-1,-1-1 1,0 0-1,5-13 0,-7 16 1148,-1 0-1,0 0 0,-1 0 0,0-1 0,1-14 0,8 344 127,-9-209-1050,-1-111-143,0 1-1,0-1 0,0 0 1,0 1-1,-1-1 0,0 0 1,1 1-1,-1-1 0,0 0 1,0 0-1,0 0 0,0 0 1,-1 0-1,1 0 0,0 0 1,-1 0-1,1 0 0,-1 0 1,0-1-1,0 1 0,0-1 1,0 1-1,0-1 0,0 0 1,0 0-1,0 0 0,0 0 1,0 0-1,-1 0 0,-2 0 1,-8 2 7,1-1-1,-1-1 1,1 0 0,-21-1 0,20 0-91,12 0 13,0 0 1,0 0-1,0 0 1,0 0 0,0 0-1,0 0 1,0-1-1,0 1 1,0 0-1,0 0 1,0-1 0,0 1-1,0-1 1,0 1-1,0-1 1,1 1 0,-1-1-1,0 0 1,0 1-1,0-1 1,1 0 0,-1 0-1,0 1 1,1-1-1,-1 0 1,1 0 0,-1 0-1,0-1 1,-2-33-3866,3 31 3247,0-31-5410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0 436 10501,'0'0'3137,"20"134"-2913,-14-101-96,-3-3-80,-3-7-32,2-8-16,-2-7-80,6-8-1184</inkml:trace>
  <inkml:trace contextRef="#ctx0" brushRef="#br0" timeOffset="1">43 0 12198,'0'0'80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01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12182,'0'0'1776,"149"0"-1776,-106-3-880,-1-10-2562,-11-2-4385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01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31 5891,'0'0'8198,"-2"25"-7814,-1 8-257,-3 91 184,6-119-301,0 1-1,0-1 1,1 1 0,-1-1 0,1 0-1,1 1 1,1 6 0,-2-10-18,0-1 0,0 1 0,0-1 0,0 1 1,0-1-1,0 1 0,0-1 0,1 0 0,-1 0 1,0 0-1,1 0 0,-1 0 0,1 0 0,-1 0 0,1 0 1,-1 0-1,1-1 0,0 1 0,-1 0 0,1-1 0,0 0 1,0 1-1,-1-1 0,1 0 0,0 0 0,2 0 0,2 0-86,-1 0-1,0-1 0,1 1 0,-1-1 0,0 0 0,0-1 0,1 1 0,-1-1 0,0 0 0,-1 0 1,1-1-1,0 1 0,-1-1 0,1 0 0,-1 0 0,0-1 0,0 1 0,0-1 0,0 0 0,4-6 1,1 0-46,0 0 0,-1-1 1,0-1-1,0 1 1,-1-1-1,-1 0 0,0-1 1,-1 1-1,5-17 0,-6 13 688,-1 1-1,0-1 0,-1 0 0,0-24 704,-2 50-949,0 14-233,-1 18 5,1 0 1,2-1-1,2 1 0,2 0 0,14 50 1,-13-71-66,-3-13 2,-1 1 1,0 0-1,-1 0 1,0 0-1,0 0 0,-1 0 1,0 1-1,-1 15 1,-1-24-9,1 0 0,0 0 0,-1 0 0,1 0 0,-1 0 1,0 0-1,1 0 0,-1-1 0,0 1 0,1 0 0,-1 0 0,0 0 1,0-1-1,0 1 0,0 0 0,0-1 0,0 1 0,0-1 1,0 1-1,0-1 0,0 0 0,0 1 0,0-1 0,0 0 1,-1 0-1,-32 5 17,30-5-18,-109 1-1048,111-1 909,0 0 0,-1 1 0,1-1 0,0 0 1,0-1-1,0 1 0,0 0 0,0-1 0,0 1 0,0-1 0,0 1 1,0-1-1,0 0 0,0 0 0,0 0 0,0 0 0,1 0 0,-1-1 1,0 1-1,1 0 0,-1-1 0,1 1 0,-1-1 0,1 0 0,0 1 1,-2-4-1,-12-26-3652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02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5539,'0'0'5978,"3"2"-5340,12 1-441,1 0 0,-1-1 1,0-1-1,1 0 0,-1-1 0,23-2 1,9 0 59,52 0 960,2-1-4646,-82 3-2501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02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11621,'0'0'2759,"14"5"-2623,-7-3-116,2 0 0,-1 0 0,0 1-1,0 0 1,0 1 0,0 0 0,0 0-1,-1 1 1,0 0 0,0 0 0,12 12-1,-9-5 4,0 0 0,-1 0-1,-1 1 1,0 1 0,-1-1-1,0 1 1,-1 1-1,-1-1 1,7 29 0,-6-10 111,-2 0 1,-1 0 0,-2 53 0,-2-75-34,-1 0 0,0 0-1,0 0 1,-1 0 0,-1 0 0,0 0-1,0-1 1,-1 1 0,0-1 0,-1-1-1,0 1 1,0-1 0,-1 0 0,-1 0-1,-12 11 1,-12 10 226,-2-2 0,-60 39 0,81-59-415,-4-3-4410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0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411 204 7251,'0'0'5707,"8"-24"-5510,30-78-45,-36 97-133,1 1-1,-1-1 0,1 1 0,0 0 0,1-1 0,-1 2 1,1-1-1,0 0 0,0 1 0,0 0 0,0-1 0,0 2 0,1-1 1,0 0-1,-1 1 0,1 0 0,0 0 0,0 1 0,0-1 1,0 1-1,0 0 0,7 0 0,-1-2 34,-3 1-20,1 1-1,-1-1 1,0 2 0,1-1-1,-1 1 1,1 0 0,12 2 0,-18-1-32,0 0 1,0 0 0,0 0 0,0 0 0,0 0-1,0 1 1,-1-1 0,1 1 0,-1 0 0,1 0-1,-1 0 1,1 0 0,-1 0 0,0 0 0,0 1-1,0-1 1,0 1 0,0-1 0,-1 1 0,1 0-1,-1 0 1,1 3 0,4 11-6,-1 0-1,-1 0 1,-1 0 0,2 34 0,-5 76 83,-2-57-55,-1-11 16,-4 0 0,-2 0 0,-29 99 0,21-92-3,-46 175 112,-32 138 10,76-284-120,4 0-1,-1 103 1,15-167-46,-2 38 24,10 99-1,-6-149-33,2-1 0,1 1-1,0-1 1,1 1-1,1-1 1,1-1 0,0 1-1,1-1 1,1 0-1,14 18 1,-19-30-68,0 0 0,0-1 0,0 1 0,1-1 0,0 0 0,0-1 0,0 1 0,0-1 0,10 5 0,-13-7 40,0 0 1,0-1 0,1 1 0,-1 0 0,0-1-1,1 1 1,-1-1 0,1 0 0,-1 0 0,0 0-1,1 0 1,-1 0 0,1 0 0,-1-1 0,0 1-1,1-1 1,-1 0 0,0 1 0,1-1-1,-1 0 1,0 0 0,0-1 0,0 1 0,0 0-1,0-1 1,3-2 0,1-4 23,0 1 0,-1-1-1,0 0 1,0-1 0,-1 1 0,0-1-1,-1 0 1,0 0 0,0 0 0,2-12 0,0-7 73,-1-1 0,0-33 0,-3-13 952,-1 75-991,-1 0 1,1 0-1,0 0 0,-1 0 0,1 0 0,0 0 0,-1 0 0,1 0 0,0 0 0,0 0 0,-1 1 0,1-1 0,0 0 0,0 0 0,-1 0 0,1 0 0,0 0 0,0 1 0,-1-1 0,1 0 0,0 0 0,0 0 0,0 1 0,-1-1 0,1 0 0,0 0 0,0 1 0,0-1 1,0 0-1,0 0 0,-1 1 0,1-1 0,0 0 0,0 0 0,0 1 0,0-1 0,0 0 0,0 1 0,0-1 0,0 0 0,0 0 0,0 1 0,-12 31 148,1 1 0,1 0 0,-11 68 0,-1 113 695,19-165-667,-25 558 1158,2-2-1016,25-597-329,-27 225 36,23-207-26,-1 0-1,-1-1 1,-1 0-1,-1 0 1,-1-1-1,-24 40 1,27-54-40,-1-1 1,1 0-1,-2 0 1,1-1-1,-1 0 1,0 0 0,-1-1-1,0 0 1,0-1-1,0 0 1,-1-1-1,0 0 1,0-1-1,0 0 1,0 0-1,-1-1 1,1-1-1,-1 0 1,0-1-1,0 0 1,0 0-1,0-1 1,0-1-1,-18-3 1,22 2-31,1 0 0,-1 0 0,1 0 0,-1-1 0,1 0 0,0-1-1,0 1 1,0-1 0,1-1 0,-1 1 0,1-1 0,0 0 0,1-1 0,-1 1 0,1-1 0,0 0 0,0-1 0,1 1 0,0-1 0,0 0 0,0 0 0,-2-9 0,-2-6-413,0 1-1,2-2 0,1 1 1,1-1-1,1 1 0,-1-37 1,3-47-3907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0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507 39 4178,'0'0'5739,"-35"-8"-5262,-118-20 91,141 27-483,1 0-1,-1 1 0,0 0 1,0 1-1,1 0 0,-1 0 1,0 2-1,1-1 1,0 2-1,-1-1 0,-13 8 1,11-5 47,0-1 25,1 1-1,0 0 1,0 1 0,1 1-1,0 0 1,-13 12 0,20-16-127,1 0 1,0 0 0,0 1-1,0-1 1,0 1 0,1 0-1,0 0 1,0 0 0,1 1-1,-1-1 1,1 1 0,0 0-1,0-1 1,1 1 0,0 0-1,0 0 1,0 9 0,1-13-33,0 0 1,0 0 0,1-1 0,-1 1 0,1 0-1,-1 0 1,1 0 0,0 0 0,0 0 0,0-1-1,0 1 1,0 0 0,0-1 0,0 1 0,1-1 0,-1 1-1,1-1 1,-1 0 0,1 0 0,-1 1 0,1-1-1,0 0 1,-1 0 0,1-1 0,2 2 0,6 2 35,1 0 1,-1-1 0,16 2-1,-16-3-5,90 14 80,-73-13-91,1 1-1,-1 1 1,0 1-1,-1 2 1,1 0-1,33 17 1,-56-24-23,-1 1-1,0-1 1,0 1 0,0 0 0,0 0-1,0 0 1,0 0 0,-1 0 0,1 1-1,-1-1 1,1 1 0,-1 0 0,0 0 0,0 0-1,0 0 1,-1 0 0,1 0 0,-1 0-1,1 0 1,-1 1 0,0-1 0,0 0-1,-1 1 1,1-1 0,-1 7 0,0-8 7,0 0 1,0 0 0,-1 0 0,1 0-1,-1 0 1,0 0 0,0 0-1,0 0 1,0 0 0,0-1 0,0 1-1,0 0 1,0-1 0,-1 1-1,1 0 1,0-1 0,-1 0 0,0 1-1,1-1 1,-1 0 0,0 0-1,0 0 1,1 0 0,-4 1 0,-7 3 11,1-1 0,-1 0 0,-13 2 0,10-2-21,-44 10-60,0-2 1,-1-4-1,-111 3 0,171-11 37,-1 0-1,1 0 1,0 0-1,0 0 1,-1 0-1,1 0 1,0 0-1,0 0 1,-1 0-1,1 0 1,0 0-1,0 0 1,-1 0-1,1-1 1,0 1-1,0 0 1,-1 0-1,1 0 1,0-1-1,0 1 1,0 0-1,0 0 1,-1 0-1,1-1 1,0 1-1,0 0 1,0 0-1,0-1 0,0 1 1,0 0-1,0 0 1,-1-1-1,1 1 1,0 0-1,0-1 1,0 1-1,0 0 1,0 0-1,0-1 1,0 1-1,0 0 1,1 0-1,-1-1 1,0 1-1,0-1 1,6-12-1240,-2 7 424,1 0 1,-1 0-1,2 1 0,7-7 1,42-32-5276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1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9588,'0'0'2972,"-1"13"-2470,-1 347 684,0 13-2292,2-371 608,0 8 106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6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0 800,'0'0'8145,"-11"27"-7053,-35 88-236,41-104-752,1 1 0,0 0-1,1 0 1,0 0 0,1 1 0,0-1-1,1 1 1,0 22 0,2-12-48,-1-22-51,0 0 0,0 0 0,0 0 0,0 0 0,0 0 0,1 0 0,-1 0 0,0 0 0,1 0 0,-1 0 0,0 0 0,1 0 0,-1-1 0,1 1 0,-1 0 0,1 0 0,0-1 0,-1 1 0,1 0 0,0 0 0,0-1 0,-1 1 0,1-1 0,0 1 0,2 0 0,-1 0-1,1 0 0,0 0 0,0-1 0,0 1 0,0-1 0,0 1 0,0-1 0,6 0 0,-2-1-11,0 0 0,0 0 1,0-1-1,0 1 0,0-1 0,-1-1 1,10-3-1,-10 2-88,1-1 0,-1 1 0,0-1 0,0 0 0,-1 0 0,1-1 0,-1 0 1,0 0-1,-1 0 0,0 0 0,0-1 0,5-9 0,-5 5 4,0 0 0,-1 0 0,0 0 0,-1-1 1,-1 1-1,1-1 0,-2-18 0,0 28 87,0-1-1,0 1 1,0 0 0,0 0 0,-1 0-1,0-1 1,1 1 0,-1 0 0,0 0-1,0 0 1,0 0 0,0 0-1,0 0 1,0 0 0,-1 0 0,1 1-1,-1-1 1,1 0 0,-4-1 0,1 0 3,0 0 1,0 1 0,0-1-1,-1 1 1,1 1 0,-1-1-1,0 0 1,-8 0 0,-5-1 6,1 1 1,-1 2 0,-36 2 0,51-2-32,1 0 0,-1 0 0,0 1 1,0-1-1,1 1 0,-1 0 0,0 0 1,1 0-1,-1 0 0,1 1 0,0-1 1,-3 2-1,3-2-214,1 1 1,0-1-1,0 0 1,0 0-1,0 1 1,0-1-1,0 0 1,1 1 0,-1-1-1,0 1 1,1-1-1,-1 1 1,0 1-1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1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8052,'0'0'1352,"-9"22"-634,-1 2-564,-2 2-59,2 1 0,1 0 0,-8 36 0,13-43-80,2-1 0,0 1 0,0-1 0,2 1 0,2 23 0,-1-40-15,0 0 0,0 0 0,0-1 0,0 1-1,0 0 1,1-1 0,-1 1 0,1-1 0,0 0-1,0 1 1,-1-1 0,1 0 0,1 0 0,-1 0-1,0 0 1,1 0 0,-1-1 0,1 1 0,-1-1 0,1 1-1,-1-1 1,1 0 0,0 0 0,0 0 0,0-1-1,0 1 1,-1-1 0,5 1 0,2 0-22,1 0-1,0 0 1,0-1 0,-1 0-1,1-1 1,0 0 0,14-4-1,-18 3-30,1-1-1,-1 1 1,0-1-1,0 0 1,0-1-1,0 0 1,-1 0 0,1 0-1,-1 0 1,0-1-1,0 0 1,-1 0-1,1 0 1,-1-1-1,0 1 1,-1-1-1,1 0 1,-1 0-1,3-9 1,0-1-68,-2 0-1,1 0 1,-2 0 0,0-1 0,-1 1-1,0-31 1,-2 44 117,0 0 0,0 1 1,0-1-1,-1 0 0,1 0 1,-1 0-1,0 0 0,1 0 0,-2 0 1,1 1-1,0-1 0,0 0 0,-1 1 1,1-1-1,-1 1 0,0 0 0,0-1 1,0 1-1,0 0 0,0 0 1,0 0-1,-1 0 0,1 1 0,-1-1 1,1 1-1,-1-1 0,0 1 0,1 0 1,-5-1-1,-6-2-15,0 2 1,-1 0-1,1 0 0,0 2 1,-16 0-1,25 0 25,0 0 0,0 0 1,1 0-1,-1 1 0,0-1 0,1 1 0,-1 0 1,0 0-1,-6 4 0,8-4-72,1 0 0,-1 0 0,0 1 0,1-1 1,-1 1-1,1 0 0,-1-1 0,1 1 0,0 0 0,-1 0 0,1 0 0,0-1 0,0 1 0,0 0 1,1 1-1,-1-1 0,1 0 0,-1 2 0,-1 15-3450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2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 7940,'0'0'4951,"-6"24"-4628,2-7-285,-5 16 2,2 1 0,1 0 0,-1 42-1,-2 91 47,-2 135-2525,10-341-4441,7-24 4934,0 4 1878,-3-14-138,7-101 3211,-6 144-2145,0 0 0,2 0 1,16-45-1,-19 68-687,-1 0 0,1 0 0,1 0 0,0 1 0,-1-1 1,2 1-1,-1 0 0,11-10 0,-12 13-115,1 0 1,0 0-1,1 0 1,-1 0-1,0 1 1,1 0-1,-1 0 1,1 0-1,0 1 1,-1-1-1,1 1 1,0 0-1,10 0 1,-8 0-51,1 0-1,-1 1 1,1 0 0,-1 1 0,1 0-1,-1 0 1,1 0 0,-1 1 0,10 4-1,-15-5-5,1 1-1,0 0 1,0-1 0,-1 1-1,1 0 1,-1 1-1,1-1 1,-1 0-1,0 1 1,0-1-1,0 1 1,-1 0 0,1 0-1,0 0 1,-1 0-1,0 0 1,0 0-1,0 0 1,0 0-1,0 0 1,-1 0 0,1 1-1,-1 4 1,1-5 16,-1 1 0,1 0 1,-1 0-1,0 0 1,0 0-1,-1 0 1,1 0-1,-1-1 0,0 1 1,0 0-1,0 0 1,0-1-1,-1 1 0,1 0 1,-1-1-1,0 0 1,0 1-1,0-1 1,-1 0-1,1 0 0,-1 0 1,1 0-1,-1-1 1,0 1-1,0-1 1,-1 1-1,1-1 0,0 0 1,-1-1-1,-4 3 1,-11 6 60,-1-1 1,0 0-1,-1-2 1,-37 9-1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2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43 127 9845,'0'0'1619,"25"11"-1507,80 31-59,-101-41-51,0 0 0,0 0-1,0 0 1,0-1 0,0 1-1,0-1 1,0 0 0,1 0-1,-1 0 1,0-1 0,0 1-1,0-1 1,0 0 0,0 0 0,-1-1-1,1 1 1,0-1 0,0 0-1,3-2 1,-1-1 11,0 0-1,0 0 1,-1-1 0,1 1 0,-1-1-1,6-10 1,-7 10 18,-1 0-1,0-1 1,0 1 0,-1-1-1,1 1 1,-2-1 0,1 0-1,-1 0 1,0 1 0,0-1-1,-1 0 1,0 0 0,-1-10-1,1 7 37,0 9-56,-1 0-1,0 1 1,1-1-1,-1 0 1,0 1-1,0-1 1,1 1-1,-1-1 1,0 1-1,0 0 1,0-1-1,0 1 0,0 0 1,1-1-1,-1 1 1,0 0-1,0 0 1,0 0-1,0 0 1,0 0-1,0 0 1,0 0-1,0 0 1,0 0-1,0 0 1,-1 1-1,-3-1 25,-4 1-30,-1 0 0,1 1 1,0 0-1,0 0 0,0 1 0,0 0 1,1 0-1,-1 1 0,1 1 0,0-1 1,0 1-1,1 0 0,-12 10 0,-2 4 94,0 1 0,1 2 0,-17 22 0,30-36-45,0 0 1,1 0-1,0 1 0,1-1 0,0 1 0,0 0 0,1 1 0,0-1 0,0 1 1,1 0-1,1 0 0,-1 0 0,0 19 0,3-27-48,0 0-1,0 0 1,0 0 0,0 0-1,1 0 1,-1 0-1,1 0 1,0 0 0,-1 0-1,1 0 1,0-1 0,0 1-1,0 0 1,0-1-1,0 1 1,1 0 0,-1-1-1,0 1 1,1-1 0,-1 0-1,1 0 1,0 1-1,-1-1 1,1 0 0,0 0-1,-1 0 1,1-1 0,0 1-1,0 0 1,0-1 0,3 1-1,7 1 30,0 0 0,0-1 0,0-1 0,16-1 1,-4 1 14,-5-1-70,1 0 0,0-1 1,-1 0-1,0-2 0,1 0 1,-1-1-1,-1-2 0,1 1 1,-1-2-1,21-12 0,-38 19-170,7-4-521,-40 0-10689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3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 2817,'0'0'8132,"-130"129"-7732,94-41 0,-1 14 193,6 4-1,9-7-272,13-8-208,9-15-96,0-25-16,17-13-96,20-16-80,10-19-896,7-3-2226,-1-10-3793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3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10565,'0'0'2646,"-1"26"-2368,-4 86-145,5-76-68,8 52-1,-2-2-361,-6-81-620,5-83-412,-2 65 1422,1 0 1,0 0-1,1 1 0,0-1 1,1 1-1,0 0 0,1 0 1,1 1-1,0 0 1,0 0-1,19-18 0,-25 28-62,-1 0 0,1-1 0,-1 1 0,1 0 0,0 0 0,-1 0 0,1 0 1,0 0-1,0 0 0,0 1 0,0-1 0,0 0 0,0 1 0,0 0 0,0-1 0,0 1 0,0 0 0,0 0 0,0 0 0,0 1 0,0-1 0,0 0 0,4 2 0,-4-1 0,1 1 0,-1 0 0,0-1 0,1 1-1,-1 0 1,0 1 0,0-1 0,0 0 0,-1 0 0,1 1 0,0-1 0,-1 1 0,0 0 0,2 3 0,2 8 50,-1-1 0,0 1 1,-1 0-1,-1 0 1,2 21-1,-4 52-185,1-98-643,1-2 718,0-1 1,1 1-1,1 0 0,0 0 0,1 0 1,0 1-1,1 0 0,8-13 1,-2 6 38,0 0 1,2 1-1,0 1 1,20-20 0,-32 35-2,1 0 0,-1 0 0,1 0 0,0 0 0,-1 0 0,1 0 0,0 0 0,0 1 1,0 0-1,0-1 0,0 1 0,0 0 0,0 1 0,1-1 0,-1 1 0,7-1 0,-9 1 3,-1 1-1,1-1 1,0 1-1,0-1 1,0 1-1,0-1 1,0 1-1,-1-1 1,1 1-1,0 0 1,-1 0 0,1-1-1,0 1 1,-1 0-1,1 0 1,-1 0-1,1 0 1,-1-1-1,1 1 1,-1 0-1,0 0 1,0 0-1,1 0 1,-1 0-1,0 0 1,0 0-1,0 0 1,0 2-1,2 35 244,-2-31-163,-9 211 937,7-209-1091,2 0 0,-1 0-1,2 0 1,0 10-1,1-18-314,-1-1 0,1 1-1,-1-1 1,1 1 0,-1-1 0,1 0-1,0 0 1,-1 0 0,1 0-1,0 0 1,-1 0 0,3-1 0,20 1-9240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4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0 12166,'0'0'2547,"14"17"-2293,0-1-245,3 4-6,-1 0-1,0 1 0,22 41 1,-26-37 20,-2 1 1,0 0 0,-2 1 0,-1-1-1,-1 2 1,-2-1 0,0 0 0,-2 1-1,-1 0 1,-4 54 0,1-67-10,-1-1 0,0 1 0,-1-1 0,0 1-1,-1-1 1,0-1 0,-2 1 0,1-1 0,-2 0 0,1 0 0,-2-1 0,-15 18 0,10-15-133,-1 0 1,0-1 0,-1-1 0,0 0 0,-1-1-1,0-1 1,-1-1 0,-28 12 0,18-13-1539,10-8-2363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12230,'0'0'1920,"192"7"-1759,-142-7-33,1-12-48,-6 2-64,-9-1-16,-7 4-881,-13 2-2352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4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12342,'0'0'2529,"208"0"-2417,-135 0-80,-8 0 32,-20 0-64,-17 0-464,-17 0-2033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7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665 51 2481,'0'0'9047,"-1"-18"-6534,0 16-2494,0 1-1,0-1 1,-1 1 0,1-1-1,0 1 1,-1-1-1,1 1 1,-1 0 0,0-1-1,1 1 1,-1 0-1,0 0 1,1 1 0,-1-1-1,0 0 1,0 0-1,0 1 1,0-1 0,-3 0-1,-42-5-8,5 3-27,1 2 0,-62 7 1,77-2 16,1 0 0,1 2-1,-1 1 1,1 1 0,-30 14 0,26-9-13,0 1 0,0 1 0,-29 23 1,51-33 9,0-1 1,0 1-1,1 0 1,-1 0 0,1 1-1,0 0 1,1 0 0,-1 0-1,1 0 1,1 1 0,-1-1-1,1 1 1,0 0-1,1 0 1,-1 0 0,1 1-1,1-1 1,-1 0 0,1 10-1,1-16 6,0 1-1,0-1 0,0 1 0,0-1 1,1 1-1,-1-1 0,1 1 1,-1-1-1,1 1 0,0-1 1,-1 0-1,1 1 0,0-1 1,0 0-1,0 0 0,0 1 1,0-1-1,0 0 0,2 1 0,0 0 12,0 1 0,1-1 0,-1-1 0,1 1-1,0 0 1,-1-1 0,7 2 0,9 0 67,-1 0 0,31 0-1,-31-2-44,38 2 6,-1 2-1,62 15 1,-101-16-37,0 0 1,0 1-1,-1 1 0,1 0 1,-1 1-1,-1 1 1,0 0-1,0 1 0,0 1 1,-1 0-1,22 22 0,-31-27-6,0 0 0,0 0-1,-1 1 1,1-1 0,-1 1-1,0 0 1,-1 0 0,1 1-1,-1-1 1,-1 0 0,1 1-1,-1-1 1,0 1 0,0-1-1,-1 1 1,0 0 0,-1 12-1,0-16 6,0-1 0,0 1-1,0-1 1,0 0-1,0 0 1,0 1 0,-1-1-1,1 0 1,0 0-1,-1 0 1,0-1-1,0 1 1,1 0 0,-1-1-1,0 1 1,0-1-1,-1 1 1,1-1 0,-4 2-1,-50 16 103,48-17-81,-32 8 19,-1-3 0,-69 5 0,-83-9-6,131-4 6,56 1-58,-25-2 57,30 2-54,0 0 1,1 0-1,-1 0 1,0-1-1,0 1 1,1 0-1,-1 0 1,0-1-1,0 1 1,1-1-1,-1 1 1,1-1-1,-1 1 1,0-1-1,1 1 1,-1-1-1,1 0 1,-1 1-1,1-1 1,-1 1-1,1-1 1,-1 0-1,1 0 1,0 1-1,0-1 1,-1 0-1,1 0 1,0 1-1,0-1 1,0 0-1,0-1 1,0 1-111,0 0 1,1 0 0,-1 0-1,1 0 1,-1 0-1,1 0 1,-1 0-1,1 0 1,0 0 0,-1 0-1,1 0 1,0 0-1,0 1 1,0-1-1,-1 0 1,1 1 0,0-1-1,0 0 1,0 1-1,0-1 1,0 1-1,1-1 1,-1 1-1,0 0 1,1-1 0,37-8-2272,-28 7 1376,41-10-4002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8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7411,'0'0'1903,"20"0"-1813,109 0 433,-127 0-475,1-1-1,-1 1 1,1 0-1,0 0 1,-1 1-1,1-1 1,0 0 0,-1 1-1,1 0 1,-1-1-1,1 1 1,-1 0-1,1 0 1,-1 0-1,0 1 1,0-1-1,1 1 1,-1-1 0,0 1-1,0 0 1,0 0-1,-1-1 1,1 1-1,0 1 1,-1-1-1,1 0 1,-1 0-1,0 0 1,1 1 0,-1-1-1,-1 1 1,1-1-1,0 1 1,0-1-1,-1 1 1,0 0-1,1-1 1,-1 5-1,1 0 5,0 1-1,0-1 1,-1 0-1,0 1 0,0-1 1,-1 0-1,0 1 1,0-1-1,-1 0 0,0 0 1,0 0-1,-1 0 0,0 0 1,0-1-1,0 1 1,-1-1-1,0 0 0,-7 9 1,-3-1-12,0 0 1,-2 0-1,-19 13 0,28-23-27,0 1-1,0-1 1,0-1 0,0 1-1,0-1 1,-1-1-1,1 1 1,-1-1-1,0-1 1,0 1-1,-10 0 1,30-25-541,13-3-319,1 1 0,1 0 0,57-38 1,-32 25 391,100-70 1981,-171 125 1875,8-5-3091,0 0-1,0 1 1,1 0-1,-17 28 1,22-27-192,0 0 0,1 0 0,0 1 0,1-1 0,1 1 0,0 0 0,1 0 0,2 19 0,-1-31-115,0 0 0,0 0 0,1 0 0,-1-1 0,1 1 1,0 0-1,-1 0 0,2-1 0,-1 1 0,0 0 0,0-1 0,1 1 0,-1-1 1,1 0-1,0 0 0,0 1 0,0-1 0,0 0 0,0 0 0,0-1 0,0 1 1,1 0-1,-1-1 0,1 1 0,-1-1 0,1 0 0,0 0 0,-1 0 0,1 0 1,0 0-1,5 0 0,10 2-128,0-1 0,0-1 0,0-1 0,20-1 0,-8 0-633,-19 1 52,0 0 0,0-1 0,-1-1 0,1 1 0,0-2 1,-1 1-1,0-1 0,14-6 0,22-16-6182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6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8084,'0'0'5231,"8"-4"-5006,-5 3-223,-1 0-4,0 0 0,0 0 1,1 0-1,-1 1 0,1-1 1,-1 1-1,0-1 1,1 1-1,3 0 0,-4 0 2,-1 0 0,0 1-1,1-1 1,-1 1-1,0-1 1,0 1 0,0 0-1,0 0 1,0-1 0,1 1-1,-1 0 1,-1 0-1,1 0 1,0 0 0,0 0-1,0 0 1,0 0 0,-1 0-1,1 1 1,0-1-1,-1 0 1,1 0 0,-1 1-1,0-1 1,1 2 0,6 23 125,0 0 0,-2 0 0,3 42 0,-4 83-3946,-4-147 3524,0-3-39,0-12 157,1 2 157,0 0 1,1-1-1,0 1 1,0 0-1,1 0 0,0 0 1,1 1-1,0-1 0,8-12 1,1 0 39,1 1-1,26-30 1,-31 40-1,0 1 0,0 0 0,1 1 0,1 0 0,-1 1 0,1 0 0,0 0 0,1 1 0,21-7 0,-15 7 247,1 1-1,0 1 0,1 1 1,-1 0-1,36 1 0,-53 2-229,-1 0 0,1 1 0,0-1 0,-1 1 0,1-1-1,-1 1 1,1 0 0,-1-1 0,0 1 0,1 0 0,-1 0 0,1 0-1,-1 0 1,0 0 0,0 1 0,0-1 0,0 0 0,0 0 0,0 1-1,0-1 1,0 1 0,0-1 0,-1 1 0,1-1 0,-1 1-1,1-1 1,-1 1 0,1-1 0,-1 1 0,0 0 0,0-1 0,0 4-1,2 11 125,-2-1 0,-1 28 0,-1-18 12,-3 117-2205,5-141 1957,0-1 1,0 0 0,0 0 0,0 0-1,0 1 1,0-1 0,0 0 0,0 0-1,0 0 1,0 1 0,0-1 0,0 0-1,0 0 1,0 0 0,0 1 0,0-1-1,0 0 1,0 0 0,0 0 0,25 4-7665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8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 9300,'0'0'5136,"-10"20"-4925,-32 66-35,39-77-143,-1 0 0,2 1 0,-1-1 0,1 1 1,1-1-1,0 1 0,0-1 0,1 1 0,1 13 0,0 3-4,-2-23-30,1 0 0,0 0 1,0 0-1,1 0 0,-1 0 0,1 0 1,-1 0-1,1 0 0,0 0 0,0 0 1,0 0-1,0 0 0,1-1 0,2 5 0,-2-5-1,1 0-1,-1 0 0,0-1 0,1 1 1,0-1-1,-1 0 0,1 1 0,0-1 0,0 0 1,0-1-1,-1 1 0,1 0 0,0-1 0,0 0 1,5 0-1,0 1-58,0 0 0,0-1 0,1 0 1,-1-1-1,0 0 0,0 0 0,0-1 0,0 0 0,0 0 1,0-1-1,0 0 0,-1 0 0,0-1 0,1 0 1,-1 0-1,0-1 0,-1 0 0,1 0 0,-1 0 0,0-1 1,-1 0-1,1 0 0,-1-1 0,7-12 0,-4 5 126,-2 0 1,0-1-1,0 1 0,-2-1 0,0-1 0,0 1 0,-2-1 0,0 1 1,0-1-1,-2 0 0,0-17 0,-3 29 819,-3 9-695,-5 12-214,7 7 101,1 0-1,1 0 1,1 0-1,3 41 1,0-5 93,-1-15-10,0-15 51,-1 0 0,-4 33 0,3-55-173,0-1 1,-1 1-1,0 0 0,0-1 0,-1 1 0,0-1 1,0 0-1,-1 0 0,0 0 0,0-1 1,0 1-1,-1-1 0,-5 6 0,6-9-9,0 0 0,1 0-1,-1 0 1,0-1-1,-1 0 1,1 0 0,0 0-1,-1 0 1,1-1 0,-1 1-1,1-1 1,-10 1 0,-3-1-715,1 0 1,-22-3 0,18-2-2057,0-9-1672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9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11 4226,'0'0'6283,"-16"0"-6030,-48 0-15,48 0-124,21 0 36,492 1 1677,543-3-1792,-822-7-288,-261 11-657,-14 8-2617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19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526 107 8948,'0'0'3090,"-3"-13"-3056,-17-43 4,19 53-37,0 1 0,-1 0 0,1 0 1,-1 0-1,0 0 0,0 0 0,0 0 0,0 0 1,0 0-1,0 1 0,0-1 0,0 1 1,-1 0-1,1 0 0,-1-1 0,1 2 1,-5-3-1,-2 2 21,1-1 0,0 1 0,-16 1-1,14-1 16,-27 1 129,-46 3 0,68-1-131,1 0 0,0 1 0,1 1 0,-1 0 0,1 1 0,-18 8 0,12-4 99,1 2 0,0 0 0,1 1 0,-26 23 0,38-31-108,0 1-1,0 0 1,1 0 0,0 0-1,0 0 1,0 1 0,1 0-1,-1-1 1,2 1 0,-1 1-1,1-1 1,-1 0 0,2 0-1,-1 1 1,1-1-1,0 1 1,0 0 0,1 9-1,0-15-20,0 0-1,0 1 0,1-1 0,-1 0 0,1 0 0,-1 1 0,1-1 0,0 0 0,-1 0 0,1 0 1,0 0-1,0 0 0,0 0 0,0 0 0,0 0 0,0 0 0,0 0 0,0-1 0,0 1 0,0 0 1,0-1-1,0 1 0,1-1 0,-1 1 0,0-1 0,0 1 0,2-1 0,40 6 248,-38-6-208,70 2 233,-40-2-134,0 2-1,65 11 1,-90-11-124,0 0 0,0 1 0,0 1 0,-1 0 0,0 0 0,0 1 0,0 0 0,0 0 0,-1 1 0,1 0 0,-2 1 0,1 0 0,-1 0 0,9 11 0,-12-13-19,-1 1 0,0-1 0,0 1 0,0-1 0,-1 1 0,0 0 0,0 0 0,2 9 0,-4-13 1,1 0 0,-1 0 0,0 0 0,0 0 0,1 1 0,-1-1 0,-1 0 0,1 0-1,0 0 1,0 0 0,-1 0 0,1 0 0,-1 0 0,0 0 0,0 0 0,0 0 0,0 0 0,0 0 0,0 0 0,0 0 0,0-1 0,-1 1 0,1 0 0,-1-1 0,1 1 0,-1-1 0,-2 2 0,-6 2-1,0-1 1,-1 0-1,1-1 1,-1 0-1,1-1 1,-14 1-1,-71 3-109,68-5 73,-208 0-711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20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8676,'0'0'1795,"25"4"-1715,78 17 97,-100-20-151,-1 0 0,1 0 0,0 0 0,0 0 0,-1 0 1,1 0-1,0 1 0,-1 0 0,1-1 0,-1 1 1,0 0-1,0 0 0,1 0 0,-1 0 0,0 1 0,-1-1 1,1 0-1,0 1 0,2 4 0,-3-2 1,0 0 0,0 0 0,0 0 0,-1 0 0,1 0 0,-1 0 1,0 0-1,-1 5 0,0 5-5,1-12-6,-1 1-1,0 0 0,0-1 0,0 1 1,-1-1-1,1 1 0,-1-1 0,0 0 1,0 0-1,0 0 0,0 0 0,0 0 1,-1 0-1,0 0 0,1-1 0,-1 1 1,0-1-1,0 0 0,0 0 1,-4 2-1,-3 2-70,0 0 0,0-1 1,-1-1-1,0 0 0,-17 5 0,28-9 56,-13 1-1515,13-1 1391,-1 0 1,1-1-1,-3-4-2081,3 5 2082,0 0-1,0-1 1,0 1-1,0 0 1,0-1-1,0 1 1,0 0 0,0-1-1,0 1 1,0 0-1,0-1 1,0 1-1,0 0 1,1-1-1,-1 1 1,0 0-1,0-1 1,1 0-368,13-24-3424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20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5074,'0'0'7452,"-8"3"-7247,-2 3-71,1-1 0,-1 2 0,1-1 0,0 1-1,1 1 1,0 0 0,0 0 0,0 0 0,1 1 0,0 0-1,1 0 1,-6 12 0,6-10-26,0 1 0,0 0 0,2 0 1,-1 1-1,2-1 0,-1 1 0,2 0 0,0 0 0,0 0 0,1 24 1,1-35-106,1 0 1,0 0 0,-1 0 0,1-1 0,0 1 0,0 0 0,0 0 0,0 0 0,0-1 0,1 1 0,-1-1 0,0 1 0,1-1 0,-1 1 0,1-1 0,0 0 0,-1 0 0,1 0 0,0 0 0,0 0 0,0 0 0,-1 0 0,1-1 0,0 1 0,0 0 0,0-1 0,0 0 0,4 1 0,10 1-77,-1 0 0,28-1 0,-35-2-26,16 2-264,-7 0-756,-1-2 1,31-3-1,6-13-3769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21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9060,'0'0'3458,"27"-2"-3368,90-5-39,-113 7-12,-1-1 0,1 1 0,0 0-1,0 0 1,0 1 0,0-1 0,0 1 0,-1 0 0,1 0-1,0 0 1,-1 0 0,1 1 0,-1 0 0,1-1-1,-1 1 1,0 0 0,1 1 0,-1-1 0,0 1 0,-1-1-1,1 1 1,0 0 0,-1 0 0,1 0 0,2 5-1,-2 0 93,-1 0-1,1 0 0,-1-1 1,-1 2-1,0-1 0,0 0 1,0 0-1,-2 12 0,1-12-89,-1-1 0,-1 1-1,1-1 1,-1 1-1,-1-1 1,1 0-1,-1 0 1,-1 0-1,1-1 1,-1 1 0,0-1-1,-1 0 1,1 0-1,-1 0 1,0 0-1,-7 5 1,1-1-28,-1 0 1,0-1 0,0 0-1,-1-1 1,0-1-1,-1 0 1,-17 7-1,15-11-488,18-12-1416,23-16-710,140-110-4595,3 3 5893,-44 35 4463,-109 84-397,-29 26 167,-19 21-2161,-89 101 1357,104-113-1859,1 0 1,1 2 0,1 0 0,-16 35 0,28-52-207,1 0-1,-1 0 1,1 1-1,0-1 1,1 0-1,0 1 1,0-1-1,0 14 1,2-19-46,-1 0 0,0 0 1,1-1-1,-1 1 1,1 0-1,0 0 1,0 0-1,-1-1 1,1 1-1,0 0 1,0-1-1,1 1 0,-1-1 1,0 1-1,0-1 1,1 0-1,-1 0 1,1 1-1,-1-1 1,1 0-1,0 0 0,-1 0 1,1-1-1,0 1 1,0 0-1,-1-1 1,1 1-1,0-1 1,2 1-1,8 1 69,0 0-1,0-1 1,19 0-1,-19-1 16,25 0 152,5 3-69,0-3-1,-1-2 0,1-1 1,66-15-1,-11-9-824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29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1473 4002,'0'0'5170,"0"-19"-4919,-3-137 1528,4 80-913,-4 0 0,-3 1 0,-30-144-1,31 189-666,0 0 0,2 0 0,2 0 0,2-44 0,0 17-303,-1 56 102,1 0 0,-1 0-1,1 1 1,-1-1-1,1 0 1,-1 0-1,1 0 1,-1 0-1,1 1 1,0-1-1,0 0 1,-1 0-1,1 1 1,0-1-1,0 1 1,0-1-1,0 1 1,-1-1 0,1 1-1,0-1 1,0 1-1,0 0 1,0 0-1,0-1 1,0 1-1,0 0 1,0 0-1,2 0 1,38-3-97,-30 2 85,40-3 26,0-3-1,-1-2 0,0-2 0,49-18 0,-66 16-10,-10 5-6,-1 0-1,1 1 1,1 1-1,42-5 1,114-3-34,247-52 0,-113 1 53,555-42-1,499 14-16,289 34 22,-1101 35-27,-2 0 0,292 14 43,-826 10-35,1013-5-89,-730 5 135,-293 0-41,0 0 0,1 1 0,-1 0 0,14 4-1,-22-5-10,0 1-1,1-1 1,-1 1-1,0 0 1,0 0-1,0 0 1,0 0-1,0 0 1,-1 1-1,1-1 0,0 0 1,-1 1-1,1-1 1,0 1-1,-1 0 1,0 0-1,1-1 1,-1 1-1,0 0 1,0 0-1,0 0 1,0 0-1,-1 0 1,1 0-1,0 1 0,0 1 1,24 113 36,-16-84-6,-2-1 1,-1 2-1,2 35 1,-5 108 393,-7 0 0,-9-1 1,-60 305-1,54-391-250,4 1 0,4 0 0,0 103 0,4-58-65,-37 215 0,2-38-29,36-254-66,-28 411 43,25-311-32,-1 62-1,10-23-421,-11-198 121,-534-13 258,-111 0-80,343 10 69,-728 0 136,511 33-71,3-1-17,-382-27-14,482-3 7,48 23 28,187-6-25,-999 5-9,457-19 0,221 5-13,278 3 29,76-10-19,150 2-6,0 0 0,0 0 0,0 1 0,1 0 0,-1 0 0,-9 6 1,12-7 6,6-3-97,0-1 0,0 0 0,0 1 0,0-1 0,0 0 0,0 1 1,1-1-1,-1 0 0,0 1 0,1-1 0,-1 0 0,2-2 0,2-6-1344,7-37-3992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37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0 944,'0'0'433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43.2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12310,'0'0'176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47.2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1084 77 4258,'0'0'3554,"0"-14"-3245,-4-48 2279,0 71-2550,-2-1 0,1 1 0,-1-1 1,0 0-1,-1-1 0,-13 13 0,-56 43 2,50-43-19,-5 5-5,-99 78 15,-121 125 1,215-191-31,2 2 0,1 2 0,2 0 1,2 3-1,1 0 0,3 1 0,-33 82 0,23-18-1,-43 223 0,15 121 0,58-407 0,-47 651 29,51-652-14,-2-9-15,3 0 0,0 0 0,3 1-1,1-1 1,12 51 0,113 375 730,-47-161-454,-47-184 0,102 222 0,-116-301-226,1 0 1,2-2-1,1 0 1,57 59-1,139 111 178,-197-185-215,1-1-1,1-2 1,0 0 0,1-2 0,1-1-1,1-1 1,0-1 0,1-2 0,0-1-1,0-1 1,1-2 0,59 7-1,319 2 187,-135-6-141,166-15 13,86 5 12,-412 12-78,57 3 9,-78-12-3,-32-3-7,-1 3 0,0 2 0,117 27 0,328 76 29,-438-96-32,-15-2-3,-3 0-5,55 3 0,128 5 3,175 6-8,315-24 28,-491-16-9,-2 0 8,8 11-18,-109-1-6,137-23 1,-35 1 6,16 22-14,-14 2 0,511-28-34,793 26-359,-1108-14 339,-224 8 58,393-46-4,742-139 31,-294 40-1,-682 105 26,270-35 80,-158 23-43,341-36-106,-191 47 61,176 16 96,-641 35-131,2 0-13,246 27 1,-113 17 15,197 12-6,4-43 14,-43 5 1,2 0-34,-387-12 15,-1 3-1,129 31 1,-25-4 9,-139-30 22,1-2 0,40-3 0,-24 1-20,-38 0-123,36-3 306,-45 2-284,-1 1 0,1-1-1,0 1 1,-1-1 0,1 1 0,-1-1 0,1 0 0,-1 0 0,1 1 0,-1-1 0,0 0-1,1-1 1,-1 1 0,0 0 0,0 0 0,0 0 0,0-1 0,0 1 0,0-1 0,0 1 0,0-1-1,0 1 1,-1-1 0,1-2 0,2-26-4470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64 11573,'0'0'1550,"-16"27"-1427,-50 83-67,64-106-53,-1 0 0,1 0 0,0 0 0,0 1 0,1-1 0,-1 0 0,1 1 0,0-1 0,0 1 0,1-1 0,-1 1 0,1 0 0,0-1 0,1 10 0,0-1-13,-1-11 2,0 0 0,0 0 0,1 0 0,-1 0 0,0 0 0,1 0 0,-1 0 0,1 0 0,0 0 0,0 0 0,-1 0 0,1 0 0,0 0 0,1 0 0,-1-1 0,0 1 0,0-1 0,1 1 0,-1-1 0,1 1 0,0-1 0,-1 0 0,1 1 0,0-1-1,-1 0 1,1 0 0,3 1 0,3 0-147,0-1-1,0 1 0,0-1 0,0-1 0,15 0 1,-14 0-76,-4 0 128,-1-1 0,1 0 0,-1 0-1,1 0 1,-1 0 0,1-1 0,-1 1 0,0-1 0,0-1 0,0 1 0,0 0 0,0-1 0,-1 0 0,1 0 0,-1 0-1,1 0 1,-1 0 0,0-1 0,0 0 0,-1 1 0,5-9 0,-2 4-56,0-1-1,-1 0 1,0-1 0,-1 1 0,0-1-1,0 0 1,-1 1 0,-1-1 0,2-13-1,-3 14 204,0-1-1,0 1 0,0 0 0,-1 0 0,-1-1 0,0 1 1,0 0-1,0 0 0,-5-8 0,4 12 34,0 0 0,0 0 0,0 0 0,-1 1 1,1-1-1,-1 1 0,0 0 0,-1 1 0,1-1 0,-1 1 0,1-1 0,-1 1 0,0 1 0,0-1 0,-1 1 0,-5-2 1,2 1 7,0 0 0,-1 1 0,1 0 0,-1 1 0,1 0 0,-1 1 0,-10 0 0,14 0-80,6 0-20,-1 0 0,0 0 0,0 0 0,1 0 0,-1 0 0,0 0 0,0 0-1,0 0 1,1 0 0,-1 0 0,0 0 0,1 0 0,-1 1 0,0-1 0,0 0 0,1 1 0,-1-1 0,0 0 0,1 1-1,-1-1 1,1 1 0,-1-1 0,1 1 0,-1-1 0,1 1 0,-1-1 0,1 1 0,-1 0 0,1-1 0,-1 1 0,1 0-1,0-1 1,0 1 0,-1 0 0,1-1 0,0 1 0,0 0 0,0 0 0,0-1 0,0 1 0,0 0 0,0 0 0,0-1-1,0 1 1,0 0 0,0 0 0,0-1 0,0 1 0,1 0 0,-1 0 0,1 0 0,-1 0-39,0-1 0,0 1 1,0-1-1,1 1 0,-1-1 1,0 1-1,0-1 0,1 1 1,-1-1-1,0 1 0,1-1 1,-1 0-1,1 1 0,-1-1 1,0 0-1,1 1 0,-1-1 1,1 0-1,-1 1 0,1-1 1,-1 0-1,1 0 0,0 0 1,-1 1-1,1-1 0,38 5-2371,15-4-1531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50.7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 1586 2353,'0'0'5989,"-3"5"-5634,1-1-183,0 0-1,0 0 0,0 1 1,1-1-1,0 0 1,-1 1-1,0 7 0,2-10-152,0-1 1,0 0-1,0 0 0,0 0 0,0 0 0,0 0 0,0 1 0,0-1 0,1 0 0,-1 0 1,0 0-1,1 0 0,-1 0 0,1 0 0,-1 0 0,1 0 0,-1 0 0,1 0 1,0 0-1,-1 0 0,1 0 0,0 0 0,0 0 0,0-1 0,0 1 0,0 0 0,0-1 1,0 1-1,0 0 0,0-1 0,0 0 0,0 1 0,0-1 0,0 1 0,0-1 0,0 0 1,0 0-1,1 0 0,-1 0 0,0 0 0,0 0 0,2 0 0,6 0 104,0 0 0,-1 0-1,1-1 1,0 0 0,0-1 0,0 0-1,-1-1 1,1 1 0,12-7 0,180-70 249,-58 26-56,-124 46-306,295-114 49,-249 100-62,-1 3 1,2 4-1,69-8 1,-78 17-21,14-1 46,122-27 1,-123 15-10,1 3 1,1 3 0,138-5-1,-130 15-9,134-22-1,76-34 16,137-18-27,-243 60 0,254-36-18,-235 11 22,338-60 3,-85 54-1,-44 6 18,-191 15-25,259 3 0,1068 23-40,-1219 8 53,2 1 38,413-9-94,-297 24-50,-158-4 7,893-7-93,-778-14 156,191-39 14,-525 33 15,266-31-140,159-14-116,365-38 201,-642 65-116,-200 23 162,798-71-111,-135 6 120,-592 56 1,142-14 11,164-25 12,617-106 16,-637 113 61,192-18 19,4 34 241,-275 25-299,334 5-43,-556 1 3,-1 4 0,0 3 0,71 21-1,212 77 109,-172-50-127,-130-42 1,89 42-1,-116-45 1,-1 1 0,-1 1-1,0 1 1,-1 1 0,22 22 0,-32-26 17,1-1-22,-1 0-1,0 1 1,-1 0-1,-1 1 1,0 1 0,-2 0-1,19 34 1,-26-43 10,1 0 0,-1-1 0,2 1-1,-1-1 1,1 0 0,0 0 0,0-1 0,0 1 0,1-1 0,9 6 0,8 9 5,13 18-8,-30-30-2,1 0 0,0 0 0,1 0 0,-1-1 0,14 8 0,0-3-4,44 18 1,-50-25-3,1 2-1,-1 0 1,0 1-1,-1 1 1,25 18-1,-3-5 13,-7-6-2,-12-5-13,-15-10 1,0 0 0,1 0 0,-1 1 0,0-1 0,0 0 0,0 1 0,0 0 0,0-1 1,0 1-1,0 0 0,0 0 0,-1 0 0,1 0 0,-1 0 0,1 0 0,-1 1 0,0-1 0,0 0 1,0 1-1,0-1 0,0 1 0,-1-1 0,1 1 0,-1 3 0,0 100 83,0-105-26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51.7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1 546 3153,'0'0'5667,"11"-1"-5603,21-2 145,229-28 2078,-221 24-1997,0-3 1,-1-1-1,-1-1 1,64-31 0,-85 34-228,158-87 539,-148 79-516,0-2-1,-1 0 1,-1-2 0,24-26-1,30-53 710,-68 88-754,0 1 0,1 1-1,0 0 1,1 0 0,20-10-1,-24 15-66,1 1 0,-1 0 0,1 1 0,0 0 0,0 1 0,0 0 0,0 0 0,1 1 0,12 0 0,-13 1-489,7 0-1139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55.6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502 14 7379,'0'0'785,"-30"-2"-737,-96-8 8,113 9 2,1 1-1,0 0 1,0 0 0,0 1 0,0 1-1,0 0 1,0 1 0,1 0 0,-1 1-1,1 0 1,0 1 0,0 0 0,0 1 0,0 0-1,1 1 1,0 0 0,1 0 0,0 1-1,0 0 1,0 1 0,1 0 0,-9 14-1,12-17-25,0 0 0,1 1-1,0 0 1,0 0 0,1 0-1,-1 1 1,2-1 0,-1 1-1,1-1 1,0 1 0,1 0-1,0 0 1,0 0 0,1 15-1,0-21-30,1-1 0,-1 0 0,1 1 0,-1-1 0,1 0 0,-1 1 0,1-1 0,0 0 0,-1 0 0,1 0 0,0 0 0,0 0 0,0 0 0,0 0 0,0 0 0,0 0 0,0 0 0,1 0 0,-1-1 1,0 1-1,0 0 0,1-1 0,-1 1 0,0-1 0,1 0 0,-1 1 0,3-1 0,43 5 48,-41-5-33,69-1 165,-34 0-121,44 4 0,-74-2-67,0 0 0,0 1 1,-1 0-1,1 1 0,-1 0 1,0 1-1,0 0 1,0 1-1,9 6 0,-15-9-16,-1 1-1,0 0 1,0 0-1,0 1 1,0-1-1,0 1 1,-1-1-1,1 1 0,-1 0 1,0 0-1,0 0 1,-1 0-1,1 0 1,1 9-1,-2-10 18,-1 1 1,1 0-1,-1-1 1,0 1-1,1 0 1,-2-1-1,1 1 1,0 0-1,-1-1 1,0 1-1,1 0 1,-1-1-1,-1 1 0,1-1 1,-1 1-1,1-1 1,-1 0-1,0 0 1,-3 4-1,-3 1 15,0-1-1,0-1 1,-1 1-1,0-1 1,0-1-1,0 1 1,-1-2 0,-14 6-1,-87 25 66,107-34-70,-36 7 49,-1-1 1,0-2-1,-80-1 0,120-4-62,0 0 0,0 1-1,1-1 1,-1 0 0,0 0-1,1 0 1,-1-1 0,0 1-1,0 0 1,1 0 0,-1 0-1,0 0 1,1-1-1,-1 1 1,0 0 0,1-1-1,-1 1 1,0 0 0,1-1-1,-1 1 1,0-1 0,5-10-635,25-10-961,20-2-948,11-2-950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56.1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362 42 6067,'0'0'2561,"-5"-6"-2510,5 6-51,-2-3 2,0 0 0,-1 1 1,1-1-1,0 1 0,-1-1 0,0 1 1,1 0-1,-1 0 0,0 0 0,0 1 1,0-1-1,0 1 0,-1-1 0,1 1 1,0 0-1,-1 0 0,1 1 0,0-1 1,-7 0-1,0 1 27,0-1 1,0 2-1,0-1 0,0 2 1,0-1-1,0 1 0,0 1 1,0-1-1,1 2 0,-1-1 1,1 2-1,0-1 1,-12 9-1,19-12-25,-16 11 231,0 2 1,-21 20 0,35-30-183,1 0 1,-1 0-1,1 0 0,-1 0 1,1 1-1,1-1 1,-1 1-1,1-1 1,-1 1-1,1 0 1,1 0-1,-1 0 1,1 1-1,0-1 0,-1 9 1,2-12-42,0 1 1,0-1-1,0 0 0,0 1 1,0-1-1,0 0 0,1 1 1,0-1-1,-1 0 0,1 0 1,0 0-1,0 1 0,0-1 1,0 0-1,0 0 0,1 0 1,1 2-1,1-1 9,0 0 1,1-1-1,-1 1 0,0-1 0,1 0 1,-1-1-1,10 3 0,8 2 42,1-2-1,43 4 1,-46-7-49,0 1 0,0 1 1,-1 1-1,31 9 0,-47-11-22,0-1-1,0 1 1,0 0 0,0 0-1,0 0 1,-1 0 0,1 0-1,-1 0 1,1 1 0,-1-1-1,4 6 1,-5-7 9,0 1 1,0-1-1,-1 1 1,1 0-1,0-1 1,-1 1-1,1 0 0,-1-1 1,0 1-1,1 0 1,-1-1-1,0 1 1,0 0-1,0 0 0,0-1 1,0 1-1,-1 0 1,1 0-1,0-1 1,-1 1-1,1 0 0,-1-1 1,0 1-1,1 0 1,-1-1-1,-1 2 1,-3 2 9,1 0 1,-1 0 0,0 0 0,0-1-1,-1 0 1,1 0 0,-1 0 0,0-1 0,-10 4-1,-65 24 52,67-27-59,-14 6-57,0-1 1,0-1-1,0-2 1,-1-1-1,-33 1 1,87-29-8851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56.4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0 8772,'0'0'1812,"0"10"-1690,0-2-97,1 61 622,-18 133-1,12-164-522,2 1-1,1 45 1,2-83-121,0 1-2,0 0 1,1-1 0,-1 1-1,0-1 1,0 1 0,1-1 0,-1 1-1,1-1 1,-1 1 0,1-1-1,0 0 1,-1 1 0,1-1 0,0 0-1,0 0 1,0 1 0,0-1-1,0 0 1,0 0 0,0 0 0,1 0-1,-1 0 1,0 0 0,0-1-1,1 1 1,-1 0 0,1-1-1,-1 1 1,0 0 0,1-1 0,2 1-1,5 0 20,0 0-1,1 0 0,-1 0 0,13-2 1,-4 0 7,-2 1-156,1-1 1,-1-1-1,0 0 1,0-2-1,0 1 1,0-2-1,27-12 1,-25 9-1136,0-2 0,-1 0 0,21-17 0,-7 3-3070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56.7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1 144 9716,'0'0'625,"168"-21"-561,-110 7-64,1-4-256,-7-2-849,-4-4-912,-9 1-1216,-16 0-65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57.1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0 135 8772,'0'0'3330,"169"-55"-3218,-98 37-96,1 1-16,-8-1-16,-9 4-16,-9 5-657,-14 6-1584,-12 3-1777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7:57.4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191 1 816,'0'0'6707,"-129"192"-5506,103-104-321,10 17 129,0 5-513,12 1-64,4 0-336,0-6-48,23-17-48,26-13-544,9-25 80,10-27-2161,0-20-929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5.7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 41 5282,'0'0'4752,"-1"-6"-4181,-6-22-211,5 22 206,-2 59-318,1-14-67,-15 73 98,-7 61-186,22-138-82,1-1-1,2 1 0,5 36 1,-5-69-11,1 1 0,0-1 0,0 1 0,0-1 0,0 1 0,0-1 0,1 0 0,-1 1 0,1-1 0,-1 0 0,1 0 0,0 0 0,0 0 0,0 0 0,0-1 0,0 1 0,0-1-1,0 1 1,1-1 0,-1 0 0,1 0 0,-1 0 0,1 0 0,-1 0 0,1 0 0,-1-1 0,4 1 0,10 2 8,-1-1 0,1-1-1,21-1 1,-27 0 4,13 0-10,-7 1-13,1-1-1,-1 0 0,1-2 0,-1 0 1,0-1-1,25-7 0,-15 1-938,-1-2 0,0-1-1,0-1 1,30-22 0,-42 20-1910,-11 1-216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6.0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1 120 6883,'0'0'1777,"191"-55"-1777,-129 40 0,-7 1 0,-3 2-352,-17 0-1457,-12 1-1617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3 3249,'0'0'9127,"-24"-1"-9071,2 0-47,1 0 0,-38 5 0,57-3-4,0-1 0,0 1 0,0 0 0,0-1 0,0 1 0,0 0 0,0 0 0,0 0 0,0 1 0,1-1 0,-1 0 1,1 1-1,-1-1 0,1 1 0,-1-1 0,1 1 0,0 0 0,-1-1 0,1 1 0,-1 3 0,0 1 32,0 0-1,0 1 1,1-1 0,-2 13-1,1-4 57,-10 69 533,-1 106-1,13 87-512,2-110-1240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6.3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1 179 7972,'0'0'0,"168"-32"176,-87 17-80,-6-5-32,3-4-32,-10 1 16,-3 0-48,-17 2 0,-15 7-144,-14 8-1761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6.7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 5026,'0'0'3164,"6"-2"-3028,-3 1-128,-1 1 0,1-1-1,-1 1 1,1-1-1,-1 1 1,1 0 0,-1 0-1,1 0 1,0 0-1,-1 0 1,1 1 0,-1-1-1,1 1 1,-1-1-1,1 1 1,-1 0 0,0 0-1,1 0 1,-1 1-1,0-1 1,0 0 0,0 1-1,0-1 1,0 1-1,0 0 1,0 0 0,-1 0-1,1 0 1,0 0-1,-1 0 1,0 0 0,2 4-1,7 10 17,-1 1-1,-1 0 0,-1 0 0,0 1 1,-1 0-1,-1 0 0,-1 0 0,-1 1 1,0-1-1,-1 1 0,-1 0 0,-1 0 1,-3 23-1,3-40-24,-1 0 0,1 0 1,-1 0-1,1 0 1,-1 0-1,0-1 0,0 1 1,0 0-1,0 0 0,0-1 1,0 1-1,0 0 1,0-1-1,-1 1 0,1-1 1,-1 0-1,1 1 0,-1-1 1,1 0-1,-1 0 0,0 0 1,0 0-1,0 0 1,1 0-1,-1-1 0,0 1 1,0-1-1,0 1 0,0-1 1,0 0-1,0 0 1,0 1-1,0-1 0,0-1 1,0 1-1,0 0 0,-3-1 1,4 0 0,0 1 0,0-1 0,0 1-1,1-1 1,-1 1 0,0-1 0,0 0 0,1 0 0,-1 1 0,1-1 0,-1 0 0,1 0 0,-1 0 0,1 1 0,-1-1 0,1 0 0,0 0 0,-1 0 0,1 0 0,0 0-1,0 0 1,0 0 0,0 0 0,-1 0 0,2-1 0,-2-34-13,1 26 12,0-5 4,0-1 1,1 1-1,6-27 1,-5 36-2,0 0 0,0 0 0,1 0 0,-1 0 1,1 0-1,1 0 0,-1 1 0,1 0 0,0 0 0,0 0 1,10-9-1,-5 7-35,1-1 0,1 2 1,-1-1-1,1 1 0,0 1 1,0 0-1,1 0 0,-1 1 1,1 1-1,0 0 0,0 1 1,0 0-1,1 0 0,-1 1 1,20 2-1,-29-1-220,-1 0 1,1 0-1,0 0 1,0 0-1,0 0 0,-1 1 1,1 0-1,0-1 1,-1 1-1,1 0 1,0 0-1,-1 0 1,1 1-1,-1-1 0,0 1 1,1-1-1,3 5 1,11 14-2894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7.1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44 3121,'0'0'2007,"8"-2"-1842,-5 1-129,-1 1-1,0-1 1,0 1-1,1 0 1,-1-1-1,0 1 1,1 0-1,-1 0 1,0 1-1,1-1 1,-1 0-1,0 1 1,1-1-1,2 2 1,-2 0 20,-1 0-1,1 0 1,-1 0 0,1 0 0,-1 1 0,0-1 0,0 1 0,0-1 0,0 1 0,0 0 0,-1 0 0,1 0-1,1 5 1,2 7-73,0-1 0,-1 1 0,-1 1 0,0-1 0,-1 0 0,-1 1 0,0 22 0,-2-38 39,0 1 0,0-1 1,1 1-1,-1-1 0,0 1 0,0-1 0,0 0 0,1 1 0,-1-1 0,0 0 0,0 0 0,0 0 0,0 0 0,0 0 0,0 0 1,0 0-1,1 0 0,-1 0 0,0 0 0,0 0 0,0 0 0,0-1 0,0 1 0,0 0 0,1-1 0,-1 1 0,0 0 1,-1-2-1,1-9 226,0-1 0,0 0-1,2-17 1,-1 25-240,0 0-1,1 0 0,-1 0 1,1 0-1,0 0 0,0 1 1,1-1-1,-1 0 0,1 0 1,0 1-1,0-1 0,0 1 1,0 0-1,5-5 0,3-1-24,1 1 0,1 1 0,-1 0 0,1 0 0,0 1 0,23-7 0,82-20-3722,-113 32 3446,45-11-2874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7.4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51 44 2401,'0'0'5867,"-8"16"-5750,0-1-94,3-7-13,1 0 0,0 1 0,0-1 0,1 1 0,0 0 0,0 0 0,1 0 0,0 0 0,1 0 1,-1 15-1,2 2 26,-1-18-29,0 0 0,1 0 0,1 0 1,-1 0-1,1 0 0,4 15 0,-4-21-4,0 0 0,0 0 1,1 0-1,-1 0 0,0 0 0,1 0 0,-1 0 0,1 0 1,0-1-1,0 1 0,-1-1 0,1 0 0,0 1 1,0-1-1,0 0 0,1 0 0,-1 0 0,0 0 0,0-1 1,0 1-1,1 0 0,-1-1 0,0 0 0,1 1 1,-1-1-1,0 0 0,1 0 0,2-1 0,4 1-11,0 0 0,1 0 0,-1-1 1,0 0-1,0-1 0,10-3 0,-15 4-30,0-1 0,0-1 0,0 1 1,0 0-1,0-1 0,-1 0 1,1 0-1,-1 0 0,0 0 0,0-1 1,0 1-1,0-1 0,-1 0 0,4-6 1,-2 1-70,0-1 0,0-1 0,-1 1 0,0 0 0,-1-1 0,0 1 0,-1-1 0,0 0 0,-1 0 0,-1-16 0,1 13 107,0 9 23,-1 0 1,1 0-1,-1 0 0,-1 1 0,1-1 1,-1 0-1,1 0 0,-2 0 0,1 1 0,0 0 1,-1-1-1,0 1 0,0 0 0,0 0 1,0 0-1,-1 0 0,1 1 0,-1 0 1,0-1-1,0 1 0,0 1 0,0-1 0,-1 1 1,1-1-1,-1 1 0,0 0 0,0 1 1,1-1-1,-1 1 0,0 0 0,0 0 1,0 1-1,0-1 0,0 1 0,0 0 0,-1 1 1,1-1-1,0 1 0,0 0 0,-6 2 1,9-2-27,-1 0 1,1 0-1,-1 1 1,1-1-1,-1 1 0,1-1 1,0 1-1,0 0 1,0 0-1,0 0 1,0 0-1,0 0 1,0 1-1,1-1 1,-1 0-1,1 1 1,0-1-1,0 1 1,0 0-1,-2 3 1,1 3-319,0 0 0,1 1 1,-1-1-1,2 0 0,-1 10 1,5 4-2020,15-7 86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7.7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35 1649,'0'0'6680,"2"-6"-6330,6-22-350,-8 28-4,1 0 1,-1 0 0,0 0-1,0 0 1,0 0 0,0 0-1,0 0 1,0 0-1,0 0 1,1 0 0,-1-1-1,0 1 1,0 0 0,0 0-1,0 0 1,0 0 0,0 0-1,1 0 1,-1 0 0,0 0-1,0 0 1,0 0 0,0 0-1,0 0 1,0 0-1,1 0 1,-1 1 0,0-1-1,0 0 1,0 0 0,0 0-1,0 0 1,0 0 0,0 0-1,1 0 1,-1 0 0,0 0-1,0 0 1,0 0 0,0 1-1,0-1 1,0 0-1,0 0 1,0 0 0,0 0-1,0 0 1,0 0 0,0 0-1,1 1 1,-1-1 0,0 0-1,0 0 1,0 0 0,0 0-1,0 0 1,0 0 0,0 1-1,0-1 1,0 0-1,0 0 1,0 0 0,-1 0-1,1 0 1,0 0 0,0 1-1,0-1 1,0 0 0,4 12 76,13 65 171,8 87 0,-25-158-625,0-15 224,-1-9 212,2 0-1,-1 0 1,6-25-1,-3 36-27,0-1 1,1 1-1,0 0 1,0 0-1,1 0 1,0 1-1,0 0 0,1 0 1,0 0-1,0 0 1,0 1-1,0 0 1,1 0-1,8-4 0,-5 4-255,0 0 0,0 0-1,0 1 1,1 1-1,0 0 1,-1 0-1,1 1 1,0 0 0,20 0-1,-17 2-4109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8.1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238 3 7459,'0'0'2311,"-30"-1"-2215,-96-1-85,124 2-11,-1 0 0,0 0 0,0 0 0,1 1 0,-1-1 0,0 1 0,0-1 0,1 1 0,-1 0 0,1 0 0,-1 0 0,1 0 0,-1 1 0,1-1 0,0 1 0,-1-1 0,1 1 0,0 0 0,0 0 0,0 0 0,0 0 0,1 0 0,-1 0 0,0 1 0,1-1 0,0 0 0,0 1 0,-1-1 0,0 6 0,-1 0 0,0 1-23,0-1 1,1 0-1,1 1 1,-1-1 0,1 1-1,1 0 1,0 14 0,0-13-5,0-8 27,1 1 0,-1-1 0,1 1 1,-1-1-1,1 1 0,0-1 0,0 0 0,0 1 0,0-1 0,0 0 0,0 0 1,1 0-1,-1 0 0,1 0 0,0 0 0,-1 0 0,1 0 0,0 0 0,0-1 0,0 1 1,0-1-1,0 0 0,1 1 0,-1-1 0,0 0 0,1 0 0,-1-1 0,1 1 1,-1 0-1,0-1 0,5 1 0,11 2 33,-1-2 0,1 1 0,27-3 0,-23 0 29,106 1 55,-127 0-123,-1 0 0,1 0-1,-1 0 1,0 0 0,1 0 0,-1 0 0,1 0-1,-1 0 1,1 0 0,-1 1 0,1-1 0,-1 0-1,0 0 1,1 0 0,-1 0 0,1 1 0,-1-1-1,0 0 1,1 0 0,-1 1 0,0-1 0,1 0 0,-1 0-1,0 1 1,1-1 0,-1 0 0,0 1 0,0-1-1,1 1 1,-1-1 0,0 0 0,0 1 0,0-1-1,0 1 1,0-1 0,1 1 0,-1-1 0,0 0-1,0 1 1,0-1 0,0 1 0,0-1 0,0 1-1,0-1 1,-1 0 0,1 1 0,0 0 0,-1 1 5,1 0 0,-1-1 1,0 1-1,0 0 0,0 0 0,0-1 1,0 1-1,0-1 0,0 1 0,-1-1 1,1 1-1,-2 0 0,-26 17 35,-1-1 0,0-2-1,-42 16 1,38-17-19,-70 30-50,129-54-3761,3-2 2960,25-19-1658,2-7 290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8.5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91 1825,'0'0'9225,"0"9"-8880,0 19-344,-1-1-3,4 33 0,-2-52-5,1 0 0,-1 0-1,1 0 1,1 0-1,-1-1 1,1 1-1,1-1 1,6 13-1,-8-18-59,0 1 0,1-1 0,-1 0 0,0 0 1,1 0-1,-1 0 0,1 0 0,0 0 0,0-1 0,-1 1 0,1-1 0,0 0 0,0 0 0,0 0 0,1 0 0,-1-1 0,0 1 0,0-1 1,0 0-1,0 0 0,1 0 0,-1 0 0,0 0 0,3-2 0,1 2 4,-1-2-1,0 1 1,0-1 0,0 0 0,0 0-1,0-1 1,0 1 0,-1-1 0,1-1-1,8-6 1,-1-3 89,-1-1 0,-1 0 0,0-1-1,0 0 1,-2-1 0,0 0 0,-1 0 0,0-1 0,-2 0 0,0 0-1,-1-1 1,0 1 0,-2-1 0,0 0 0,1-32 354,-4 54-195,-2 52-84,0-29-97,2 1 0,0-1 0,7 37 0,-6-60-107,1 1 1,0 0-1,0 0 1,0-1-1,1 1 1,0-1-1,0 1 1,0-1-1,0 0 1,0-1-1,1 1 1,0 0-1,0-1 1,0 0-1,0 0 1,0 0-1,1 0 1,-1-1-1,1 0 1,0 0-1,0 0 1,7 2 0,-6-3-184,-1 1 0,0-1 0,1 0 0,-1 0 1,1 0-1,-1-1 0,1 0 0,0 0 1,-1-1-1,1 1 0,-1-1 0,1 0 1,-1-1-1,0 1 0,1-1 0,-1 0 0,0-1 1,0 1-1,0-1 0,7-5 0,14-20-1381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9.0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7 177 96,'0'0'6646,"-1"-25"-5400,-1-76-209,0 137-307,0-3-514,3 40 0,0-64-368,0-1 0,0 1-1,0 0 1,1-1-1,1 1 1,-1-1-1,1 0 1,1 0-1,0 0 1,6 10 0,-10-18 124,0 0 1,0 1-1,1-1 1,-1 0-1,0 0 1,0 1 0,1-1-1,-1 0 1,0 0-1,0 0 1,1 0-1,-1 0 1,0 0 0,0 1-1,1-1 1,-1 0-1,0 0 1,1 0-1,-1 0 1,0 0-1,1 0 1,-1 0 0,0 0-1,0 0 1,1 0-1,-1 0 1,0 0-1,1-1 1,-1 1 0,0 0-1,0 0 1,1 0-1,-1 0 1,0 0-1,0 0 1,1-1 0,-1 1-1,0 0 1,0 0-1,1 0 1,-1-1-1,0 1 1,0 0 0,0 0-1,0-1 1,1 1-1,-1 0 1,0-1-1,0 1 1,0 0-1,0 0 1,0-1 0,0 1-1,0 0 1,0-1-1,0 1 1,7-20-380,-6 18 243,3-11 64,8-28-29,22-48 1,-29 79 163,0 0 0,1 0 0,0 0 1,0 0-1,1 1 0,0 0 0,1 1 0,0 0 1,15-13-1,-21 19-1,0 1 1,0 0 0,0-1-1,0 1 1,0 0-1,0 0 1,0 0-1,0 0 1,0 1-1,1-1 1,-1 0-1,0 1 1,1 0 0,-1 0-1,0-1 1,4 2-1,-5-1 10,1 0-1,-1 1 0,0 0 1,1-1-1,-1 1 0,0 0 1,1 0-1,-1-1 0,0 1 1,0 0-1,0 0 0,0 0 1,0 1-1,0-1 0,0 0 1,0 0-1,0 0 0,1 3 1,1 5 97,0 0 1,0 0 0,-1 0 0,0 0 0,0 0 0,-1 11 0,1-5-96,12 203-247,-14-218 192,0 0 0,0 1 0,0-1 0,0 0 0,1 0 0,-1 0 1,0 1-1,0-1 0,0 0 0,0 0 0,0 0 0,0 1 0,1-1 0,-1 0 0,0 0 0,0 0 0,0 0 0,1 0 0,-1 1 1,0-1-1,0 0 0,0 0 0,1 0 0,-1 0 0,0 0 0,0 0 0,1 0 0,-1 0 0,0 0 0,0 0 0,1 0 1,-1 0-1,0 0 0,0 0 0,1 0 0,-1 0 0,0 0 0,0 0 0,0 0 0,1 0 0,-1 0 0,0 0 0,0-1 0,0 1 1,1 0-1,-1 0 0,0 0 0,0 0 0,0 0 0,1-1 0,-1 1 0,0 0 0,0 0 0,0 0 0,0-1 0,0 1 1,0 0-1,1 0 0,-1 0 0,0-1 0,0 1 0,0 0 0,0 0 0,0-1 0,0 1 0,0-1 0,38-95-610,-26 62 644,1 0 0,2 1 0,1 0 1,34-50-1,-49 82-13,0-1 0,0 1 0,0-1 1,0 1-1,1 0 0,-1-1 0,0 1 1,1 0-1,-1 0 0,1 0 0,-1 0 0,1 0 1,-1 0-1,4-1 0,-5 2 2,1 0-1,-1 1 1,1-1-1,0 0 1,-1 0-1,1 0 1,-1 0-1,1 0 1,-1 1 0,0-1-1,1 0 1,-1 1-1,1-1 1,-1 0-1,1 1 1,-1-1 0,0 0-1,1 1 1,-1-1-1,0 1 1,1-1-1,-1 0 1,0 1-1,0-1 1,1 1 0,-1-1-1,0 1 1,0-1-1,0 1 1,1 0-1,0 7 142,1 0 0,-1 0 0,-1 0 0,0 13 0,0-20-149,0 15 130,0 12 2,1 0-1,6 43 1,-6-64-133,1-1 0,-1 1-1,1-1 1,0 1-1,1-1 1,-1 0-1,1 0 1,1 0 0,-1 0-1,1 0 1,0-1-1,0 1 1,0-1 0,1 0-1,0-1 1,7 7-1,-7-9 21,1 1-1,0-1 0,-1 0 0,1 0 0,0 0 0,0-1 0,0 0 0,0 0 1,0 0-1,0-1 0,0 0 0,11-2 0,-9 2-53,-1-1 1,0-1-1,0 1 0,0-1 0,0 0 0,0-1 1,0 0-1,-1 0 0,1 0 0,7-6 1,11-13-1453,-4 1-1021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19.9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85 207 8420,'0'0'1131,"-13"20"-1096,-41 65-19,51-79-16,0 1 0,1 0 0,-1 0 0,2 0 0,-1 0 1,1 1-1,0-1 0,0 0 0,1 1 0,0-1 0,0 0 1,1 1-1,0-1 0,0 0 0,1 0 0,0 0 0,3 8 0,-3-10-25,-1 0 0,1 0-1,0-1 1,0 1 0,1-1-1,0 1 1,-1-1 0,1 0-1,1 0 1,-1 0 0,0-1-1,1 1 1,0-1 0,0 0-1,0 0 1,0 0 0,5 2-1,0-1-55,0-1 0,0-1 0,0 0 0,1 0 1,-1 0-1,1-1 0,-1-1 0,11 0 0,-16 0 60,-1 0 0,0-1 0,0 1 0,-1-1 0,1 1 0,0-1 0,0 0 0,0 0 0,0 0 0,0 0 0,-1-1 0,1 1 0,-1-1 0,1 0 0,-1 0 0,0 0 0,3-2 0,-1-1-12,0 0 1,-1 0-1,1 0 1,-1 0-1,0 0 1,-1-1-1,0 0 1,3-6-1,-1-7 26,0 1 0,-1-1-1,0 0 1,-1-31 0,-2 46 33,0 0-1,0 0 1,-1 0 0,1 0-1,-1 1 1,0-1 0,1 0-1,-2 0 1,1 0 0,0 1-1,-1-1 1,0 1 0,-3-5-1,3 6 11,0-1 0,0 1 0,-1 0-1,1 1 1,-1-1 0,1 0 0,-1 1-1,0-1 1,0 1 0,1 0 0,-1 0-1,0 0 1,0 0 0,0 0 0,0 1-1,-1-1 1,-2 1 0,-1-1 6,1 1 0,-1-1 0,1 1 0,-1 0 0,1 1 0,-1 0 0,-10 2 0,16-2-48,-1 0 0,0 0 0,0 0 0,1 0 0,-1 0 0,1 0 0,-1 0 1,1 1-1,-1-1 0,1 0 0,0 1 0,-1-1 0,1 1 0,0 0 1,0-1-1,0 1 0,0 0 0,1-1 0,-1 1 0,0 0 0,1 0 0,-1 0 1,1 0-1,0 0 0,0 0 0,0 0 0,0 0 0,0 3 0,0-4-16,0 0 0,0 0-1,0-1 1,0 1 0,0 0-1,0 0 1,1 0-1,-1-1 1,0 1 0,1 0-1,-1 0 1,0 0 0,1-1-1,-1 1 1,1 0 0,-1-1-1,1 1 1,-1 0-1,1-1 1,-1 1 0,1-1-1,0 1 1,-1-1 0,1 1-1,0-1 1,0 1-1,-1-1 1,1 0 0,0 1-1,0-1 1,0 0 0,0 0-1,33 1-584,-21-1 405,-2 0-5,2 1-211,1-1-1,0 0 0,0-1 1,0-1-1,0 0 0,-1-1 0,1 0 1,25-11-1,-29 9 134,0 0-1,0-1 1,-1 0 0,0-1 0,0 0-1,0 0 1,-1-1 0,0 0 0,8-10-1,-12 11 443,1 0 0,-1 0 1,0-1-1,-1 0 0,0 0 0,0 0 0,0 0 0,-1 0 0,-1 0 0,1-1 0,-1 1 0,-1-16 0,1 4 1126,0-31 1776,-1 49-2872,-1 0 0,1 0 0,0 1 0,0-1 0,-1 0 0,1 0 0,-1 0 0,1 1 0,-1-1 0,0 0 0,0 1 0,0-1 1,0 1-1,0-1 0,0 1 0,0-1 0,0 1 0,-1 0 0,1-1 0,0 1 0,-4-2 526,2 23-399,-2 203-48,6-133-153,0 9-47,3-1 0,34 192 0,-36-281-87,0-1 1,0 1 0,1 0 0,0-1-1,1 0 1,0 1 0,9 13 0,-11-20 6,0 1 0,1-1 1,-1 0-1,1 1 1,-1-1-1,1 0 0,0 0 1,0-1-1,0 1 1,0-1-1,0 1 1,0-1-1,0 0 0,1 0 1,-1-1-1,0 1 1,0-1-1,1 1 0,-1-1 1,1 0-1,-1 0 1,0 0-1,6-2 0,-3 1-49,0-1 0,0 0-1,0-1 1,-1 1-1,1-1 1,-1 0-1,0 0 1,0-1-1,0 1 1,0-1-1,-1 0 1,1 0-1,-1-1 1,0 0-1,0 1 1,-1-1-1,4-6 1,0 0-219,-1 0 0,-1 0 1,0 0-1,0 0 0,-1-1 1,0 0-1,3-20 0,-6 22 95,0 0 0,0 0 0,-1 0 0,-2-18 0,2 24 182,-1 1 0,0-1 1,0 0-1,0 0 0,-1 1 0,1-1 1,-1 1-1,0-1 0,0 1 1,0 0-1,-1 0 0,1 0 0,-1 0 1,1 0-1,-5-3 0,-3-1 67,-1-1 0,-1 1 0,1 1 0,-1 0 0,0 1 1,-1 0-1,1 1 0,-1 0 0,-21-3 0,8 4 1,1 0 0,-1 2 0,0 0 0,-27 4 1,51-3-80,0 0 1,0 1-1,0-1 1,0 0 0,0 1-1,0-1 1,0 1-1,0 0 1,0 0-1,0-1 1,0 1 0,1 0-1,-1 1 1,0-1-1,-2 2 1,0 11-2777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0.2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328 0 9588,'0'0'347,"-29"2"72,-93 11 277,112-11-663,0 1 0,0 0-1,1 1 1,0-1 0,0 2 0,0-1-1,0 1 1,0 1 0,1-1-1,0 2 1,1-1 0,-1 1-1,1 0 1,-11 14 0,12-14-30,3-5-6,1 1 0,-1 0 0,0 0 0,1 0 0,0 0 0,0 0 0,0 1 0,0-1 0,0 1 0,1-1 0,-1 1 0,1-1 0,0 1 0,0 0-1,1 0 1,-1 0 0,1 0 0,-1-1 0,1 1 0,0 0 0,2 6 0,-2-9 3,1 1 0,0-1-1,-1 0 1,1 1 0,0-1-1,0 0 1,0 0 0,0 1 0,0-1-1,0 0 1,0 0 0,1 0-1,-1 0 1,0-1 0,1 1-1,-1 0 1,0 0 0,1-1-1,-1 1 1,3 0 0,34 8-3,-31-8-12,43 7-130,-30-5-23,-1 0 0,1 1 0,-1 1 1,20 8-1,-37-13 140,0 1 0,-1 0 0,1 0 0,-1-1 0,1 1 0,-1 0 0,1 0-1,-1 1 1,1-1 0,-1 0 0,0 0 0,0 1 0,0-1 0,0 0 0,0 1 0,2 2 0,-3-3 18,0 0-1,1 0 1,-1 1-1,0-1 1,0 0-1,0 0 1,0 0-1,-1 0 1,1 0-1,0 0 1,0 0-1,-1 0 1,1 0-1,0 0 1,-1 0-1,1 0 1,-1 0-1,1 0 1,-1-1-1,-1 3 1,-1 0 10,-1 1 1,0 0-1,0-1 0,-1 0 1,1 0-1,-1 0 0,1 0 1,-10 3-1,-16 6-104,0-1-1,-45 9 0,15-14-2636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7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4194,'0'0'7731,"152"-40"-7731,-79 35-80,11-6-576,6 1-2225,3-5-2514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0.7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269 0 9092,'0'0'494,"-34"5"-147,-107 19-145,135-23-198,0 0 0,1 1 0,-1-1 0,1 1 0,0 1 0,0-1 0,0 1 0,0-1 0,0 1 0,0 1 0,1-1 0,-1 1 0,-5 6 0,8-7-7,0 0 1,0 0 0,0 1 0,1-1-1,-1 0 1,1 1 0,0 0 0,0-1 0,0 1-1,0-1 1,1 1 0,-1 0 0,1 6-1,0-8-1,0-1-1,0 1 0,0-1 1,1 1-1,-1-1 0,0 1 1,1-1-1,-1 0 0,1 1 1,0-1-1,-1 0 0,1 1 1,0-1-1,0 0 0,-1 0 1,1 1-1,0-1 1,0 0-1,1 0 0,-1 0 1,0 0-1,0-1 0,0 1 1,1 0-1,-1 0 0,0-1 1,1 1-1,-1-1 0,0 1 1,1-1-1,-1 1 0,3-1 1,5 1-147,1 0 1,-1 0-1,0-1 1,12-2-1,-6 1-189,-8 0 273,0 0-1,1-1 1,-1 0-1,0 0 0,0 0 1,-1-1-1,1 0 1,0-1-1,-1 1 1,0-1-1,0-1 0,0 1 1,8-8-1,3-6 161,1 0 0,26-33 1171,-43 59-945,-1 15-250,0-20 48,-3 241 1476,0 93-1516,3-322-191,0-3-31,1 0-1,-1 0 1,2 0-1,2 12 1,-4-22 100,1 0 1,-1 0 0,1-1-1,-1 1 1,1 0 0,0 0-1,0-1 1,-1 1-1,1-1 1,0 1 0,1 0-1,-1-1 1,0 0 0,0 1-1,1-1 1,-1 0 0,0 0-1,1 0 1,0 0 0,-1 0-1,1 0 1,-1 0-1,1 0 1,0 0 0,0-1-1,-1 1 1,1-1 0,0 0-1,0 1 1,0-1 0,0 0-1,3 0 1,-3 0 37,0-1 0,1 0 0,-1 1 0,0-1 0,0 0-1,0 0 1,0 0 0,0 0 0,0 0 0,0 0 0,0-1 0,0 1 0,-1-1 0,1 1 0,-1-1 0,1 0 0,1-2-1,23-39-338,-18 27 105,44-92-3238,-26 45 243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1.0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4690,'0'0'5138,"0"15"-4761,0 260 1074,0-273-1451,-1 1-1,1-1 1,1 1-1,-1-1 1,0 1-1,1-1 1,-1 0-1,1 1 1,-1-1-1,1 1 1,0-1-1,0 0 1,0 0 0,1 0-1,-1 0 1,0 1-1,1-2 1,-1 1-1,1 0 1,0 0-1,0 0 1,0-1-1,2 2 1,0-1-14,0 0-1,0-1 1,1 1 0,-1-1-1,0 0 1,1-1 0,-1 1-1,0-1 1,1 0 0,-1 0-1,1 0 1,5-1 0,-5-1-15,-1 1 1,1 0 0,-1-1 0,0 0 0,0 0-1,0 0 1,0 0 0,0-1 0,0 0 0,-1 0-1,1 0 1,-1 0 0,0 0 0,0-1 0,0 1-1,0-1 1,0 0 0,3-7 0,2-3 4,-1-1 0,-1 0-1,0 0 1,4-17 0,-2 2 111,-3-1-1,0 1 1,-2-1-1,-1-34 0,-2 63 203,0 6-196,1 15-63,0-1 0,1 1 1,1 0-1,1-1 0,0 0 0,2 0 1,8 20-1,-11-30-173,1 1 1,0-1-1,1 0 1,0 0 0,0-1-1,0 1 1,1-1-1,0 0 1,1 0-1,0-1 1,0 0 0,0 0-1,1-1 1,-1 0-1,1 0 1,16 6-1,-12-8-549,0 0-1,-1-1 1,1-1-1,0 0 1,1 0 0,-1-1-1,0-1 1,17-3-1,11-8-1599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1.4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179 152 368,'0'0'7814,"-5"-25"-6386,-21-74-329,26 98-1080,-1-1-1,1 1 1,-1-1-1,1 1 1,-1 0-1,1 0 1,-1-1 0,1 1-1,-1 0 1,0 0-1,0 0 1,0 0 0,0 0-1,0 0 1,0 0-1,0 0 1,0 0 0,0 0-1,0 0 1,-1 1-1,1-1 1,0 0 0,0 1-1,-1-1 1,1 1-1,0-1 1,-1 1 0,1 0-1,-1 0 1,1 0-1,0-1 1,-1 1 0,1 1-1,-1-1 1,1 0-1,0 0 1,-1 0 0,-1 1-1,-1 1-11,0 0 0,1 0 1,-1 0-1,1 0 0,-1 1 0,1 0 0,0-1 0,-5 7 1,0 2 29,0 0 0,0 1 0,1 0 0,1 1 0,0-1 0,1 1 0,0 0 0,1 0 0,1 1 0,0-1 0,1 1 0,0 0 0,1 0 0,1 25 0,0-38-40,0 0 1,0-1-1,0 1 1,0 0-1,1 0 1,-1 0 0,0 0-1,1 0 1,-1 0-1,1 0 1,-1-1 0,1 1-1,-1 0 1,1 0-1,-1-1 1,1 1-1,0 0 1,-1-1 0,1 1-1,0 0 1,-1-1-1,1 1 1,1 0 0,28 7-275,-23-8 182,-1 1-1,1-1 1,0-1-1,0 1 1,0-1-1,13-4 0,-15 2 59,1 0-1,-1 0 1,0-1-1,0 1 0,-1-1 1,1 0-1,-1-1 1,0 1-1,0-1 0,0 0 1,-1 0-1,1 0 1,-1 0-1,0 0 0,-1-1 1,3-6-1,2-7 45,-1 1 0,-1-1 0,6-35 0,-9 42 79,-1 0 57,-1 16-53,2 36-83,0-23-35,1 0 0,0 0 1,2-1-1,0 1 0,0-1 1,10 18-1,-11-27-252,-1-2 0,1 1 0,0 0 0,0-1 0,1 0-1,-1 0 1,11 8 0,-11-10-188,0 0 0,0-1-1,0 1 1,1-1-1,-1 0 1,1-1-1,-1 1 1,1-1 0,0 0-1,-1 0 1,1 0-1,6 0 1,22-1-1773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1.8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0 260 1361,'0'0'3166,"1"-28"-1824,1-184 1718,-1 212-3053,-1 0-1,0 0 0,0 0 0,0 0 1,0 0-1,0 0 0,0 0 1,1-1-1,-1 1 0,0 0 0,0 0 1,0 0-1,0 0 0,0 0 0,1 0 1,-1 0-1,0 0 0,0 0 0,0 0 1,0 0-1,1 0 0,-1 0 1,0 0-1,0 0 0,0 0 0,0 0 1,1 0-1,-1 0 0,0 0 0,0 1 1,0-1-1,0 0 0,0 0 0,1 0 1,-1 0-1,0 0 0,0 0 1,0 0-1,0 1 0,0-1 0,0 0 1,0 0-1,0 0 0,1 0 0,-1 0 1,0 0-1,0 1 0,0-1 0,0 0 1,0 0-1,0 0 0,0 0 0,0 1 1,0-1-1,0 0 0,0 0 1,0 0-1,0 0 0,0 1 0,0-1 1,0 0-1,0 0 0,0 0 0,0 0 1,-1 1-1,14 68 328,-3 1 0,1 81-1,-8-100-360,0 50-1275,-10-172 1577,6 54-214,1 1 0,1 0 0,0-1 0,1 1 0,1 0 0,0 0 0,1 0 0,11-25 0,-3 16-206,1 0 0,33-43 1,-38 56-411,1 1 0,1 1 1,0 0-1,0 0 0,1 1 1,1 1-1,19-13 1,9 6-2541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2.2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1 300 512,'0'0'9207,"19"-8"-9079,63-30-130,-76 34-57,1 1 0,-1-2 0,-1 1 1,1-1-1,0 0 0,-1 0 1,0 0-1,0-1 0,-1 1 1,0-1-1,0 0 0,0-1 0,0 1 1,-1-1-1,0 0 0,-1 0 1,0 0-1,3-13 0,-2 4-145,-1 0 0,0 1 0,-2-32 0,0 28 63,0 18 137,0 0 1,0 0 0,0 1 0,0-1 0,0 0-1,0 0 1,0 1 0,0-1 0,-1 0 0,1 0 0,0 1-1,0-1 1,-1 0 0,1 1 0,-1-1 0,1 0-1,-1 1 1,1-1 0,-1 0 0,1 1 0,-1-1-1,1 1 1,-1-1 0,0 1 0,1 0 0,-1-1 0,-1 0-1,1 1 22,-1-1-1,0 1 0,0 0 0,0 0 0,0-1 0,0 1 0,0 0 0,1 1 1,-1-1-1,0 0 0,-3 1 0,1 0 25,0 0 0,0 1 0,0-1 0,1 1-1,-1-1 1,0 1 0,1 1 0,-1-1 0,1 0 0,-1 1 0,-2 3 0,1 1 83,0 1 0,1-1 1,0 1-1,0 1 1,1-1-1,0 0 0,0 1 1,1 0-1,-3 14 1,2 7 128,1 44 1,2-71-259,0 0 0,0 0 0,0 0 0,0 0 0,1 0 0,0 0 0,-1 0 0,1 0 0,0-1 0,0 1 0,0 0 0,1-1-1,-1 1 1,1 0 0,-1-1 0,1 0 0,0 1 0,0-1 0,0 0 0,0 0 0,1 0 0,-1 0 0,0-1 0,1 1 0,2 1 0,2 0-305,0 0-1,1-1 1,-1 0 0,1 0-1,0-1 1,-1 0-1,1-1 1,12 1 0,15-1-2762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2.5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175 0 8660,'0'0'421,"-24"12"-383,-72 40-33,93-51-5,0 1-1,1 0 0,-1 0 1,1 0-1,-1 0 1,1 0-1,0 0 0,0 0 1,0 1-1,0-1 1,0 1-1,1 0 0,-1 0 1,1-1-1,0 1 1,0 0-1,0 0 0,0 0 1,0 0-1,1 0 1,-1 0-1,1 1 1,0-1-1,0 0 0,0 0 1,0 0-1,2 6 1,-2 5-2,0-3 9,3 18-100,-2-27 81,-1-1 0,1-1 0,-1 1 0,1 0 0,0 0 0,0 0 0,-1 0 0,1 0 1,0-1-1,0 1 0,0 0 0,0-1 0,0 1 0,0 0 0,0-1 0,0 1 0,0-1 0,0 0 0,0 1 0,0-1 0,1 0 0,-1 0 0,0 0 0,1 0 0,67 0-76,5-1 157,-69 1-67,1 1 1,-1 0-1,0 0 0,1 0 0,-1 0 1,0 1-1,0 0 0,0 0 0,0 1 0,6 3 1,-10-5 24,1 1 0,0-1 1,-1 1-1,1-1 0,-1 1 1,0 0-1,0 0 1,0 0-1,0-1 0,0 1 1,0 0-1,0 0 0,0 0 1,-1 1-1,1-1 0,-1 0 1,1 0-1,-1 0 1,0 0-1,0 0 0,0 1 1,0-1-1,0 0 0,-1 0 1,1 0-1,-1 0 0,1 0 1,-1 0-1,0 0 1,0 0-1,0 0 0,0 0 1,0 0-1,0 0 0,0 0 1,-1-1-1,1 1 0,-1-1 1,1 1-1,-1-1 0,0 1 1,-2 1-1,-15 4 232,0 0-1,-1-1 1,0-1 0,-34 5-1,-38-5-4219,69-5-2714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3.6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194 1 6563,'0'0'2022,"26"29"-1459,87 102-339,-97-110-176,-1-1-1,-1 2 1,-1 0-1,20 45 1,-21-41-3,4 9-9,-2 1 0,-1 0 1,-2 1-1,-1 1 0,-2-1 0,3 44 0,-9-62-22,-2 0-1,0 0 0,-1 0 0,0 0 0,-2 0 0,0 0 1,-2 0-1,0-1 0,-1 1 0,0-1 0,-2-1 0,0 1 1,-1-2-1,-13 20 0,-8 3 333,-1-2 0,-1-2 0,-66 56 0,-126 71 1015,196-141-1865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5.5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30 4482,'0'0'5667,"-10"-15"-5523,23 15 112,23 0 288,9 0-336,7 0-112,6 0-96,4 0-16,-7 0-1056,-3-3-1730,-10-8-2848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5.8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64 7187,'0'0'593,"201"9"-545,-139-9-16,-7 0 0,-6-6-16,-7-2-16,-10-4 0,-3 0-16,-9 1-849,-4-1-1680,-10 0-1073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6.5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480 51 8132,'0'0'3252,"-8"-7"-3148,0-1-78,6 5-15,-1 1-1,0-1 1,0 0 0,0 1 0,0 0-1,-1 0 1,1 0 0,0 0 0,-1 0-1,-4-1 1,1 1-12,0 0 0,1 0 0,-1 1 0,0 0-1,0 0 1,0 1 0,0-1 0,0 2 0,0-1 0,0 1 0,-8 2 0,3 0-3,0 1-1,1 0 1,0 0 0,0 1 0,-19 13 0,-1 4-5,1 2 1,2 1-1,-28 30 1,50-48 8,-8 7 3,2 0 0,0 1 1,0 0-1,-10 20 0,19-29-17,-1 0 0,1 0 0,1 0-1,-1 1 1,1-1 0,0 1 0,1-1 0,-1 1 0,1 0-1,1 0 1,-1-1 0,1 1 0,0 0 0,1 0-1,1 7 1,-1-12 10,0 0-1,0 0 1,0 0-1,0 0 1,0-1 0,0 1-1,0 0 1,1-1-1,-1 1 1,1-1-1,-1 1 1,1-1-1,0 0 1,-1 1 0,1-1-1,0 0 1,0 0-1,0 0 1,0-1-1,0 1 1,0 0-1,0-1 1,2 1 0,54 6 100,-49-7-75,134 0 215,35 2-197,-176-2-47,0 0 1,0 1 0,-1-1 0,1 1 0,0-1-1,0 1 1,0 0 0,0 0 0,-1 0-1,1 0 1,0 0 0,-1 0 0,1 0 0,-1 1-1,1-1 1,-1 0 0,0 1 0,3 2-1,-2 0 0,0-1 0,0 1 0,-1 0 0,1 0-1,-1 0 1,1 0 0,-2 1 0,2 4 0,-1 5 7,0 0 1,-1 0-1,-1-1 1,-2 21-1,1-29-8,1 0 0,-1-1 1,0 1-1,0-1 0,-1 1 0,1-1 0,-1 0 0,0 0 0,0 0 1,0-1-1,-1 1 0,1-1 0,-1 1 0,0-1 0,0 0 0,0-1 0,0 1 1,-9 3-1,-1 2-45,-2-2 0,1 0 0,-1-1 0,-21 5 1,14-6 73,0-1-1,0 0 1,0-2 0,0-1 0,0-1 0,-27-4-1,43 3-19,0 0 0,-1 0 0,1-1 0,0 0 0,0 0-1,1 0 1,-1-1 0,1 0 0,-1-1 0,1 1-1,1-1 1,-1 0 0,1-1 0,-9-10 0,13 15-61,1 1 1,0 0-1,-1-1 1,1 1-1,0 0 0,-1-1 1,1 1-1,0-1 1,0 1-1,-1-1 1,1 1-1,0-1 1,0 1-1,0 0 0,0-1 1,-1 1-1,1-1 1,0 1-1,0-1 1,0 1-1,0-1 1,0 1-1,0-1 0,1 1 1,-1-1-1,0 1 1,0-1-1,0 1 1,0-1-1,1 1 1,-1-1-1,0 1 0,0-1 1,1 1-1,-1 0 1,0-1-1,1 1 1,-1-1-1,0 1 1,1 0-1,-1-1 0,0 1 1,1 0-1,-1 0 1,1-1-1,-1 1 1,1 0-1,-1 0 1,1 0-1,-1 0 0,1-1 1,0 1-1,32-1-2378,-23 2 1973,43-1-2394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8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9604,'0'0'5400,"-3"12"-5328,-3 15-47,1 0 0,2 0 0,-1 42 0,7 99 129,1-79-120,-5-49-25,0-28-13,0-1 0,1 1-1,1 0 1,-1 0-1,2 0 1,0 0 0,0 0-1,1-1 1,5 13 0,-7-23-18,0 0 1,0 0 0,0 0 0,0 0-1,0 0 1,0 0 0,0 0-1,0-1 1,0 1 0,1 0 0,-1-1-1,0 1 1,0 0 0,1-1 0,-1 0-1,1 1 1,-1-1 0,0 0-1,1 0 1,-1 0 0,1 0 0,-1 0-1,0 0 1,1 0 0,1 0-1,1-1-1,0 0 0,0 0 0,0 0-1,0 0 1,0-1 0,-1 1-1,1-1 1,5-3 0,14-14-99,0-1 0,39-43 0,7-8 77,-57 60 42,28-23-9,-37 32 14,0 0 0,0 0 0,0 1 0,0-1 0,0 1 0,1-1-1,-1 1 1,0 0 0,1 0 0,-1 0 0,7 0 0,-9 5 12,0 0 1,0 0-1,-1 0 0,1 0 1,-1 0-1,0 0 0,0 0 1,-1 6-1,1-5 38,0 137 404,0-140-458,0 1-1,0-1 0,1 0 0,-1 1 0,1-1 0,0 0 0,-1 0 0,1 0 0,0 0 0,0 1 0,0-1 0,1 0 0,-1-1 0,0 1 0,1 0 0,-1 0 1,1 0-1,0-1 0,-1 1 0,1-1 0,0 0 0,0 1 0,0-1 0,0 0 0,0 0 0,0 0 0,1 0 0,-1-1 0,0 1 0,0 0 0,3-1 0,0 1-282,-1 0 0,1-1-1,0 1 1,-1-1-1,1 0 1,-1-1-1,1 1 1,0-1 0,-1 0-1,1 0 1,-1 0-1,1-1 1,-1 0 0,0 0-1,7-4 1,18-21-5902</inkml:trace>
  <inkml:trace contextRef="#ctx0" brushRef="#br0" timeOffset="1">354 102 7972,'0'0'3425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7.1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34 2577,'0'0'5144,"0"-6"-4360,0-14 403,0 13 96,0 19-914,0 0-320,-1-3-3,1 0-1,1 1 0,0-1 0,3 16 0,-3-21-42,1 0 0,0 0 0,-1-1 0,1 1 0,0-1 0,1 0 0,-1 1 0,1-1 0,-1 0 0,1 0 0,0-1 0,0 1 0,0-1 0,5 4 0,-1-2-36,-1-1 1,1 0-1,0 0 1,0-1-1,0 1 1,1-2-1,-1 1 1,0-1-1,1 0 1,8 0-1,11-1-658,36-4 1,-59 4 621,0 0 1,0-1 0,-1 0-1,1 0 1,0 0-1,-1 0 1,1-1 0,-1 1-1,1-1 1,-1 0 0,0 0-1,1 0 1,-1-1 0,0 1-1,-1-1 1,1 1 0,0-1-1,-1 0 1,1 0 0,-1 0-1,3-6 1,-1 1 155,-1 0 0,0 1 0,-1-1-1,0 0 1,0 0 0,-1 0 0,0 0 0,0 0 0,-1-10 461,-7 31-334,-89 209 1176,-4 22-1046,92-219-843,19-27-2126,15-13 824,9-14-2428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7.6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50 7347,'0'0'1446,"-1"5"-1374,1 0-65,0 0-1,0 1 0,0-1 0,1 0 0,-1 0 0,1 0 0,0 0 1,1-1-1,0 1 0,-1 0 0,1 0 0,1-1 0,3 7 1,-1-3-25,-1-1 0,1 0 0,1 0 0,-1 0 1,1-1-1,0 1 0,14 9 0,-15-14-177,1 1 0,-1-2 0,1 1 0,0 0-1,-1-1 1,1 0 0,0 0 0,0-1 0,0 0-1,0 0 1,0 0 0,0-1 0,0 0 0,0 0-1,-1 0 1,1-1 0,0 1 0,-1-2 0,1 1-1,-1 0 1,0-1 0,1 0 0,7-7 0,-9 6 7,0-1 1,0-1 0,0 1 0,-1 0 0,1-1 0,-2 0-1,1 0 1,0 0 0,-1 0 0,0 0 0,1-10 0,0-3 1354,-1 0 0,-1-29 1,-1 34 1882,-3 24-2165,-40 148 167,4-11-111,19-85-707,-20 65-78,40-125 39,-1 9-1190,2-11 602,-1 1 294,0-1 1,0 0 0,1 0-1,-1 0 1,0 0 0,0 0-1,1 0 1,-1 1-1,0-1 1,1 0 0,-1 0-1,0 0 1,1 0 0,-1 0-1,0 0 1,0 0-1,1 0 1,-1 0 0,0-1-1,1 1 1,-1 0 0,0 0-1,0 0 1,1 0-1,-1 0 1,0 0 0,0-1-1,1 1 1,-1 0-1,0 0 1,1-1-99,24-13-4373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7.9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3314,'0'0'6130,"9"0"-5713,367 0-818,-385 8-1954,-14 1-2525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29.9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494 69 4898,'0'0'4602,"-4"-27"-3105,1 24-1489,1 0 0,-1 0 0,1 0 0,-1 0 0,0 1-1,0-1 1,0 1 0,0 0 0,-1 0 0,1 0 0,-1 0 0,1 1 0,-1-1 0,1 1 0,-1 0-1,0 0 1,0 0 0,-6 0 0,-11-1-20,0 1-1,-27 1 0,22 1 26,10 0-13,1 1 0,0 0 0,-1 1-1,1 0 1,1 1 0,-1 1 0,0 1-1,1 0 1,0 1 0,1 0 0,0 1-1,0 0 1,-21 19 0,26-20 0,0 1-1,0 0 1,1 0 0,0 1 0,1 0-1,-1 1 1,2-1 0,-9 20-1,11-22-4,1 1-1,-1 0 1,2 0 0,-1 0-1,1 0 1,0 0-1,1 0 1,0 0-1,0 0 1,1 0-1,0 0 1,0 0-1,3 8 1,-2-12-2,-1 1 1,1-1 0,1 0-1,-1 0 1,0-1 0,1 1-1,0-1 1,0 1 0,0-1-1,0 0 1,1 0-1,-1 0 1,1 0 0,0-1-1,-1 1 1,1-1 0,0 0-1,9 3 1,5 1 35,0 0 0,1-1 0,20 2-1,61 7 92,-57-9-123,0 1-1,66 20 1,-105-25-25,0 0 1,0 1 0,-1-1-1,1 1 1,-1 0-1,1-1 1,-1 2 0,0-1-1,1 0 1,-1 1-1,0-1 1,-1 1-1,1 0 1,0 0 0,-1 0-1,0 0 1,1 0-1,-1 1 1,-1-1 0,1 1-1,0 0 1,-1-1-1,0 1 1,0 0 0,0 0-1,0-1 1,0 1-1,-1 0 1,0 0 0,0 0-1,0 0 1,-1 4-1,1-4 27,-1 0 0,0 0-1,0 0 1,-1 0 0,1-1-1,-1 1 1,0-1 0,0 1-1,0-1 1,0 0 0,-1 1-1,1-1 1,-1 0 0,0-1-1,0 1 1,0 0 0,0-1-1,0 0 1,-1 0 0,1 0-1,-7 3 1,-10 4 2,0 0 0,-36 9 0,52-17-1,-44 11 2,0-1 1,-1-2 0,-1-3-1,-74 0 1,124-6-49,0 0 0,1 0 0,-1-1-1,1 1 1,-1 0 0,1 0 0,-1-1 0,0 1 0,1 0-1,-1-1 1,0 1 0,1 0 0,-1-1 0,0 1 0,1-1-1,-1 1 1,0 0 0,0-1 0,1 1 0,-1-1 0,0 1-1,0-1 1,0 1 0,0-1 0,0 1 0,0 0 0,0-1-1,0 1 1,0-1 0,0 1 0,0-1 0,0 1 0,0-1-1,0 1 1,0-1 0,0 1 0,0-1 0,-1 1 0,1-1-1,0 1 1,0 0 0,0-1 0,-1 1 0,1-1 0,0 1-1,-1 0 1,1-1 0,0 1 0,-1 0 0,1-1 0,-1 1-1,1 0 1,0 0 0,-1-1 0,1 1 0,-1 0 0,1 0-1,-1 0 1,1 0 0,-1 0 0,1-1 0,-1 1 0,1 0-1,-1 0 1,1 0 0,0 0 0,-1 0 0,0 1 0,38-21-3132,19 0-685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30.2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40 4818,'0'0'2356,"21"-8"-1881,63-20 96,-82 27-537,0 1-1,0-1 1,0 1 0,0-1 0,-1 1-1,1 0 1,0 0 0,0 0 0,0 0-1,0 0 1,0 0 0,0 0 0,0 1 0,0-1-1,-1 0 1,1 1 0,3 1 0,-4-1 0,0 0 0,0 0 0,0 0 1,-1 0-1,1 0 0,0 0 1,0 0-1,-1 0 0,1 0 1,-1 0-1,1 1 0,-1-1 0,1 3 1,2 2 123,1 8-43,0 0 1,-1 0 0,0 0 0,-1 0 0,-1 0 0,0 1-1,-2 26 1,1-14-82,-1-21-31,0-1 0,0 0 0,0 0 0,-1 0 0,0 0 0,0 0 0,0 0-1,-1 0 1,0 0 0,0-1 0,0 1 0,0-1 0,0 0 0,-1 0 0,0 0 0,0-1 0,0 1 0,0-1 0,-1 0 0,-7 4-1,12-7-51,0 1 0,0-1-1,0 0 1,-1 0-1,1 1 1,0-1-1,0 0 1,0 0-1,-1 1 1,1-1-1,0 0 1,-1 0-1,1 0 1,0 0-1,-1 1 1,1-1-1,0 0 1,0 0-1,-1 0 1,1 0-1,0 0 1,-1 0-1,1 0 1,-1 0 0,1 0-1,0 0 1,-1 0-1,1 0 1,0 0-1,-1 0 1,1 0-1,0 0 1,-1 0-1,1 0 1,0-1-1,0 1 1,-1 0-1,1 0 1,0 0-1,-1 0 1,1-1-1,0 1 1,0 0-1,-1 0 1,1-1-1,0 1 1,0 0 0,0-1-1,-1 1 1,1 0-1,0 0 1,0-1-1,0 1 1,0 0-1,0-1 1,0 1-1,0 0 1,0-1-1,-1 1 1,1-1-1,4-21-2163,1 12 1637,0 0 0,0 0 0,1 1 0,12-16 0,-14 20 353,28-36-1386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30.6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121 20 1169,'0'0'8254,"2"-5"-7248,3-8-680,-8 12-70,-20 23 120,-35 48 320,52-61-630,1 1 0,-1 0 0,2 0 0,-1 1 0,1-1 1,1 1-1,0 0 0,0 0 0,1 0 0,1 0 0,0 0 0,0 1 0,2 21 1,-1-32-81,1 0 1,-1 0-1,0 1 1,0-1-1,1 0 0,-1 0 1,1 0-1,-1 0 1,1 0-1,0 0 1,-1 0-1,1 0 1,0 0-1,0 0 1,-1 0-1,1 0 1,0 0-1,0 0 1,0-1-1,0 1 1,0 0-1,0-1 0,0 1 1,0-1-1,1 1 1,-1-1-1,0 0 1,0 1-1,2-1 1,40 3-935,-32-4 616,-6 1 202,12 1-680,0-1 0,-1-2 1,1 1-1,19-6 1,20-16-4175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30.9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0 8036,'0'0'896,"-10"155"-864,30-123-32,2-6 0,4-11-224,3-3-336,1-12-769,2 0-448,-3 0-1120</inkml:trace>
  <inkml:trace contextRef="#ctx0" brushRef="#br0" timeOffset="1">305 21 48,'0'0'8745,"0"-4"-7950,-1-5-579,0 23 37,-9 53 306,-9-3 189,-4-1 0,-32 64 1,-19 48-92,72-171-800,1 0-1,-1 0 1,1 0 0,0 0-1,1 1 1,-1-1-1,1 7 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31.3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88 5763,'0'0'3985,"1"3"-3696,0-2-288,-1 0 1,0 0-1,1-1 1,-1 1 0,1 0-1,-1 0 1,1-1-1,-1 1 1,1 0 0,0-1-1,-1 1 1,1 0-1,0-1 1,-1 1 0,1-1-1,0 1 1,0-1-1,0 1 1,-1-1 0,1 0-1,0 0 1,0 1-1,0-1 1,1 0 0,23 4 24,0-2 0,1 0 0,32-3 0,-14 0-88,37 1-259,423-15-3864,-160-25 3595,188-15 769,-528 54-1188,-9 2 667,-17 2-25,-35 14-556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31.9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568 68 3602,'0'0'5175,"-10"-11"-4983,6 6-165,1 1-5,0 0 0,-1 0 0,1 0 0,-1 1 0,1-1 1,-1 1-1,0 0 0,-1 0 0,1 0 0,0 1 0,-1 0 0,1 0 0,-1 0 1,0 0-1,0 1 0,1-1 0,-1 1 0,0 0 0,0 1 0,-6-1 0,-13 0 55,-1 2 0,0 0-1,0 1 1,1 2-1,-1 0 1,-26 10 0,25-6 59,0 3 0,0 0 0,1 1 0,1 1 0,0 2 0,1 0 0,-37 32 0,58-44-135,-1-1 1,1 1-1,0-1 0,0 1 1,0 0-1,0 0 0,0 0 1,1 0-1,-1 1 0,1-1 1,0 0-1,0 0 0,0 1 1,0 5-1,1-7-3,0-1 1,0 1-1,0 0 1,1-1-1,-1 1 0,0 0 1,1-1-1,-1 1 1,1-1-1,0 1 1,0 0-1,-1-1 0,1 0 1,0 1-1,0-1 1,1 0-1,-1 1 0,0-1 1,0 0-1,0 0 1,1 0-1,-1 0 0,1 0 1,-1 0-1,1 0 1,-1-1-1,1 1 0,-1 0 1,1-1-1,3 1 1,24 5 18,1-1 0,0-2 0,0-1 0,49-3 0,33 2-70,-101 0 71,19 1-237,37 7 1,-60-8 122,1 1 0,0 0 0,-1 1 0,1-1 0,-1 2 0,0-1 0,0 1-1,0 0 1,12 9 0,-17-11 55,-1-1-1,1 1 1,0-1-1,0 1 0,-1 0 1,1 0-1,-1 0 1,0 0-1,1 0 0,-1 0 1,0 0-1,0 0 1,0 0-1,0 1 1,-1-1-1,1 0 0,-1 1 1,1-1-1,-1 0 1,0 1-1,0-1 0,0 0 1,0 1-1,0-1 1,-1 1-1,1-1 0,-1 0 1,1 1-1,-2 2 1,0-2 46,0 1 0,-1-1 0,1 1 1,-1-1-1,0 0 0,1 0 1,-1 0-1,-1-1 0,1 1 0,0-1 1,-1 0-1,1 1 0,-1-2 1,0 1-1,-5 2 0,-25 7 132,1-2 0,-1-1 0,-70 6 0,-105-8 1635,179-6-1338,30 0-438,0 0 0,-1 0 0,1 0 0,0 0 0,0 0 0,0 0 0,-1 0 0,1 0 1,0 0-1,0 0 0,-1 0 0,1 0 0,0 0 0,0 0 0,-1 0 0,1 0 1,0 0-1,0 0 0,-1 0 0,1 0 0,0 0 0,0 0 0,0 0 0,-1 0 0,1-1 1,0 1-1,0 0 0,0 0 0,-1 0 0,1 0 0,0-1 0,0 1 0,0 0 1,0 0-1,0 0 0,-1-1 0,1 1 0,0 0 0,0 0 0,0 0 0,0-1 0,0 1 1,0 0-1,0 0 0,0-1 0,0 1 0,0 0 0,0 0 0,0-1 0,0 1 1,0-1-67,1 0 0,0 0 0,0 1 0,-1-1 0,1 0 1,0 1-1,0-1 0,0 1 0,-1-1 0,1 1 0,0-1 1,0 1-1,0 0 0,0-1 0,2 1 0,89-17-4687,-34 8-53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32.3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 6 7812,'0'0'520,"15"-1"-453,89-4 258,-102 5-310,0 0 1,0 0-1,1 0 1,-1 1-1,0-1 1,0 0-1,0 1 1,0 0-1,0-1 1,0 1 0,0 0-1,0 0 1,0 0-1,0 0 1,0 1-1,-1-1 1,1 0-1,0 1 1,-1-1-1,1 1 1,-1-1-1,0 1 1,1 0-1,-1 0 1,0 0-1,0 0 1,0 0-1,1 2 1,0 4 25,0 1 1,0-1 0,-1 1-1,0-1 1,-1 1 0,0 9 0,0-14-22,-1 1 1,-1 0-1,1-1 1,-1 1-1,0-1 1,0 1 0,0-1-1,0 0 1,-1 0-1,1 0 1,-1 0-1,0 0 1,-1-1-1,1 1 1,-1-1-1,1 0 1,-1 0 0,0 0-1,0-1 1,-8 4-1,-6 5 72,-1-2 1,0 0-1,-29 8 0,11-10-305,34-7-540,3-17-5602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2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4 1265,'0'0'8956,"-13"-1"-8535,9 1-402,-2-1 8,1 0 1,0 1 0,-1 0-1,1 0 1,-1 0-1,-10 3 1,14-2-18,0 0 0,0 0 1,0 0-1,0 0 0,0 0 1,0 0-1,0 0 0,0 1 1,0-1-1,1 1 0,-1-1 1,1 1-1,-1 0 0,1-1 1,-1 1-1,1 0 0,0 0 1,0 0-1,0 0 0,0 0 1,0 1-1,1-1 0,-1 0 1,1 0-1,-1 3 0,0-2-12,1-1 0,-1 1 1,1 0-1,-1-1 0,1 1 0,0 0 0,0 0 0,0-1 0,1 1 0,-1 0 0,1-1 0,-1 1 0,1 0 0,0-1 0,0 1 0,0-1 0,0 1 0,1-1 0,-1 1 0,4 3 0,0-2 17,0 0 0,0 0 0,1-1 1,-1 0-1,1 0 0,0 0 0,7 2 0,-5-1-9,-3-3 1,-1 1 0,0 0 0,0 0 1,-1 0-1,1 0 0,0 1 0,-1-1 0,1 1 1,-1 0-1,0 0 0,0 0 0,4 5 0,-5-4-15,0 1 0,-1-1 0,1 1 0,-1 0 0,1 0 0,-2-1 0,1 1 0,0 0 0,-1 0 0,0 9 0,-1-10 19,0 0-1,0 0 1,0 0-1,-1 0 1,1 0-1,-1 0 1,0-1-1,0 1 1,0 0-1,-1-1 1,1 1-1,-1-1 1,0 0-1,0 0 1,0 0-1,0 0 1,0-1-1,-1 1 1,-3 1-1,-6 5 8,0-1-1,-1-1 1,-28 11-1,41-17-39,-2-1-76,3-7-1004,7-21-2625,17-13-1536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8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11045,'0'0'2780,"-1"9"-2356,-5 66-344,4 94 0,3-93-595,-1-75 493,0-1 0,0 0 0,0 1 0,0-1-1,1 0 1,-1 0 0,0 1 0,0-1 0,0 0-1,0 0 1,1 1 0,-1-1 0,0 0 0,0 0-1,1 0 1,-1 1 0,0-1 0,0 0 0,1 0-1,-1 0 1,0 0 0,0 0 0,1 1 0,-1-1-1,0 0 1,1 0 0,-1 0 0,0 0 0,0 0 0,1 0-1,-1 0 1,0 0 0,1 0 0,-1 0 0,0 0-1,1 0 1,-1 0 0,0 0 0,0-1 0,1 1-1,-1 0 1,0 0 0,0 0 0,1 0 0,-1 0-1,0-1 1,0 1 0,1 0 0,-1 0 0,0-1-1,0 1 1,1 0 0,15-11-186,7-18-162,21-32 1,-31 41 277,1 0 0,1 0 0,0 2 0,2 0 0,22-19-1,-20 26 301,-19 11-188,1 0 1,-1 0 0,0 0-1,1 0 1,-1 0 0,0 0 0,1 0-1,-1 0 1,0 0 0,1 0 0,-1 0-1,0 0 1,1 0 0,-1 1-1,0-1 1,1 0 0,-1 0 0,0 0-1,1 0 1,-1 1 0,0-1 0,0 0-1,1 0 1,-1 1 0,0-1-1,0 0 1,1 0 0,-1 1 0,0-1-1,1 3 129,0 0 0,-1 0-1,1 0 1,-1 0-1,0 0 1,0 1 0,0-1-1,0 4 1,-1 7 14,1 169 1072,0-181-1232,1 0 0,-1 1 0,1-1 0,-1 0-1,1 0 1,0 0 0,-1 0 0,1 0 0,0 0 0,1 0 0,-1 0 0,0-1 0,0 1 0,1 0 0,-1-1 0,1 1 0,-1-1 0,1 1 0,0-1 0,0 0 0,0 1 0,-1-1-1,1 0 1,0 0 0,0-1 0,1 1 0,-1 0 0,0-1 0,0 1 0,0-1 0,0 0 0,0 1 0,3-1 0,5 1 40,0-1 0,-1 0 1,1 0-1,0-1 0,0 0 0,15-4 1,-15 2-33,0-1 0,0-1 0,-1 0 0,0 0 1,0 0-1,0-1 0,0-1 0,-1 0 0,11-11 1,1-2-59,-2-1-1,23-34 1,-35 46 9,0-1-1,0-1 1,-1 1-1,-1-1 0,0 0 1,0 0-1,-1 0 1,0 0-1,-1-1 0,-1 1 1,1-1-1,-2-13 1,0 25 34,0-1 1,0 1-1,0-1 1,0 1-1,0 0 1,0-1 0,-1 1-1,1 0 1,0-1-1,0 1 1,0 0-1,-1 0 1,1-1-1,0 1 1,0 0 0,-1-1-1,1 1 1,0 0-1,-1 0 1,1 0-1,0-1 1,-1 1-1,1 0 1,0 0-1,-1 0 1,1 0 0,0 0-1,-1 0 1,1-1-1,0 1 1,-1 0-1,1 0 1,0 0-1,-1 0 1,-15 1 11,12 0-15,-2 0 16,0 0-1,0 0 1,0 1 0,0 0 0,0 1 0,0-1 0,0 1-1,1 0 1,-1 1 0,1-1 0,0 1 0,0 0 0,1 0 0,-1 1-1,1-1 1,0 1 0,0 0 0,0 0 0,1 1 0,-1-1 0,-1 6-1,-2 2 29,2-1-1,0 1 1,0-1-1,1 1 1,1 0-1,0 1 1,1-1-1,-1 26 1,3-36-38,0-1 0,0 0 0,0 1 0,0-1 0,1 0 0,-1 0 1,1 1-1,0-1 0,-1 0 0,1 0 0,0 0 0,0 0 0,0 0 1,1 0-1,-1 0 0,0 0 0,1 0 0,-1-1 0,1 1 0,0 0 1,-1-1-1,1 0 0,0 1 0,0-1 0,0 0 0,0 0 0,0 0 1,0 0-1,1 0 0,-1 0 0,2 0 0,8 1-10,0 0 0,0-1-1,0 0 1,23-2 0,-10 0-98,-1 0-853,-1-1 0,0-1-1,-1-1 1,1-1 0,-1-1-1,29-11 1,13-8-5662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32.6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213 1 8324,'0'0'1408,"-28"18"-1237,-91 61-35,114-75-86,0 0 0,-1 1 0,2 0 0,-1 0 0,0 0 0,1 0 0,0 1 0,0 0 0,1-1 0,0 2 0,0-1 0,0 0 0,1 0 0,-1 1 0,2-1 0,-1 1 0,1 0 0,0 0 0,0-1 1,1 1-1,-1 0 0,2 0 0,0 8 0,0 4 25,-1-17-73,0 0 0,0 0 0,0 1 1,0-1-1,0 0 0,1 0 1,-1 0-1,1 0 0,0 0 1,0-1-1,0 1 0,0 0 1,0 0-1,0 0 0,0-1 1,0 1-1,1 0 0,-1-1 1,0 1-1,1-1 0,0 0 1,-1 1-1,1-1 0,0 0 1,-1 0-1,1 0 0,0 0 1,0-1-1,0 1 0,0 0 1,2 0-1,7 1 18,0-1 0,1 1 0,-1-2 0,20-1 0,-9 1-10,-12-1-134,0 1 1,0-1-1,0-1 1,0 0-1,0 0 1,0-1-1,-1 0 1,1-1-1,15-9 1,-15 7-913,0 0 0,-1-1 1,0 0-1,0 0 1,7-10-1,-9 10-1701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33.2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83 3922,'0'0'4762,"6"-12"-4671,22-38-19,-26 48-62,0 1 1,0-1-1,0 0 1,0 0-1,1 1 1,-1-1-1,1 1 1,-1 0-1,1 0 1,-1 0-1,1 0 1,0 0-1,-1 0 1,1 1-1,0-1 1,0 1-1,-1 0 1,1 0-1,0 0 1,0 0-1,0 0 1,-1 1-1,5 0 1,8 0 92,-14-1-100,5 0 53,0 0-1,-1 0 1,1 1-1,0-1 0,0 1 1,10 3-1,-14-3-38,0 0 0,-1 0-1,1 1 1,0-1 0,-1 0 0,1 1-1,0-1 1,-1 1 0,0-1 0,1 1-1,-1 0 1,0 0 0,0-1-1,0 1 1,0 0 0,0 0 0,0 0-1,-1 0 1,1 0 0,-1 0-1,1 0 1,-1 4 0,2-1-2,-1 1 0,0 0 0,0 0 0,-1 0 0,0 0-1,0 0 1,0 0 0,-1 0 0,1 0 0,-2 0 0,1 0 0,-1 0 0,1-1 0,-2 1 0,1 0 0,0-1 0,-1 0-1,0 0 1,-1 0 0,1 0 0,-1 0 0,0 0 0,0-1 0,0 0 0,-1 0 0,-6 5 0,-2 0 9,0 0 0,-1-1 0,0-1 0,-24 9 0,47-39-7276,16-8 4003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8:33.6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91 0 5170,'0'0'4338,"-8"19"-4231,-2 4-42,-39 103 550,42-106-466,2 1-1,1 0 1,1 0-1,0 0 1,1 23-1,2-42-142,0 0-1,1 0 0,-1 0 1,0 0-1,1 0 0,-1 0 1,1 0-1,-1 0 0,1 0 1,0-1-1,0 1 0,0 0 1,0 0-1,0-1 0,0 1 1,0-1-1,1 1 0,-1-1 1,1 1-1,-1-1 0,1 0 1,-1 0-1,1 1 0,0-1 1,-1-1-1,1 1 0,0 0 1,0 0-1,0-1 0,0 1 1,0-1-1,3 1 0,7 1 31,0-1 1,1 0-1,-1-1 0,17-2 0,-13 1-11,-4 0 3,-1 0-1,0 0 1,0-1 0,0-1-1,0 0 1,0 0 0,-1-1-1,1 0 1,-1-1 0,0-1-1,-1 1 1,1-1 0,-1-1-1,0 0 1,12-12 0,-20 16-443,-10 2-960,-26 4-1888,-18 12-3551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0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41 1713,'0'0'7038,"-4"1"-6129,25-5 2726,111-15-3697,19 18-21,-145 1 73,-1 0 0,1 0-1,-1 1 1,1 0 0,-1 0 0,1 0 0,-1 0 0,0 1-1,0 0 1,1 0 0,-1 1 0,-1-1 0,1 1 0,6 5-1,-8-5-1,0 0 0,0 1 0,0-1 0,0 1 0,-1 0 0,1-1 0,-1 1 0,0 0 0,-1 1 0,1-1 0,-1 0 0,1 0 0,-1 1 0,0-1 0,-1 1 0,1-1 0,-1 1 0,0 5 0,0-3 24,-1-1 1,1 1 0,-1-1-1,0 1 1,-1-1 0,1 0-1,-1 1 1,-1-1 0,1 0-1,-1 0 1,0 0 0,0-1-1,-6 8 1,-2 0 21,-2 1 1,0-2-1,-24 20 0,18-17-9,0 0 1,-1-1-1,0-1 0,-1 0 0,-1-2 0,-26 10 0,46-21 45,7-4-209,31-26-334,2 1 1,58-34-1,93-40-2014,-1 1 1614,-178 96 898,-3 2 22,1 0-1,-1-1 1,0 1-1,0-2 1,-1 1-1,0-1 1,7-16 3048,-31 22-2875,15 0 14,-13 1-199,0 0 0,-1 2 1,1 0-1,0 0 0,0 2 0,0 0 0,1 1 0,0 0 0,0 2 0,-16 9 0,15-7 7,1 0 0,1 1 0,-1 0 0,2 2 0,0-1 0,0 1 0,2 1 0,-1 0 0,-11 20 0,20-28-28,0 1 0,0-1 0,1 0 0,0 1-1,0-1 1,0 1 0,1 0 0,0 0 0,0 9 0,1-13-15,0 1 0,0-1 1,0 1-1,1-1 0,-1 1 0,1-1 0,0 0 0,0 1 1,0-1-1,1 0 0,-1 0 0,1 1 0,-1-1 1,1 0-1,0-1 0,0 1 0,1 0 0,-1 0 1,5 3-1,3 0 4,-1-1-1,1 0 1,0 0 0,0-1 0,0 0 0,0-1 0,1 0-1,0-1 1,16 2 0,105 1 152,-106-5-93,6 0-30,0 0-1,0-2 1,-1-1-1,1-2 1,38-11 0,-42 8 46,-21 7-2400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0:50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 5442,'0'0'6580,"0"-8"-5781,0 4-818,0 6 207,-1 65 97,3 94-18,-2-157-266,0 0-1,1 1 1,0-1-1,0 0 1,0 0-1,0 0 1,1 0-1,0 0 0,-1-1 1,2 1-1,-1 0 1,0-1-1,0 1 1,1-1-1,0 0 1,0 0-1,0 0 1,0 0-1,0-1 1,1 1-1,-1-1 1,1 0-1,6 3 1,0-1-26,0 0 0,1-1 0,0 0 1,0-1-1,0-1 0,0 0 0,20 0 0,-26-1-5,0 0-1,0-1 0,0 1 0,0-1 0,0-1 1,0 1-1,0 0 0,0-1 0,-1 0 0,1 0 1,-1-1-1,1 1 0,-1-1 0,7-5 0,-5 2 6,0 0 0,-1 0 0,0-1 0,0 1 0,0-1 0,-1 0 0,0-1 0,4-9 0,-1-2 139,0 0 0,-2 0 0,-1-1-1,0 1 1,-1-1 0,0-36 0,-3 6 885,0 32-384,0 26 105,0 588-688,0-592-36,0-1 0,0 1 0,0-1 1,0 1-1,-1-1 0,1 1 0,-1-1 0,0 1 0,0-1 0,0 0 0,-1 1 0,1-1 0,-1 0 0,1 0 0,-1 0 0,0 0 1,0 0-1,-1-1 0,1 1 0,0-1 0,-1 1 0,0-1 0,0 0 0,1 0 0,-1 0 0,0 0 0,0-1 0,-1 1 0,1-1 1,0 0-1,-1 0 0,1 0 0,-5 1 0,-11 1-275,1 0 1,-1-2-1,0 0 1,-22-2-1,6 1-1636,22-3-1738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0:54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1409,'0'0'12187,"0"4"-12214,-1 78 137,-2-37-73,3 1 1,2 0-1,7 46 0,-7-86-23,-1 1 1,1-1-1,0 0 1,0 0-1,6 10 1,-8-14-184,1-1 0,0 0-1,-1 0 1,1 0 0,0 0 0,0 0 0,0 0 0,0 0 0,0 0 0,0 0 0,0 0 0,0 0 0,0-1 0,0 1 0,1 0 0,-1-1 0,0 1-1,0-1 1,1 1 0,-1-1 0,0 0 0,1 0 0,-1 1 0,0-1 0,1 0 0,-1 0 0,1 0 0,-1 0 0,0-1 0,1 1 0,-1 0 0,0-1-1,3 0 1,6-6-3883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0:5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10709,'0'0'2625,"-3"0"-2561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0:55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19 7619,'0'0'4485,"-3"-4"-3885,-14-9-341,17 13-256,0 0 0,-1-1 0,1 1-1,-1 0 1,1 0 0,0 0 0,-1 0 0,1 0-1,-1 0 1,1 0 0,0 0 0,-1 0 0,1 0-1,-1 0 1,1 0 0,0 0 0,-1 1 0,1-1-1,-1 0 1,1 0 0,0 0 0,-1 0 0,1 1-1,0-1 1,-1 0 0,1 0 0,0 1 0,-1-1-1,1 0 1,0 1 0,0-1 0,-1 0 0,1 1-1,0-1 1,0 0 0,0 1 0,0-1 0,-1 1-1,1-1 1,0 0 0,0 1 0,0-1 0,0 1-1,0-1 1,0 0 0,0 1 0,-5 25 176,4-22-116,-6 59 360,1 115 0,6-156-410,1-22-65,-1 0 1,0 1 0,0-1-1,0 1 1,0-1 0,0 0-1,0 1 1,1-1 0,-1 0-1,0 1 1,0-1 0,1 0-1,-1 1 1,0-1 0,0 0-1,1 0 1,-1 1 0,0-1-1,1 0 1,-1 0 0,0 1-1,1-1 1,-1 0 0,0 0-1,1 0 1,-1 0 0,1 0-1,-1 0 1,0 0 0,1 1-1,-1-1 1,1 0 0,-1 0-1,0 0 1,1-1 0,-1 1-1,0 0 1,1 0 0,16-5-3675,-3-20-3830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0:5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9108,'0'0'0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0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7 109 5795,'0'0'5541,"-1"-11"-5090,-3-34 93,3 44-504,1-1-1,0 1 1,0-1-1,0 1 1,0-1-1,0 1 1,0-1-1,0 1 1,1 0 0,-1-1-1,1 1 1,-1-1-1,1 1 1,-1 0-1,1-1 1,0 1 0,0 0-1,-1-1 1,1 1-1,0 0 1,0 0-1,0 0 1,0 0-1,0 0 1,1 0 0,-1 0-1,0 0 1,0 0-1,1 1 1,-1-1-1,3 0 1,2-1-18,-1 1 0,1 0 0,0 0 0,0 1 0,0 0 0,6 0 0,-2 1-28,-8-1-1,0 0 1,0 0-1,1 1 1,-1-1-1,0 1 0,0-1 1,0 1-1,0 0 1,0 0-1,-1 0 0,1 0 1,0 0-1,0 0 1,0 1-1,-1-1 0,3 3 1,0 1 3,0 0 0,0 0 1,-1 0-1,0 0 0,5 10 0,0 5 23,-1 0 0,6 29 0,-9-28-205,-2 0 1,0 0-1,-2 31 1,0-28-287,0-24 457,0 1 0,0-1 0,0 0 0,0 1 0,0-1-1,-1 0 1,1 1 0,0-1 0,0 0 0,0 1 0,0-1 0,0 0 0,-1 1 0,1-1 0,0 0-1,0 1 1,0-1 0,-1 0 0,1 0 0,0 1 0,-1-1 0,1 0 0,0 0 0,0 0-1,-1 0 1,1 1 0,0-1 0,-1 0 0,1 0 0,0 0 0,-1 0 0,1 0 0,0 0 0,-1 0-1,1 0 1,0 0 0,-1 0 0,1 0 0,-1 0 0,1 0 0,0 0 0,-1 0 0,1 0 0,0 0-1,-1 0 1,1-1 0,0 1 0,-1 0 0,1 0 0,0 0 0,0 0 0,-1-1 0,1 1 0,0 0-1,0 0 1,-1-1 0,1 1 0,0 0 0,0-1 0,0 1 0,-1 0 0,1-1 0,0 1 0,0 0-1,0-1 1,0 1 0,0 0 0,0-1 0,0 0 0,-2-7-23,0-1 0,1 0 1,0 0-1,1 0 0,0 0 0,0 0 1,1 0-1,0 0 0,0 1 0,1-1 0,1 0 1,-1 1-1,1-1 0,1 1 0,-1 0 1,2 0-1,-1 0 0,1 0 0,0 1 1,0 0-1,1 0 0,9-8 0,-4 5 39,1 0-1,0 1 0,1 0 1,0 1-1,0 1 0,1 0 1,0 1-1,0 0 0,0 1 1,1 1-1,-1 0 0,1 1 1,0 0-1,0 2 0,22-1 1,-35 2-5,-1 0 1,1 0-1,0 1 1,-1-1-1,1 0 1,0 1 0,-1-1-1,1 1 1,0 0-1,-1 0 1,1-1 0,-1 1-1,0 0 1,1 0-1,-1 0 1,0 1-1,1-1 1,-1 0 0,0 0-1,0 1 1,0-1-1,0 1 1,0-1 0,0 1-1,-1-1 1,1 1-1,0-1 1,-1 1 0,1 0-1,-1-1 1,0 1-1,1 2 1,0 8 114,0 0 1,0 0-1,-2 22 1,0-12 98,0 1-149,-1-1 0,-2 1-1,0 0 1,-1-1 0,-1 0 0,-10 25-1,16-46-64,-4 9-24,1-1 1,0 1-1,1-1 1,0 1-1,0 0 0,1 10 1,17-22-3440,13-13-1138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9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11861,'0'0'2930,"48"0"-2642,3 0-112,2 0-128,-2 0-48,0 0-768,-15 0-1217,-13 0-1729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0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12118,'0'0'304,"194"0"-304,-139 0 0,-6 0-1633,-14 0-2321,-12 0-2737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1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12118,'0'0'832,"210"-6"-768,-142 0-48,-13 6 16,-13 0-32,-9 0-32,-14 0-32,-6 0-320,-6 0-321,-4 0-383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1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 9861,'0'0'2387,"-11"5"-2360,-32 14 8,-84 26-1,14-25-7,26-7 72,86-13-84,0 1 0,-1 0 0,1-1 0,0 1 0,0 0 0,0-1-1,-1 1 1,1 0 0,0 0 0,0 0 0,0 0 0,0 0 0,0 0 0,0 0 0,1 1 0,-1-1 0,0 0 0,1 0 0,-1 1 0,1-1 0,-1 0 0,1 1 0,-1-1 0,1 1 0,0-1 0,0 0 0,0 3 0,0 48 17,1-31 162,-1-6-50,0-7-120,0 0 0,0 0 1,0-1-1,1 1 0,0 0 1,3 9-1,-3-15-22,0 0-1,0 0 1,0 0-1,0 0 0,1 0 1,-1 0-1,0-1 1,1 1-1,0 0 1,-1-1-1,1 1 1,0-1-1,0 1 1,0-1-1,0 0 1,0 0-1,0 0 1,0 0-1,0 0 1,0 0-1,0-1 1,1 1-1,-1-1 1,0 1-1,5-1 1,1 1 24,-1 0 1,1-1 0,0 0-1,-1-1 1,1 1 0,0-1-1,-1-1 1,1 0 0,-1 0-1,0 0 1,0-1 0,1 0-1,-2 0 1,13-8 0,-10 6-25,1 0 0,-1 0 0,1 1 0,1 0 0,-1 1 0,0 0 0,1 1 0,0 0 1,-1 0-1,1 1 0,0 1 0,0 0 0,13 2 0,-21-2-7,-1 1 0,1-1 0,-1 1 0,0 0-1,0 0 1,1 0 0,-1 0 0,0 1 0,0-1 0,0 1 0,0-1 0,-1 1-1,1-1 1,0 1 0,-1 0 0,1 0 0,-1 0 0,1 0 0,-1 0 0,0 0-1,0 1 1,0-1 0,0 0 0,0 0 0,-1 1 0,2 4 0,0 6 2,0 1 0,0-1 0,-2 22 0,0-34 4,0 4 4,-1 0 0,0 0-1,0 0 1,-1-1 0,1 1 0,-1-1 0,0 1 0,0-1 0,0 0 0,-1 0 0,0 0 0,0 0 0,0 0 0,0 0 0,0-1 0,-1 1 0,1-1 0,-1 0 0,0 0 0,0-1 0,0 1 0,-6 2 0,-12 6 43,-1 0 1,-46 14-1,67-25-46,-240 70-151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9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4930,'0'0'7745,"0"-3"-6819,0-8-131,0 8 157,0 7-880,0-3-76,0 20 32,1 0-1,0 0 1,1 1-1,7 22 1,-8-39-52,0-1 0,0 1 0,0-1 0,1 0 0,0 0 0,0 1 0,0-1 0,0-1 0,1 1 0,-1 0 0,1-1 0,0 1 0,0-1 0,0 0 0,1 0 0,-1 0 0,1 0 0,0 0 0,0-1 0,-1 0 0,2 0 0,-1 0 0,0 0 0,0-1-1,0 1 1,10 0 1,-7-1-226,1 0 0,0-1 0,0 0 1,0 0-1,10-2 0,-15 1 190,0 0-1,0 0 1,0 0 0,0 0 0,0 0-1,0-1 1,0 1 0,-1-1-1,1 0 1,0 0 0,-1 0 0,0 0-1,1 0 1,-1-1 0,2-2-1,5-9-26,-2 0-1,0 0 1,0-1-1,-1 1 1,-1-1-1,-1-1 0,4-19 1,-4 16 854,-1 0 0,-1-1 0,0-30 0,9 115-714,27 92 0,-7-34 180,-17-65-104,-4 0 1,-1 1 0,0 60 0,-9-99-114,1-9 26,-1 0-1,0 0 1,-1 0-1,-3 14 1,3-22-32,0 1 0,0-1 0,-1 0 1,1 0-1,-1 0 0,1 0 0,-1 0 0,0-1 1,0 1-1,0 0 0,-1-1 0,1 0 0,0 1 0,-1-1 1,0 0-1,1 0 0,-1-1 0,-4 3 0,-3 1-10,-1-1 0,1 0 0,-1 0 0,0-1 0,0-1 0,-23 2 0,29-3-191,0-1 0,-1 1 0,1-1 0,0-1 1,-1 1-1,1-1 0,0 0 0,0 0 0,0-1 0,0 0 0,0 1 0,0-2 0,0 1 0,0 0 0,1-1 0,-1 0 0,-3-4 0,3 2-477,0-1 0,1 0 0,-1 0 0,1-1 0,-3-7 0,-20-45-5957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9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65 6259,'0'0'6568,"-14"-1"-5829,-23-1-546,24-1-111,20 0 142,474-46 1572,-356 43-1524,-125 6-453,1 0 1,-1 0 0,1 0-1,-1 0 1,1 0 0,-1 0-1,1 0 1,-1 0 0,1 0-1,-1 1 1,1-1 0,-1 0-1,1 0 1,-1 1 0,1-1-1,-1 0 1,3 4-1623,-2-3 1622,-1-1 1,0 1 0,0-1-1,0 1 1,0-1 0,0 1-1,0 0 1,1-1 0,-2 2-1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4594,'0'0'9749,"104"0"-9605,-49 0-96,4 0-48,-11 0-80,-2 0-1233,-14-3-880,-16 3-2113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0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6835,'0'0'7764,"175"11"-7380,-107-22-272,-13 2-112,-16 6 0,-6 3-720,-14 0-1457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7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3057,'0'0'8663,"29"-9"-8394,90-30-87,-110 36-173,0 0 1,0 1-1,1 1 0,-1 0 0,0 0 1,0 0-1,1 1 0,10 2 1,-7-1-3,-9-1-9,-1 1 1,0-1 0,0 1 0,0-1-1,0 1 1,0 0 0,0 1 0,0-1-1,0 0 1,-1 1 0,1 0 0,0-1 0,-1 1-1,1 0 1,-1 0 0,4 5 0,-2-3 3,-1 1 0,-1-1 1,1 1-1,-1 0 0,0 0 1,0-1-1,0 2 0,0-1 1,1 8-1,-2-3 31,0 1-1,0-1 1,-1 1 0,0-1 0,-1 1 0,0-1-1,-1 0 1,0 1 0,0-1 0,-6 12-1,2-9 24,-1 0-1,-1 0 1,0-1-1,0-1 0,-1 1 1,-12 11-1,-4 1 54,-41 32 0,113-96-1087,71-75 1,44-71 162,-78 87 1592,-71 84 545,-23 29 387,7-10-1684,-20 29 130,2 1 0,-23 49 0,39-71-122,0 0 0,1 0 0,0 1 0,1 0 0,0-1 0,1 1 0,1 0 0,0 0 0,1 0 0,0 0 0,4 22 0,-3-32-29,0 1 1,0-1 0,0 0-1,1 1 1,-1-1-1,1 0 1,0 0 0,0 0-1,0 0 1,1 0 0,-1-1-1,1 1 1,-1-1 0,1 1-1,0-1 1,0 0 0,0 0-1,0 0 1,0-1-1,0 1 1,1-1 0,-1 0-1,0 1 1,1-2 0,5 2-1,10 2-12,-1-2-1,1 0 0,30-1 1,-44-1-4,3 0-143,0 0 0,0-1 1,0 0-1,0 0 0,15-5 0,-19 5-66,0-1 1,-1 0-1,1 0 0,-1 0 1,1 0-1,-1 0 1,0-1-1,0 0 0,0 1 1,0-1-1,0 0 1,0 0-1,2-5 0,10-24-3946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7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12 160,'0'0'12123,"-3"0"-12184,112 1 346,292-3 606,-332-3-547,-17 0-1164,-15 4-3890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7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11189,'0'0'1569,"191"0"-1553,-126-8 16,-6-4 0,-4-3-32,-13 4-256,-16 5-1169,-17 3-1728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39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5042,'0'0'8708,"149"8"-8660,-73-8-48,-3 0-80,-3-8-656,-5-2-417,-11-3-1472,-18 1-2929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8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7908,'0'0'5426,"192"-18"-4529,-150 10-433,-7-1-112,-12 6-176,-7 0-144,-9 3-32,-1 0-128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05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71 5138,'0'0'5459,"-13"-2"-4549,12 1-880,1 0 1,-1-1-1,1 1 1,-1 0-1,1-1 1,0 1-1,0 0 1,-1-1-1,1 1 1,0-1-1,0 1 0,0-1 1,1 1-1,-1 0 1,0-1-1,1 1 1,-1-1-1,0 1 1,1 0-1,0-2 1,3-1-11,0 1 0,0 0 0,0 0 0,1 1 0,-1-1 0,1 1 0,-1 0 0,1 0-1,0 0 1,0 1 0,8-2 0,1 0 29,1 1 1,27-1-1,-30 3-52,33 3-35,-43-2 36,0-1 1,0 1-1,0 0 1,0 0 0,1 0-1,-2 0 1,1 1-1,0-1 1,0 0-1,0 1 1,0-1 0,-1 1-1,1 0 1,-1 0-1,1-1 1,-1 1-1,1 3 1,2 3 14,0 0 1,-1 0-1,0 0 0,0 0 1,-1 1-1,-1-1 0,2 15 1,-2 63 88,-2-77-84,0 0-14,-1-1 0,0 1 0,0 0 0,-1-1 0,0 0 0,0 1 0,-1-1 0,0 0 0,0-1 0,-1 1 0,0-1 0,-1 0 0,1 0 0,-1-1 0,-1 0 1,1 0-1,-13 9 0,-12 8 165,-2-2 0,-57 28 0,81-44-80,-25 8 1291,36-13-1396,298-19 348,-295 18-331,44-4-268,71-5 686,-41 7-3884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21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28 7716,'-1'-3'5763,"1"3"-5728,0 0 1,0 0 0,0 0 0,0 0 0,0 0 0,0 0-1,0 0 1,-1 0 0,20-6-16,0 1 0,0 0 0,0 2 0,1 0 0,-1 1 0,1 2 0,38 2 0,-56-2-26,0 0-1,0 0 0,-1 1 1,1-1-1,0 1 1,0 0-1,0-1 1,0 1-1,0 0 1,-1 0-1,1 0 1,0 0-1,-1 0 1,1 1-1,-1-1 0,1 1 1,-1-1-1,3 4 1,-2-2-1,0 1 1,0-1-1,0 1 1,-1 0-1,1 0 0,-1 0 1,0 0-1,1 8 1,-1-4 3,0-1 1,-1 1 0,0 0 0,-1-1-1,1 1 1,-1 0 0,-1-1 0,0 1-1,0-1 1,-4 9 0,-3 0 26,-1-1-1,-1 0 1,0-1 0,-1 0 0,-24 20-1,20-18 5,0 0 0,1 1 0,-15 23-1,29-40-29,1 0 0,0 1 0,0-1 0,-1 1 0,1-1 0,0 0 0,0 1 0,0-1 0,0 1 0,0-1 0,-1 1-1,1-1 1,0 0 0,0 1 0,0-1 0,0 1 0,0-1 0,0 1 0,1-1 0,-1 1 0,0-1 0,0 0 0,0 1 0,0-1-1,0 1 1,1-1 0,-1 1 0,0-1 0,0 0 0,1 1 0,-1-1 0,0 0 0,1 1 0,-1-1 0,0 0 0,1 0 0,-1 1-1,0-1 1,1 0 0,-1 0 0,1 1 0,-1-1 0,0 0 0,1 0 0,-1 0 0,1 0 0,-1 0 0,1 0 0,-1 0 0,1 0-1,-1 0 1,1 0 0,-1 0 0,0 0 0,2 0 0,34 0-128,-26 0 147,268 0 212,-277 0-266,9 0-987,19-2-3224,-7-5-223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27 2785,'0'0'8457,"-4"-4"-8139,0 1-282,1 1 1,0-1-1,0 1 0,-1 0 1,1 0-1,-1 0 0,0 1 1,0-1-1,-4 0 0,6 1-31,0 1 0,0 0 0,0-1 0,0 1 0,-1 0 0,1 0 0,0 1 0,0-1 0,0 0 0,0 1 0,0-1 0,0 1 0,0-1 0,0 1 0,0 0 0,0 0 0,0 0 0,0 0 0,0 0 0,1 1 0,-1-1 0,1 0 0,-4 4 0,-1 3 94,0 0-1,1 1 1,-1 0 0,1 0 0,1 0 0,0 1 0,0-1-1,1 1 1,1 0 0,-1 0 0,-1 18 0,1 10 248,4 68 1,-1-105-348,0 4 1,1 0 0,-1 0 1,1 0-1,0 0 0,1 0 0,-1 0 1,1 0-1,0-1 0,0 1 1,1 0-1,-1-1 0,1 0 0,0 0 1,0 1-1,0-2 0,1 1 0,-1 0 1,1-1-1,0 0 0,0 1 1,0-2-1,5 4 0,1-1 5,-1-1 0,1 0 1,0-1-1,0 1 0,0-2 0,0 0 0,1 0 0,-1-1 0,20 1 0,-26-2 12,0 0-1,1 0 1,-1-1-1,0 1 0,0-1 1,0 0-1,1 0 1,-1 0-1,0-1 0,0 0 1,-1 1-1,1-1 0,0-1 1,0 1-1,-1 0 1,0-1-1,1 0 0,-1 0 1,0 0-1,0 0 1,-1 0-1,1-1 0,-1 1 1,1-1-1,-1 1 0,0-1 1,0 0-1,2-8 1,-1 0 49,0 0 1,0 0 0,-1-1-1,0 1 1,-1-1 0,-1 1-1,0-1 1,-1 1 0,0-1-1,-4-17 1,3 25 7,0 0-1,0 1 1,-1-1 0,0 0 0,1 1-1,-1 0 1,-7-8 0,-9-14 229,17 25-298,1-1 0,-1 1 0,1 0 0,-1 0 0,1 0 1,-1 0-1,0 0 0,0 0 0,0 0 0,1 1 0,-1-1 0,0 0 0,0 1 1,0 0-1,0-1 0,0 1 0,-3 0 0,-44-1-194,36 2-214,6-2 21,4 1-55,0 0-1,0 0 1,-1 0-1,1 1 1,0-1-1,0 1 1,0-1-1,-4 2 1,-6 6-3849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25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27 7043,'0'0'1689,"-1"-4"-1470,-1-11 806,0 8-386,1 10-353,1 1805-113,13-997-42,-12-560-36,-11 534 306,-22 20-177,7-153-189,-45 165 952,2-32-581,53-320-185,-16 231 323,18-523-477,-57 933-115,52 651-591,19-1326 203,8-460-906,7-80-2761,-9 25-1625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2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1793,'0'0'0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2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9 2513,'0'0'4002,"-5"-2"-3148,1 1-737,-1-1 0,1 1 0,-1 0 0,0 0 1,1 1-1,-1-1 0,0 1 0,0 0 0,1 0 1,-1 1-1,0-1 0,-9 4 0,8 0-11,0 1 0,0 0 0,0 0 0,1 1 0,-1-1 0,1 1 0,1 1 0,-1-1 0,1 1 0,-5 9 0,-4 11 529,-14 41 0,14-29-265,3 0 0,1 0 0,-6 62 0,6 123 415,9-209-757,0 1-1,1 0 1,1 0-1,0 0 1,7 21 0,-7-32-43,0 0 0,0 0 0,0 0 0,1 0 1,-1-1-1,1 1 0,0-1 0,1 0 0,-1 0 0,1 0 1,-1 0-1,1-1 0,0 1 0,1-1 0,-1 0 0,1 0 1,-1-1-1,1 1 0,9 2 0,-2-2-408,0 0-1,1-1 1,-1-1-1,0 0 1,1-1-1,-1 0 0,15-2 1,40-8-4257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3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0 155 5587,'0'0'4999,"17"-16"-4641,58-50-105,-72 64-248,0-1 1,0 2-1,0-1 0,1 0 0,-1 0 0,0 1 1,1 0-1,-1 0 0,1 0 0,-1 0 1,1 0-1,-1 1 0,1-1 0,0 1 1,-1 0-1,1 0 0,6 1 0,4 0 5,-11-1-13,1 0 1,-1 0-1,0 1 0,0-1 1,0 1-1,0-1 0,-1 1 0,1 0 1,0 0-1,0 0 0,0 0 0,-1 1 1,1-1-1,0 1 0,-1 0 1,1-1-1,-1 1 0,2 3 0,-1-2 5,-1 0 0,0 1 0,0-1 0,0 1-1,0 0 1,-1-1 0,1 1 0,-1 0-1,0 0 1,-1 0 0,1 0 0,0 0 0,-1 6-1,1 4 122,-1-1-1,-1 1 0,0 0 0,-4 17 0,3-24-66,0 0 0,0 0 1,-1 0-1,0 0 1,0-1-1,-1 1 0,0-1 1,0 0-1,-8 9 0,-3 0 91,0 0 0,-1-2 0,-21 14-1,7-5-172,50-37-137,58-42-2482,-3-3-1,110-113 0,-182 169 2796,31-41-50,-32 42 477,-1 1-1,0-1 1,0 0-1,0 0 1,0 0 0,0 0-1,0 0 1,-1 0-1,1-5 1719,-4 8-1129,1 0-1120,0 1 1,0-1-1,-1 1 0,1 0 0,0-1 1,0 1-1,0 0 0,0 0 1,0 1-1,0-1 0,1 0 1,-1 0-1,0 1 0,0 0 0,1-1 1,-3 4-1,-24 33-120,23-29 135,-5 6-36,0 0 0,2 1 0,0 0 0,0 1 0,2-1-1,0 1 1,1 1 0,1-1 0,0 1 0,1 0 0,1 0 0,1-1 0,2 26 0,-1-42-26,0 1-1,0 0 1,0-1 0,1 1-1,-1 0 1,1-1-1,-1 1 1,1-1-1,0 1 1,0-1 0,0 1-1,0-1 1,0 1-1,0-1 1,0 0-1,0 1 1,0-1 0,0 0-1,3 2 1,0-1 6,-1 0 1,1-1 0,-1 1-1,1-1 1,0 1-1,0-1 1,0-1-1,5 2 1,7-1-244,0 0 0,0-1 0,20-3 0,-34 3 184,4-1-282,0 0 0,0 0 1,0 0-1,0-1 0,10-4 0,35-25-3465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3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 5186,'0'0'5715,"0"0"-5707,0 0 0,0 0 1,0 0-1,0 0 0,-1-1 0,1 1 1,0 0-1,0 0 0,0 0 0,0 0 1,0 0-1,0 0 0,0 0 0,0 0 1,0 0-1,-1-1 0,1 1 0,0 0 1,0 0-1,0 0 0,0 0 0,0 0 1,-1 0-1,1 0 0,0 0 0,0 0 1,0 0-1,0 0 0,0 0 0,0 0 1,-1 0-1,1 0 0,0 0 0,0 0 1,0 0-1,0 0 0,0 0 0,0 0 1,-1 1-1,1-1 0,0 0 0,0 0 1,0 0-1,0 0 0,0 0 0,0 0 1,0 0-1,0 0 0,-1 0 0,1 1 1,0-1-1,0 0 0,0 0 0,0 0 1,0 0-1,0 0 0,0 0 0,0 1 0,0-1 1,0 0-1,0 0 0,0 0 0,0 0 1,0 0-1,0 1 0,-2 6 45,0 1 0,1-1-1,0 1 1,0 0-1,0 0 1,1 0 0,1 7-1,-1 14 125,0 92 362,0-118-535,1 0 1,-1 0 0,0 0-1,1 1 1,0-1 0,0 0-1,0 0 1,0 0 0,0 0-1,0-1 1,1 1 0,0 0-1,-1 0 1,1-1 0,0 1-1,0-1 1,0 0 0,1 1-1,-1-1 1,1 0 0,4 3-1,-1-2-64,0-1-1,0 1 1,0-1-1,0 0 1,0-1-1,0 0 1,1 0-1,-1 0 1,0-1-1,7 1 1,-10-1-136,0 0-1,0 0 1,0-1 0,0 1 0,0 0-1,0-1 1,0 0 0,5-2 0,25-24-3382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4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8116,'0'0'2673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0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10565,'0'0'1705,"18"21"-1644,61 68 51,-70-81-113,0-1 1,0 0-1,1 0 1,0-1-1,0 0 0,0 0 1,1-1-1,0-1 0,0 0 1,0 0-1,1-1 1,-1-1-1,16 2 0,-10-1-128,-1 1-1,28 9 1,-43-13 121,-1 0 0,1 0 0,0 1 0,-1-1 0,1 1 0,-1-1 0,1 0 0,-1 1 0,1-1 0,-1 1 0,1-1 0,-1 1 0,1 0 0,-1-1 0,0 1 0,1-1 0,-1 1 0,0 0 0,0-1 0,1 1 0,-1 0 0,0-1 0,0 1 0,0 0 0,0-1 0,0 1 0,0 0 1,0-1-1,0 1 0,0 0 0,0-1 0,0 1 0,0 0 0,-1-1 0,1 1 0,0 0 0,0-1 0,-1 1 0,1-1 0,-1 2 0,-19 23-28,-174 127 563,34-30-177,157-120-769,-10 10 1317,13-7-2073,39-3-8592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0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8884,'0'0'1105,"11"6"-436,5 1-521,1 0-1,-1-2 1,1 0-1,0-1 1,0 0-1,34 2 1,131-6 879,-181 0-1167,-1 0 98,1 1-1,-1-1 0,0 0 1,0 0-1,0 0 0,1 0 1,-1 0-1,0 0 0,0 0 1,1 0-1,-1 0 0,0 0 1,0 0-1,1 0 0,-1 0 1,0 0-1,0 0 0,0 0 1,1-1-1,-1 1 0,0 0 1,0 0-1,0 0 0,1 0 1,-1 0-1,0 0 0,0 0 1,0-1-1,0 1 0,1 0 1,-1 0-1,0 0 0,0-1 1,0 1-1,0 0 0,0 0 1,0 0-1,1-1 0,-1 1 1,0 0-1,0 0 0,0 0 1,0-1-1,0 1 0,0 0 1,0-1-1,0-11-5216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1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56 3330,'0'0'5245,"-3"-4"-4493,-15-19 1068,17 22-1785,1 1 0,0-1 0,-1 0 1,1 1-1,0-1 0,-1 1 0,1-1 0,0 0 0,0 1 0,0-1 0,0 0 1,0 1-1,0-1 0,-1 0 0,2 1 0,-1-1 0,0 0 0,0 1 1,0-1-1,0 0 0,0 1 0,0-1 0,1 0 0,-1 1 0,0-1 0,1 1 1,-1-1-1,0 1 0,1-1 0,-1 0 0,1 1 0,-1-1 0,0 1 1,1 0-1,-1-1 0,1 1 0,0-1 0,-1 1 0,1 0 0,-1-1 0,1 1 1,0 0-1,-1 0 0,1-1 0,0 1 0,-1 0 0,1 0 0,-1 0 1,1 0-1,0 0 0,0 0 0,12-2-22,0 1 0,-1 0 0,1 1 0,0 1 0,0 0 0,-1 0 0,1 2 1,-1-1-1,1 1 0,-1 1 0,0 1 0,0-1 0,15 10 0,-19-9-39,0-1 0,-1 1 0,0 1 0,0-1 1,-1 1-1,0 0 0,0 1 0,0 0 0,0 0 0,-1 0 0,-1 0 1,1 1-1,-1 0 0,0 0 0,-1 0 0,0 0 0,0 1 0,-1-1 0,0 1 1,1 11-1,-1-12-19,-1 0 0,0 1 1,-1-1-1,0 1 0,0-1 0,-1 1 1,0-1-1,-1 0 0,1 1 1,-2-1-1,1 0 0,-1 0 0,0 0 1,-1-1-1,0 1 0,-8 12 0,-4-1 17,0-1 0,-2-1 0,0 0 0,0-1 0,-41 26 0,58-42 9,1 0 0,0 1-1,-1-1 1,1 1-1,0-1 1,-1 0 0,1 1-1,-1-1 1,1 0-1,-1 0 1,1 1 0,0-1-1,-1 0 1,1 0-1,-1 0 1,1 1 0,-1-1-1,1 0 1,-1 0-1,1 0 1,-1 0 0,1 0-1,-1 0 1,1 0-1,-1 0 1,1 0 0,-1 0-1,1 0 1,-1 0-1,1-1 1,-1 1 0,1 0-1,-1 0 1,1-1-1,-1 1 1,1 0 0,-1 0-1,1-1 1,0 1-1,-1 0 1,1-1 0,0 1-1,-1-1 1,1 1-1,-1-1 1,1-1-148,0 0 1,0 1-1,0-1 1,0 0-1,0 0 1,0 1-1,0-1 1,1 0-1,-1 1 1,1-1-1,-1 0 0,2-2 1,5-7-479,1 1 0,0-1 1,0 1-1,1 0 0,0 1 0,11-8 0,-11 9 309,47-44-2065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2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7411,'0'0'5363,"-182"49"-4755,137-5-272,9 3-80,20-1 33,13 1-129,3-6-96,32-6-112,24-9 64,18-11-32,1-15-241,-4 0-1583,-3-3-305,-19-32-3362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8836,'0'0'2273,"2"0"-2153,246-2 1038,3 1-3532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2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10597,'0'0'755,"10"10"-899,17 17 260,0 1 0,-3 2 1,0 0-1,28 50 0,-37-51-34,-2 1 0,-2 1 0,-1 0 0,-1 0 0,-1 1 0,-2 0 0,-1 0 0,-2 0 0,-1 48-1,-2-47 0,-5 47 0,3-69-54,0 0 0,-1 0 0,0-1 1,-1 1-1,0-1 0,-1 0 0,-10 18 0,-2-3 181,-1-1 0,-1-1 1,-1-1-1,-1-1 0,-1 0 0,-1-2 0,0 0 0,-27 14 0,43-28-213,20-18-2468,30-30-1521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3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 8996,'0'0'4690,"-133"219"-3825,100-138-209,11-2-96,9-3-112,9-6-336,4-15-47,7-11-65,29-9-97,6-18-495,9-14-800,1-3-1186,-6-5-2480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3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5138,'0'0'9319,"-1"23"-9217,-3 9-85,1-8-17,1-1 1,2 0-1,2 33 0,-2-50-27,1 0-1,0 0 0,0 0 1,0 0-1,1 0 0,0-1 1,0 1-1,0 0 0,1-1 1,0 1-1,0-1 0,5 6 1,-5-8-114,0 0 0,0 0 0,0 0 0,0 0 0,1-1 0,-1 0 0,1 1 0,-1-1 0,1-1 0,0 1 0,0-1 0,0 1 0,0-1 0,0 0 0,0 0 0,0-1 0,1 1 0,6-1 0,-2 0-247,-6 1 249,1-1 0,-1 0 0,0 0 0,1 0 1,-1 0-1,0 0 0,1 0 0,-1-1 0,0 0 1,0 0-1,1 0 0,-1 0 0,0 0 0,0 0 1,0-1-1,0 0 0,-1 1 0,1-1 0,0 0 1,-1 0-1,1-1 0,3-4 0,-1 1 132,-1-1 0,1 0 1,-2 0-1,1-1 0,-1 1 0,0-1 0,0 0 0,-1 0 0,2-11 0,-2-5 1735,0-44-1,-2 43 74,0 24-1286,0 6-475,2 30-21,2 0 0,1 0 0,11 37 1,-5-29 32,5 63 0,-12 42 52,-4-144-98,0-1 0,0 0 0,-1 1 0,1-1 0,-1 0 0,0 0 0,0 0 0,0 1 1,0-1-1,0 0 0,-1 0 0,0 0 0,1-1 0,-1 1 0,0 0 0,0-1 0,-3 4 0,1-3 17,-1 1-1,1-1 1,-1 0 0,0 0-1,0-1 1,0 1 0,0-1-1,-1 0 1,-7 2-1,-10 0 74,0-1-1,0 0 1,-45-2-1,53-1-86,7 0-49,6 0-69,-1 0 1,1 1-1,0-2 1,-1 1-1,1 0 1,0 0-1,-1-1 0,1 1 1,-5-3-1,7 3 28,-1-1 0,0 0 0,0 0 0,1 0 0,-1 0 0,0 0 0,1 0 0,-1 0 0,1 0 0,-1 0 0,1 0 0,0-1 0,0 1 0,-1 0-1,1 0 1,0 0 0,0 0 0,0 0 0,0-1 0,0 1 0,0 0 0,0 0 0,1-2 0,-1 2-157,0-1-1,1 0 1,-1 0-1,0 0 1,1 1-1,-1-1 1,1 0-1,-1 1 1,1-1-1,0 0 1,0 1-1,2-3 1,30-23-4684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4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11381,'0'0'4114,"0"70"-3890,0-17-32,6-1-176,1-5 0,-1-3 0,-3-6-16,4-12-16,-1-12-272,1-8-752,-1-6-1137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12406,'0'0'0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4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8932,'0'0'2964,"9"3"-2324,12 2-480,1-1-1,0-1 1,0-1-1,0-1 0,0-1 1,0-1-1,0-1 1,-1-1-1,1 0 0,0-2 1,35-13-1,-52 16-360,0-2 278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0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16 9941,'0'0'2155,"-2"10"-1389,0 107 992,3-63-1665,-1-50-105,0 0 0,0 0-1,0 0 1,0 0-1,1 0 1,-1 0-1,1-1 1,0 1 0,1 0-1,-1 0 1,0-1-1,1 1 1,0-1-1,0 1 1,0-1 0,0 0-1,1 0 1,-1 0-1,1 0 1,0 0-1,0-1 1,0 1 0,0-1-1,0 1 1,0-1-1,1 0 1,-1-1-1,1 1 1,-1-1 0,1 1-1,0-1 1,-1 0-1,1 0 1,0-1-1,0 1 1,0-1 0,5 0-1,2 1-145,-1 0 1,0-1-1,0-1 0,0 1 0,0-2 0,0 1 1,0-1-1,0-1 0,0 0 0,10-5 0,-13 5 76,0-1 0,-1-1-1,1 1 1,-1-1-1,0 0 1,0 0 0,-1-1-1,0 0 1,0 0-1,0 0 1,0-1 0,-1 1-1,5-13 1,-3 4 347,-1 0-1,0 0 1,-2 0-1,1-1 1,-2 1 0,0-1-1,-1 0 1,-2-30 0,1 26 482,0 19-280,0 26-208,0 686 1128,0-700-1339,0 7 5,0-1-1,-1 1 1,0-1-1,-2 0 1,-4 19-1,5-32-44,1 0-1,-1 0 1,1 0-1,-1 0 1,0-1-1,0 1 1,-1-1-1,1 1 1,-1-1-1,1 0 1,-1 0-1,0 0 1,0 0-1,-1-1 1,1 1-1,-1-1 1,1 0-1,-1 0 1,0 0-1,1 0 1,-1-1-1,0 0 1,0 1-1,0-1 1,0-1-1,-8 2 1,1-1-100,-1 0-1,0-1 1,1 0 0,-1-1-1,1 0 1,-14-3 0,20 2-64,-1 1 0,1-1 0,-1-1 0,1 1 0,0-1 0,0 0 0,0 0 0,0 0 0,1-1 0,-1 1 0,1-1 0,0 0 0,0-1 0,-3-4 0,-1-3-538,1 0 0,0 0 0,0-1 0,2 1-1,-1-2 1,2 1 0,0 0 0,-4-23-1,-5-60-5982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5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12566,'0'0'227,"7"26"-441,24 84 217,-27-98-194,0 1 0,1-1 0,0 1 0,1-2 0,8 14 0,-12-23 117,0 1 0,0-1 0,0 0 0,0 1 0,1-1 0,-1 0 0,0 0 0,1 0 0,0-1 0,-1 1 0,1-1 0,0 1 0,0-1 0,0 0 0,0 0 0,0 0 0,0 0 0,0-1 0,0 1 0,6-1 0,-4 0-102,-1 0 0,1 0 0,0 0 0,0-1-1,-1 0 1,1 0 0,0 0 0,-1-1 0,1 1 0,-1-1 0,0 0 0,1 0 0,-1-1 0,0 1 0,0-1 0,-1 0-1,1 0 1,-1 0 0,1-1 0,-1 1 0,0-1 0,0 0 0,4-7 0,2-2 175,-1-1-1,0 0 1,-1 0 0,0-1 0,-1 0-1,-1 0 1,0 0 0,3-23-1,-4 11 2118,-1 0 0,-1-31 969,-2 63-2437,0 49-460,-2 6-86,4 1 0,17 120-1,-8-134 239,-2 0 0,4 90 0,-13-135-319,-1 0 0,1 0 1,0 0-1,-1 0 0,1-1 1,-1 1-1,0 0 0,1 0 1,-1 0-1,0-1 0,0 1 1,0 0-1,0-1 0,-1 1 1,1-1-1,0 1 0,-1-1 1,1 1-1,-1-1 0,1 0 1,-1 0-1,1 0 0,-1 0 1,0 0-1,0 0 0,1-1 1,-1 1-1,0 0 0,0-1 1,0 1-1,0-1 0,0 0 1,-2 0-1,-5 1-254,1 0-1,0-1 1,-1 0-1,1-1 1,0 0 0,0 0-1,-9-3 1,13 3-190,0 0-1,1-1 1,-1 1 0,1-1 0,0 0 0,-1 0-1,-4-4 1,-24-26-5641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62 9012,'0'0'3965,"-3"0"-3790,11 0-86,92-6 64,145-26 1,-93 10-26,-133 21-8,-18 1-147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 9877,'0'0'1902,"22"34"-1497,68 119-106,-73-122-204,-2 1-1,-1 1 1,-1 0 0,-2 1-1,13 65 1,-16-36 221,-1 124 1,-7-171-213,-1 0 1,-1 0-1,0 0 1,-1 0-1,-1 0 1,0-1-1,-1 1 1,-1-1 0,0 0-1,-1-1 1,-1 1-1,0-2 1,-1 1-1,0-1 1,-20 21-1,-15 14 435,-3-1-1,-1-3 1,-3-1-1,-96 61 0,137-97-508,9-5-34,-1-1-1,1-1 0,0 1 1,0 0-1,-1 0 0,1 0 1,0-1-1,-1 1 0,1-1 1,-1 1-1,1-1 0,-1 1 1,1-1-1,-2 0 0,13-22-3962,21-23-2310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7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847 1 4818,'0'0'10352,"-14"3"-9368,-19-2-958,1 2 0,0 1 0,-61 16 0,-90 40-330,160-52 272,-20 7-1,-17 5 12,2 3 0,-97 51 0,153-73 10,1 0 1,0-1-1,0 1 1,0 0-1,0-1 1,-1 1-1,1 0 1,0 0-1,0 0 1,1 0-1,-1 0 1,0 0-1,0 0 1,0 0-1,1 0 1,-1 1-1,0-1 1,1 0-1,0 0 1,-1 1-1,1-1 1,-1 3-1,1-3-3,1 0-1,-1 1 1,1-1-1,-1 0 1,1 0-1,0 1 1,-1-1-1,1 0 1,0 0-1,0 0 1,0 0-1,0 0 1,0 0-1,0 0 1,0 0 0,0 0-1,0-1 1,2 2-1,8 3-33,0 1 0,0-2 1,22 7-1,-29-10 78,210 46 174,-140-33-133,103 31 1,-173-44-77,0 1-1,0-1 0,-1 1 1,1 0-1,0 0 1,-1 0-1,6 5 1,-9-7 4,1 1 0,-1-1 0,1 1 0,-1 0 0,1-1 0,-1 1 0,1 0 0,-1 0 0,0-1 0,0 1 0,1 0 0,-1 0 0,0 0 0,0 0 0,0-1 0,0 1 0,0 0 0,0 0 0,0 0 0,0-1 0,0 1 0,0 0 0,0 0 0,0 0 0,-1 0 0,1-1 0,0 1 0,-1 0 0,1 0 0,-1-1 0,1 1 0,0 0 0,-1-1-1,0 1 1,1-1 0,-1 1 0,1 0 0,-1-1 0,0 1 0,1-1 0,-1 1 0,0-1 0,1 0 0,-1 1 0,-1-1 0,-36 24 127,-2-2 0,-62 26 1,4-3-129,17-4-13,1 2 1,-109 81 0,179-116 1,7-6 5,0 0 1,0 0-1,0 0 1,1 0-1,-1 0 1,0 0 0,1 1-1,0-1 1,0 1-1,0 0 1,0 0-1,0 0 1,0 0-1,1 0 1,-1 0 0,1 0-1,0 0 1,-1 6-1,2-9-5,0 1 0,0-1 0,0 0-1,0 1 1,0-1 0,0 1 0,0-1-1,0 1 1,0-1 0,1 0 0,-1 1 0,0-1-1,0 1 1,1-1 0,-1 0 0,0 1 0,0-1-1,1 0 1,-1 1 0,0-1 0,1 0-1,-1 1 1,0-1 0,1 0 0,-1 0 0,1 0-1,-1 1 1,0-1 0,1 0 0,-1 0 0,1 0-1,18 2-43,-11-2 14,284 1 252,-153-2-127,97-10 62,-146 4-115,-90 8-112,1-1 0,0 0 0,0 0 0,-1 0 0,1 0-1,0 0 1,0 0 0,0 0 0,-1 0 0,1 0-1,0 0 1,0 0 0,-1-1 0,1 1 0,0 0 0,0 0-1,-1-1 1,1 1 0,0-1 0,-1 1 0,1-1 0,0 1-1,-1-1 1,1 1 0,-1-1 0,1 1 0,-1-1-1,1 0 1,-1 1 0,1-1 0,-1 0 0,1 1 0,-1-1-1,0 0 1,0 1 0,1-1 0,-1 0 0,0 0-1,0 0 1,0 1 0,0-1 0,0-1 0,2-7-1255,4-16-4646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7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 2161,'0'0'8855,"-4"0"-7986,-1 2-757,0 0-1,0 0 0,0 0 0,0 1 1,1-1-1,0 1 0,-1 0 0,1 0 0,0 1 1,0-1-1,1 1 0,-1 0 0,1 0 1,0 0-1,0 1 0,-4 5 0,-5 11 183,0 0 0,-12 31-1,6-3-79,3 0-1,2 1 1,3 1-1,1 0 1,3 0-1,2 0 0,4 80 1,0-119-209,1 0 1,0-1 0,1 1-1,1 0 1,0 0 0,0-1-1,1 0 1,0 0 0,1 0-1,8 13 1,-9-17-108,1-1 0,-1 0 1,1 0-1,1 0 0,-1-1 0,1 0 1,0 0-1,0 0 0,0 0 1,1-1-1,-1 0 0,1-1 0,0 0 1,0 0-1,1 0 0,13 3 0,-2-3-932,-1-2-1,1 0 1,31-2 0,2-4-3459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8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12950,'0'0'1195,"25"-2"-1214,82-8-31,-101 10 45,0-1-1,-1 1 1,1 0 0,0 1-1,0-1 1,-1 1 0,1 0 0,-1 1-1,1-1 1,6 4 0,-9-4 4,0 1 1,-1 0 0,1-1-1,-1 1 1,1 0-1,-1 0 1,0 1-1,0-1 1,0 0-1,0 1 1,0-1 0,0 1-1,-1 0 1,2 3-1,0 3 13,0 1 0,-1 1 0,0-1 0,-1 0 0,0 0 1,-1 1-1,0-1 0,-1 13 0,0-12 8,0-3 5,0-1-1,0 0 1,-1 1 0,0-1 0,-1 0-1,1 0 1,-1 0 0,-1 0 0,1-1-1,-1 1 1,-1-1 0,-5 8 0,2-5 6,0 0 0,-1 0 0,0-1 0,-1 0 0,1 0 0,-21 11 0,30-19-36,0 0 1,0 0-1,-1 0 1,1 0-1,0 0 1,0 0-1,0 0 1,-1 0 0,1 0-1,0 0 1,0 0-1,0 0 1,0 0-1,-1 0 1,1 0-1,0 0 1,0 0-1,0 0 1,-1 0-1,1 0 1,0 0 0,0 0-1,0-1 1,0 1-1,0 0 1,-1 0-1,1 0 1,0 0-1,0 0 1,0 0-1,0-1 1,0 1-1,0 0 1,-1 0 0,1 0-1,0 0 1,0-1-1,0 1 1,0 0-1,0 0 1,0 0-1,0 0 1,0-1-1,0 1 1,0 0-1,0 0 1,0 0 0,0-1-1,0 1 1,0 0-1,0 0 1,0 0-1,0 0 1,0-1-1,0 1 1,0 0-1,0 0 1,1 0-1,-1 0 1,0-1-1,0 1 1,0-2-106,1-10-173,1-1-1,0 1 1,0 0 0,1 0-1,1 0 1,0 0 0,0 1 0,1 0-1,1 0 1,0 0 0,9-12 0,16-19-54,50-54 0,-31 38 731,-67 97 3270,9-15-3475,1 1 0,1 0-1,1 0 1,-3 41-1,8-60-183,0 0-1,0 1 1,1-1 0,0 0-1,0 1 1,0-1-1,3 6 1,-3-9-4,1 0-1,0 0 1,0 0-1,-1-1 1,2 1-1,-1-1 1,0 1-1,0-1 1,1 0-1,-1 0 1,1 0-1,0 0 1,0-1 0,0 1-1,5 1 1,4 1-545,0 0 1,0-1 0,0-1 0,0 0 0,1-1-1,-1 0 1,21-1 0,-20-1-279,14 1-5066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8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7331,'0'0'5379,"0"46"-4819,0-5-288,0 6 0,0 5 289,0-2-497,0-4 0,4-5-64,5-9 0,4-14 0,-3-9-1025,3-9-1328,0-6-1409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9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9973,'0'0'2032</inkml:trace>
  <inkml:trace contextRef="#ctx0" brushRef="#br0" timeOffset="1">250 455 12982,'0'0'1168,"204"12"-2704,-159-36-2450,-9-2-4642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9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12966,'0'0'1123,"28"1"-1099,87 8-19,-112-8-4,1-1-1,-1 1 0,0 0 0,0 0 1,0 0-1,1 0 0,-1 0 0,0 1 1,0 0-1,-1-1 0,1 1 0,0 0 1,-1 1-1,1-1 0,-1 0 0,1 1 1,-1-1-1,0 1 0,0 0 0,3 5 1,-3-1 14,1 0 1,-1-1 0,-1 1 0,1 0 0,-1 0-1,0 14 1,-1-14 15,2 20 91,-3 47-1,0-64-81,-1 0-1,0 0 1,0-1 0,-1 1 0,0 0-1,0-1 1,-1 0 0,-5 9-1,-3 3 15,8-12-44,-1-1 1,0 1-1,-1-1 0,0 0 0,0 0 1,-13 12-1,17-19-336,5-7-247,22-44-622,3 0 0,50-68 0,-70 106 1082,52-68-58,21-33 1639,-75 102 652,-11 16-804,-10 16-847,4 0-407,1 0 0,0 1-1,2 1 1,1-1-1,0 1 1,2 1 0,1-1-1,0 1 1,2 0-1,1-1 1,3 45-1,-1-64-57,-1 0 0,1-1 0,-1 0-1,1 1 1,0-1 0,0 1 0,1-1-1,-1 0 1,1 0 0,-1 0 0,1 0-1,0 0 1,0 0 0,0 0 0,1 0-1,-1-1 1,1 1 0,-1-1 0,1 0-1,0 0 1,0 0 0,0 0 0,0 0-1,0-1 1,0 1 0,1-1 0,4 2-1,7 0 1,-1 0-1,1-1 1,1 0-1,-1-1 0,16-1 1,-25 0-111,1 0 0,-1-1 0,0 0 0,0 0 0,1 0 0,-1-1 0,0 0 0,0 0 0,0 0 0,-1-1 0,1 0 0,-1 0 0,1 0 0,8-8 0,-8 6-357,-1 0-1,-1-1 0,1 1 0,-1-1 0,0 0 0,0 0 0,0 0 0,2-9 0,9-33-5405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19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12614,'0'0'2369,"162"-6"-2209,-94 3-128,-3 0 0,-1 3-64,-5 0-560,-4 0-1249,-13 0-2177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1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56 9845,'0'0'1963,"-18"17"-1928,-58 55-11,69-65-12,0 1 0,0 0 0,-9 15 0,14-21-13,1 1 0,0-1 0,0 1 0,0 0 0,0 0 0,0-1 0,0 1 0,1 0 0,0 0 0,-1 4 0,22-19 361,-2-5-335,-2-1-1,25-34 1,-32 38 79,0 1 0,1 0 0,0 0-1,1 1 1,0 1 0,1 0 0,0 0 0,29-16 0,-41 27-86,0 0 0,0 0 1,0 0-1,0 0 1,0 0-1,0 0 0,0 0 1,-1 0-1,1 1 0,0-1 1,0 0-1,0 0 1,0 1-1,0-1 0,0 1 1,-1-1-1,1 1 0,0-1 1,0 1-1,-1 0 1,1-1-1,0 1 0,-1 0 1,1 0-1,-1-1 0,1 1 1,-1 0-1,1 0 0,-1 0 1,1 0-1,-1-1 1,0 1-1,1 2 0,14 38 141,-12-33-102,0 2-110,-1-3-200,0-1 0,0 0 1,0 0-1,1 0 1,0 0-1,0 0 0,1 0 1,-1-1-1,7 7 0,7 1-4365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20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14070,'0'0'643,"19"24"-469,0-2-97,-2-4-8,-2 1 1,0 1-1,-1 0 0,-1 0 1,-1 2-1,12 30 1,-11-15 59,-1-1 1,-3 2-1,-1-1 0,6 74 1,-10 158-5,-5-226-78,-1-7-3,-1 0 1,-2-1-1,-1 0 1,-2 0-1,-1 0 1,-2-1-1,-1 0 1,-2-1-1,-1-1 0,-2 0 1,-38 54-1,53-83-102,-22 25 150,24-27-164,-1 0 1,0 0-1,0 0 0,0-1 0,1 1 0,-1 0 1,0-1-1,0 1 0,0-1 0,0 1 0,0-1 0,0 1 1,0-1-1,0 0 0,0 1 0,0-1 0,0 0 0,-1 0 1,1 0-1,0 0 0,0 0 0,0 0 0,0 0 1,0 0-1,0 0 0,0-1 0,0 1 0,-1-1 0,-6-8-2643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21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2 10501,'0'0'4954,"-13"0"-4516,-13 0-363,-19-1-60,0 2 1,-83 13 0,98-6-20,-1 1 1,-31 14-1,50-17 11,-1 0 1,1 1-1,0 0 0,0 1 1,0 0-1,1 1 1,-11 11-1,18-16-17,1 1 0,0-1 0,0 1 0,1-1 0,-1 1-1,1 0 1,0 0 0,0 0 0,0 0 0,1 0 0,0 0-1,0 0 1,0 1 0,1-1 0,0 0 0,0 1 0,0-1-1,0 0 1,1 0 0,0 1 0,0-1 0,0 0 0,1 0 0,0 0-1,4 7 1,0-4 12,0-1 0,0 0 0,1-1 0,0 0 0,1 0 0,-1 0 0,1-1 0,12 6 0,75 32 51,-89-40-49,167 55 132,-45-16-53,-125-42-85,0 1 0,0 1 0,-1-1 0,1 0 0,0 1 0,-1-1-1,1 1 1,-1 0 0,1 0 0,-1 0 0,0 0 0,0 0 0,0 1 0,2 2 0,-3-4 4,-1 1 1,0-1-1,1 1 0,-1-1 0,0 1 0,0-1 0,0 0 0,0 1 0,0-1 1,0 1-1,0-1 0,0 1 0,-1-1 0,1 0 0,-1 1 0,1-1 1,-1 1-1,1-1 0,-1 0 0,0 0 0,0 1 0,1-1 0,-1 0 0,0 0 1,0 0-1,0 0 0,0 0 0,0 0 0,-1 0 0,1 0 0,0 0 1,-3 0-1,-36 24 49,-1-2 0,-1-1 0,-68 23 1,50-21-47,19-7-5,17-8 1,1 1-1,0 0 1,-33 22 0,56-32-3,0 0-1,-1 0 1,1 0-1,0 1 1,0-1-1,0 0 1,-1 0-1,1 0 1,0 0-1,0 0 1,0 0-1,0 0 1,-1 1-1,1-1 1,0 0-1,0 0 1,0 0-1,0 0 1,0 1-1,0-1 1,0 0-1,-1 0 0,1 0 1,0 0-1,0 1 1,0-1-1,0 0 1,0 0-1,0 0 1,0 1-1,0-1 1,0 0-1,0 0 1,0 0-1,0 1 1,0-1-1,0 0 1,0 0-1,0 0 1,1 1-1,-1-1 1,0 0-1,0 0 1,0 0-1,0 1 1,0-1-1,0 0 1,0 0-1,1 0 1,-1 0-1,0 0 1,0 1-1,0-1 1,15 4-151,300 3 633,-203-8-485,-74 1-864,0-2 0,0-1 0,43-10 0,-29 2-3752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2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13238,'0'0'2310,"-2"9"-2144,-3 38-84,2 81 0,3-102-78,0-19-1,1 0 0,-1 1 1,1-1-1,0 0 0,1 0 0,0 0 1,0 0-1,0 0 0,1 0 1,5 9-1,-6-13-19,0 1-1,1-1 1,-1 0 0,1 0 0,0 0 0,0-1 0,0 1-1,0-1 1,0 1 0,0-1 0,1 0 0,-1-1-1,1 1 1,-1 0 0,1-1 0,0 0 0,0 0 0,0 0-1,-1 0 1,1-1 0,6 1 0,-1 0-106,0-1 0,0 0 1,0-1-1,0 0 0,0 0 1,0-1-1,16-5 0,-19 4 41,0 0-1,-1 0 1,1 0-1,-1-1 1,0 1-1,0-1 1,-1-1-1,1 1 1,-1-1-1,0 1 1,0-1-1,5-8 1,0-2 267,-2 0 0,0 0-1,0 0 1,-1-1 0,-1 0 0,-1 0 0,0 0 0,-1-1 0,-1 1-1,0-1 1,-2-18 264,0 39-340,1 63-28,2 0 1,13 77 0,3-56 150,9 60 358,-25-124-431,-1 1 0,-1 0 0,-3 47 0,1-70-155,0 1-1,0-1 0,1 0 0,-1 1 0,-1-1 0,1 0 0,0 1 0,-1-1 0,1 0 0,-1 0 0,1 0 0,-1 0 0,0-1 0,0 1 0,0 0 0,0-1 0,0 1 0,0-1 0,0 0 0,-1 0 0,1 0 0,-1 0 0,1 0 1,0 0-1,-1 0 0,-3 0 0,-7 1-73,1 0 0,-1 0 1,-23-1-1,27-1-182,-1 0-1,1 0 1,0-1 0,0-1-1,-12-2 1,18 2 68,0 1-1,-1 0 1,1-1-1,0 0 1,0 0-1,0 0 1,0 0 0,0 0-1,1-1 1,-1 1-1,1-1 1,-1 1 0,1-1-1,0 0 1,0 0-1,-2-4 1,1 0-508,0 0 1,0 0-1,1 0 1,0 0-1,-1-9 1,-3-39-6444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21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11669,'0'0'2145,"0"163"-1456,0-125-33,3-3-464,3-6-112,-2-3-32,-1-11-48,0-9 0,0-6-1216,1-27-8325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22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12758,'0'0'928</inkml:trace>
  <inkml:trace contextRef="#ctx0" brushRef="#br0" timeOffset="1">273 557 1873,'0'0'12085,"182"0"-12085,-124-14-48,-6-4-2529,-10 1-3634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22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11445,'0'0'2649,"-3"24"-2392,-8 81-25,10-97-225,1 0 0,0-1 0,0 1 1,0-1-1,1 1 0,0-1 0,0 1 1,1-1-1,0 0 0,0 1 0,1-1 1,0 0-1,5 8 0,-7-13-20,1 0-1,0 1 1,0-1 0,0 0-1,0 0 1,0 0 0,1 0-1,-1-1 1,0 1 0,1 0-1,-1-1 1,1 0 0,0 0-1,-1 0 1,1 0 0,0 0-1,0 0 1,0-1 0,0 1-1,0-1 1,-1 0 0,1 0-1,0 0 1,0 0 0,0 0-1,0-1 1,0 1 0,0-1-1,5-2 1,-5 2 18,-1 0 0,1-1 1,-1 1-1,0-1 0,1 0 0,-1 1 1,0-1-1,0 0 0,0 0 0,0-1 1,-1 1-1,1 0 0,0-1 0,1-3 1,18-43 34,-16 35-34,3-5 251,-1 0 0,-1-1 0,-1 0 0,0 0 0,3-37 0,-8 55 272,0 20-135,4 73 61,27 148 0,-12-116 41,-17-96-356,0 37 0,-2-49-86,0-13-51,0 1 1,0-1-1,-1 1 0,1-1 1,-1 1-1,1-1 0,-1 1 1,0-1-1,0 1 0,0-1 1,0 0-1,0 1 0,-1-1 1,1 0-1,-1 0 0,1 0 1,-1 0-1,-3 2 0,1-1 7,0 0 0,0 0 0,-1 0-1,0-1 1,1 0 0,-1 0 0,0 0-1,-8 2 1,-8-1-161,1 0-1,-1-1 0,-31-1 0,49-1 88,-2 1-125,1-1 0,0 0 1,-1 0-1,1 0 0,0-1 1,0 0-1,-1 0 0,1 0 0,0 0 1,0-1-1,0 1 0,0-1 1,0 0-1,0 0 0,1 0 1,-1-1-1,1 0 0,-1 1 1,1-1-1,0 0 0,0 0 1,0-1-1,1 1 0,-1-1 1,1 1-1,0-1 0,0 0 0,-3-8 1,-8-38-4462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22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11141,'0'0'4626,"233"6"-4338,-161-6-208,-8 0 0,-15 0 241,-13-3 127,-20 0-320,-52 3-2353,-38 9-3266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23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3249,'0'0'4984,"-25"26"-3693,-81 89-82,100-107-1098,0 1 1,0 0-1,1 0 0,0 0 1,0 1-1,1-1 0,1 1 0,-1 0 1,1 0-1,1 0 0,0 1 1,1-1-1,0 1 0,0 10 1,0 3 75,-4 198 1291,6-195-1415,1 0 0,2 1 0,0-1 0,2-1 0,0 1 0,2-1 0,2 0 0,0 0 0,1-1 0,1-1 0,2 0 0,28 38 0,-28-45-233,1 0-1,0 0 1,1-2 0,1 0 0,0-1-1,1 0 1,1-2 0,0 0-1,1-1 1,0-1 0,0-1 0,1-1-1,0-1 1,1 0 0,0-2-1,23 3 1,67-1-3274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1:24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9172,'0'0'3239,"16"28"-2385,-6-9-700,5 9 4,0 1-1,-2 0 1,-2 0-1,0 1 0,9 45 1,1 65 463,-6 0-1,-3 191 1,-12-297-508,-2 0 0,-1 0 0,-2 0 0,-1 0 0,-2-1 0,-1 0 0,-1-1 0,-2 0 0,-2-1 0,0 0 0,-2-1 0,-2 0 0,-23 30 0,-36 33 261,68-83-377,-1 0 0,0-1 0,-1-1 0,0 0 0,0 0-1,-20 10 1,29-17-882,2-39-8082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29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52 4306,'0'0'5218,"-11"0"-4281,-59 0 2363,72 0-3268,97-3-117,-1-6 1,128-26 0,-217 32 358,-2 1-1317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1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9092,'0'0'5203,"17"-5"-4899,23 5 64,5 0-288,5 0-80,-5 0-32,0-5-672,-11 0-913,-11 2-1649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30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24 480,'0'0'5709,"0"-4"-4668,0-7-261,0 2 2906,7 77-2856,10 196 596,-6-136-961,-7-84-286,-4-44-237,1 0-1,-1 0 1,0 0 0,0 1 0,1-1-1,-1 0 1,0 0 0,0 0-1,1 0 1,-1 0 0,0 0-1,1 0 1,-1 0 0,0 0 0,0 0-1,1 0 1,-1 0 0,0 0-1,0 0 1,1 0 0,-1-1 0,0 1-1,0 0 1,1 0 0,-1 0-1,0 0 1,0 0 0,1-1 0,-1 1-1,0 0 1,0 0 0,0 0-1,0-1 1,1 1 0,-1 0-1,0 0 1,0 0 0,0-1 0,0 1-1,4-22-3385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33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3906,'0'0'5023,"0"5"-3793,-2 132 1327,0-24-1886,13 127-1,-2-120-1225,-9-115-1560,0-25-914,0-3-1103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34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27 2977,'0'0'3487,"-6"-1"-3447,-31-8 461,-26-5 1501,57 13-1815,1 0 0,-1 1 0,0-1 0,1 1 0,-1 1 0,1-1 0,-1 1 0,1 0 0,-7 2 0,8 0-126,0-1 0,0 1-1,0-1 1,1 1 0,-1 0 0,1 0 0,0 1 0,0-1-1,0 1 1,0-1 0,0 1 0,1 0 0,0 0 0,0 0-1,0 0 1,-2 6 0,-2 6 155,1 0 1,1 0-1,-3 20 1,1 20 291,2 89 1,5-117-470,-1-22-33,0 0 0,0 0-1,1 0 1,0 0 0,1 0 0,-1 0-1,1-1 1,0 1 0,0 0 0,1-1-1,0 0 1,0 1 0,0-1 0,0-1-1,1 1 1,0 0 0,0-1 0,0 1-1,6 3 1,-3-3 2,0-1 1,0 1-1,0-1 0,1-1 0,-1 1 0,1-1 0,0-1 0,0 1 1,0-1-1,0-1 0,1 0 0,-1 0 0,11 0 0,-17-1-2,13 0 43,0 0 0,-1-1 1,27-5-1,-35 5-42,-1-1 0,1 0 0,-1-1 0,0 1 0,0-1 0,0 0 0,0 0 0,0-1 0,-1 1 0,1-1 0,-1 0 0,7-9 0,-5 6 8,0-1 0,-1 0 1,0 0-1,0-1 0,0 1 0,-1-1 0,-1 0 1,4-15-1,-3 7 15,-1-1-1,-1 1 1,-1-31 0,0 16-7,0 20 0,0 1 0,-1 0 0,-3-23 0,1 30 51,1 0 0,-1-1 0,0 1 0,0 0 0,0 0 0,-1 0 0,1 0 0,-1 1 0,0-1 0,0 1 0,0-1 0,-1 1 0,1 0 0,-1 1 0,0-1 0,-5-2 0,-5-4 84,-1 2 1,0 0-1,-21-6 0,29 11-134,0 0-1,0 0 1,0 1 0,-15-1-1,-1 2-6272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36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16 1105,'0'0'3903,"-38"0"1937,477-3-4056,-429 3-1776,-1 0 4,0 0-1,0-1 1,0 0 0,0 0 0,0-1 0,14-5 0,-21 7-28,-16 0-648,0 0-1283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38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43 480,'0'0'4728,"0"-3"-3669,-1-4-483,-4-25 5929,5 47-6948,-1 61 897,17 122 1,-6-126 182,0 122-1,-3-197-3336,-5-12-899,-1-8-3076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39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4002,'0'0'7475,"0"7"-7104,6 472 2841,-4-456-2955,1-15-256,2-15-651,4-44-5430,-8 23-859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42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21 2993,'0'0'8239,"-14"3"-6396,439-3-1416,-397-12-9196,-4 0 4724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43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23 7828,'0'0'3233,"-12"-3"-3006,5 0-217,-43-12 445,47 15-401,0-1-1,0 1 0,0-1 0,0 1 0,1 0 0,-1 0 0,0 0 1,0 1-1,0-1 0,0 1 0,0 0 0,0 0 0,1 0 0,-1 0 1,0 0-1,1 0 0,-1 1 0,-2 1 0,-5 8 89,2 0-1,0 0 0,0 0 1,1 1-1,1 0 1,0 1-1,0 0 0,1 0 1,1 0-1,0 0 1,-2 17-1,2-5-104,1 0 1,1 0-1,1 0 0,1 0 1,5 29-1,-4-47-34,1-1 0,0 0 0,0 1 1,1-1-1,0 0 0,0 0 0,0 0 0,1-1 0,0 1 0,0-1 0,0 0 0,0 0 1,1 0-1,0-1 0,11 8 0,-9-6-19,1-1 0,0-1 0,0 0 0,0 0 0,0 0 0,1-1 0,-1-1 0,1 1 0,0-1 1,0-1-1,11 2 0,-2-3-224,1 1 0,-1-2 1,31-5-1,-42 4 174,0 1 0,-1-1 1,1-1-1,0 0 0,-1 1 0,0-2 0,1 1 1,-2-1-1,1 0 0,0 0 0,-1-1 0,9-8 0,-13 12 62,0 0 0,1 0 0,-1-1 0,0 1 0,0 0 0,0-1 0,0 1 0,0-1-1,0 1 1,-1-1 0,1 0 0,0 1 0,-1-1 0,1 0 0,-1 1 0,0-1-1,0 0 1,1 0 0,-1 1 0,0-1 0,0 0 0,-1 0 0,1 1 0,0-1 0,-1-2-1,0 2 18,0 1-1,0-1 1,-1 1-1,1-1 1,0 1-1,-1 0 0,1 0 1,-1 0-1,1 0 1,-1 0-1,1 0 1,-1 0-1,0 0 0,1 0 1,-1 1-1,0-1 1,0 1-1,0-1 1,1 1-1,-1 0 0,0 0 1,-3 0-1,-19-1 72,-1 1 1,1 1-1,-25 4 0,39-3-51,0 1-1,0-1 1,0 2 0,0-1 0,1 1-1,-1 1 1,1 0 0,1 0 0,-17 12 0,23-15-176,0-1 1,1 1-1,-1 0 1,0-1-1,1 1 1,-1 0-1,1 0 1,0 0-1,0 0 1,-1 0-1,1 0 1,1 1-1,-1-1 1,0 0-1,0 0 1,0 3-1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44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 1265,'0'0'6928,"-1"10"-5759,-5 1-938,0 0 0,0 0 1,-1-1-1,-13 16 0,-11 17 368,15-19-254,10-16-303,0 0-1,1 0 1,0 1 0,0 0 0,1 0-1,0 0 1,1 0 0,0 1 0,0-1-1,1 1 1,-1 13 0,4-22-37,0 0 1,0 0 0,0-1-1,1 1 1,-1-1-1,0 1 1,1-1-1,-1 1 1,0-1 0,1 0-1,-1 0 1,0 1-1,1-1 1,-1 0-1,1 0 1,1-1 0,-1 1 8,260 2 244,-137-3-5910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45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6419,'0'0'3097,"0"11"-2859,0 547 4796,16-605-12256,-13 18 1113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1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9492,'0'0'3922,"138"20"-3922,-79-20-112,3-10-816,-1-8-1858,4-2-4129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46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0 624,'0'0'4405,"-13"0"-3778,-69 0 939,61 2-271,28 1 1144,38 3-1187,182-4-976,-109-3-237,-117 1-103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47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91 4674,'0'0'2831,"-3"-3"-2722,2 2-92,0 0-1,0 0 1,0 0 0,0 0-1,1-1 1,-1 1-1,0 0 1,0 0 0,1-1-1,-1 1 1,1 0 0,-1-1-1,1 1 1,0 0-1,-1-1 1,1 1 0,0-1-1,0 1 1,0 0-1,0-1 1,0 1 0,0-1-1,0 1 1,1 0-1,-1-1 1,0 1 0,1-1-1,-1 1 1,1 0 0,0 0-1,-1-1 1,1 1-1,0 0 1,0 0 0,0 0-1,0 0 1,0 0-1,0 0 1,0 0 0,0 0-1,0 0 1,0 0 0,2-1-1,9-3 96,-1 0-1,1 1 0,0 0 1,0 1-1,0 0 0,19-2 1,74 2-159,-78 3 120,-25 0-65,0 0 0,0 0 0,0 0 0,0 0 0,-1 1 0,1-1 1,0 1-1,0-1 0,0 1 0,-1 0 0,1 0 0,0 0 0,-1 0 0,1 0 0,-1 0 1,1 0-1,-1 0 0,0 1 0,1-1 0,-1 0 0,0 1 0,0-1 0,0 1 0,0 0 1,0-1-1,0 1 0,0 0 0,-1-1 0,1 1 0,-1 0 0,1 0 0,-1 0 0,1 2 0,0 8 125,0 0-1,-1 0 1,0 0-1,-2 15 1,0-5-71,1-14-37,-1 1 1,0 0-1,0-1 0,-1 0 0,0 0 0,-1 0 1,0 0-1,0 0 0,-1-1 0,0 0 0,0 0 0,0 0 1,-12 10-1,-2 2 105,-1-1 1,-1 0 0,-28 17-1,3-10 236,34-20-204,1 1 0,-1 1 0,1 0 1,-16 13-1,26-19-173,406-1-1291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48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1681,'0'0'6219,"-7"0"-5656,-24 0 45,24 0-117,16 0 648,9 2-607,-1 0 1,29 7-1,13 2-160,25-5 97,84-6 0,-78-1-476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49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49 2817,'0'0'7710,"22"-8"-7429,73-23-17,-87 28-165,1 1 0,0 0 1,0 1-1,-1 0 1,1 0-1,0 1 0,13 1 1,0 0 68,-21-1-170,0 0 0,0 0 0,0 0 0,0 0 0,0 1 0,0-1 0,0 0 0,0 0 0,0 1 0,0-1 0,0 0 0,0 1 0,0-1 0,0 1 0,0 0 0,-1-1 0,1 1 0,0 0 0,0-1 0,-1 1 0,1 0 0,0 0 0,-1-1 0,1 1 0,0 2 0,0-1 9,0 1-1,-1-1 1,1 1 0,-1-1-1,1 1 1,-1-1 0,0 1-1,0-1 1,0 1 0,-1 3-1,1 0 8,-1-1 1,-1 1-1,1-1 0,-1 1 0,0-1 0,0 0 0,0 1 0,-1-1 0,-5 7 1,-6 2 14,-1 0 0,-1-1 1,0-1-1,0 0 0,-20 9 1,-10 8 135,42-26-141,13-2-69,173-1 328,-177 1-275,1-1 0,-1 1 0,0 1 0,1-1 0,-1 1 0,0-1 0,0 2 0,0-1 0,0 0 1,0 1-1,-1 0 0,1 0 0,-1 0 0,0 1 0,0 0 0,0-1 0,4 7 0,-4-5 1,0 0-1,0 1 0,0 0 0,-1 0 1,0 0-1,0 0 0,-1 0 0,0 1 1,0-1-1,0 1 0,-1-1 0,0 1 1,0 11-1,-1-15-1,0-1 1,0 1-1,-1 0 1,1 0 0,-1 0-1,0 0 1,0-1-1,0 1 1,0 0-1,0-1 1,0 1-1,-1-1 1,0 1-1,1-1 1,-1 0-1,0 1 1,0-1-1,0 0 1,0 0-1,0-1 1,-1 1-1,-3 2 1,-5 2 11,-1 0 0,1-1 0,-1-1 0,-14 3 0,2 1 41,-19 4 103,1-2 1,-1-2-1,-1-2 0,0-1 0,-61-2 0,104-3-159,0 0-1,1 0 1,-1 1-1,0-1 1,0 0-1,1 0 1,-1 0-1,0 0 1,0 0-1,0 0 1,1 0-1,-1 0 1,0-1-1,1 1 1,-1 0-1,0 0 1,0-1-1,1 1 1,-1 0-1,0-1 1,1 1-1,-1 0 1,0-1-1,1 1 1,-1-1-1,1 1 1,-2-2-1,7-4-531,-1 3 182,0 1 45,0 0 1,0 0-1,0 0 0,0 1 0,1 0 0,-1 0 0,0 0 0,1 0 0,4 0 0,10-2-2189,2-3-3507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2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23 181 4466,'0'0'7033,"-5"0"-6332,4 0-498,-15-4 2096,16 3-2245,28-8-9,-1 0-1,2 2 1,-1 1 0,40-4-1,125 0-42,-117 7 32,598-35 99,416-11-154,135 54 40,-678-3-118,-289-3 152,-82-9-40,-19 0-31,752 7 19,-471 5-26,-115 10-239,-46-1-134,721-9-33,-521-3 555,-475 1-132,-1 0 0,0 0-1,0-1 1,0 1-1,0 0 1,1 0-1,-1-1 1,0 1-1,0 0 1,0-1 0,0 1-1,0-1 1,0 0-1,2-1 1,-3 2-32,0-1-1,0 1 1,1-1 0,-1 1-1,0-1 1,0 1 0,0-1-1,0 1 1,0-1 0,0 1 0,0-1-1,0 1 1,0-1 0,0 1-1,0-1 1,0 1 0,0-1-1,0 1 1,-1-1 0,1 1 0,0-1-1,0 1 1,-1-1 0,1 1-1,0-1 1,-1 1 0,1-1-1,0 1 1,-1 0 0,1-1 0,0 1-1,-1 0 1,1-1 0,-1 1-1,1 0 1,-1 0 0,1-1-1,-1 1 1,1 0 0,-1 0 0,1 0-1,-1-1 1,-45-18-3639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23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24 672,'-3'-6'10057,"-11"-12"-9901,13 19-159,0-1 0,0 0 0,-1 1 0,1 0 0,0-1 0,0 1 0,0 0 0,0-1 0,0 1 0,0 0 0,0 0 0,0 0 0,0 0 0,0 0 0,0 0 0,1 0 0,-1 0 0,0 0 0,1 1 0,-1-1 0,1 0 0,-1 0 0,1 1 0,0-1 1,-1 0-1,1 0 0,0 1 0,0 1 0,-6 52 42,6-42-29,-20 606 87,8-124-58,3-147 12,-5 81 66,-106 1539 206,97-1622-330,-19 266 19,30 30-22,14-413 47,-2 4686 2705,46-4340-2726,24-179-171,-70-395-77,4 13 379,-2-12-1033,-1-11-2574,-1-40-1897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2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1088,'0'0'3442,"71"-55"-3090,-58 46 0,0 6 145,-3-3-97,-4 0-320,4 1-80,-3 2-16,6 0-112,-4 3-448,4 0-1185,0 0-576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28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91 512,'69'-30'511,"-3"0"275,-3 0 4237,-63 53-4889,16 1315 2102,45 199 279,24 920-1210,-75 15-578,-11-2008-638,-36 510-23,36-951-60,-22 799 26,23 843 377,-6-1688-2464,2-62-951,-2-54-3179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29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44 688,'0'0'5357,"-22"5"-42,24-4-5290,-1-1-1,1 1 1,-1-1 0,1 0 0,-1 0-1,1 1 1,-1-1 0,1 0 0,-1 0-1,1-1 1,0 1 0,1-1 0,5 1 29,832-12 493,765-25-347,-1190 65-210,-32 0 17,571-24-53,-499-7-14,1042 3-1023,-1102 21 143,-74-2 759,667 23-326,-413-33-221,-122-5 672,-218 9 56,77 2 112,-175-14 685,5 1-147,141-17 0,-282 15-645,0 0 0,0 0-1,0 0 1,0 0 0,0-1 0,0 1 0,0 0 0,0 0 0,0-1 0,-1 1 0,1-1 0,0 1 0,0-1 0,0 1-1,-1-1 1,1 0 0,0 1 0,-1-1 0,1 0 0,0 0 0,0-1 0,-1 1-28,0 0-1,0 1 1,0-1 0,0 0-1,-1 0 1,1 0 0,0 0-1,-1 1 1,1-1 0,0 0-1,-1 0 1,1 1 0,-1-1 0,1 0-1,-1 1 1,1-1 0,-1 0-1,0 1 1,1-1 0,-1 1-1,0-1 1,0 1 0,1-1 0,-1 1-1,0 0 1,0-1 0,0 1-1,1 0 1,-1 0 0,0-1-1,-1 1 1,-51-16-2455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1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41 864,'0'0'3159,"4"-6"-2033,12-28 3562,-34 44-3872,3 5-686,1 1 1,0 0-1,1 1 1,-16 28-1,-35 82 434,51-95-525,1 1 0,3 0-1,0 1 1,2-1 0,2 2 0,1-1-1,1 1 1,2-1 0,6 54-1,-5-84-88,0-1 0,1 0 0,-1 1 0,1-1 0,0 0 0,0 1 0,0-1 0,1 0 0,-1 0 0,1 0 0,0 0 0,0 0 0,0-1-1,0 1 1,0 0 0,0-1 0,1 0 0,-1 1 0,1-1 0,5 3 0,-2-2-398,0 0 1,1-1-1,-1 0 0,1 0 1,-1-1-1,1 0 0,-1 0 1,1 0-1,11-1 0,22 0-4279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2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12198,'0'0'1614,"0"30"-1182,0 186 779,1-135-614,-1 81-117,-2-130-485,-1-1 0,-2 0 0,-8 32 0,13-67-1054,2-38 253,2 28 765,1 1 1,1 0-1,0 0 1,0 1-1,2-1 1,-1 1-1,1 1 1,1 0 0,0 0-1,1 0 1,19-16-1,-25 25 43,-1 0 0,0 0 0,1 0 0,0 1-1,-1-1 1,1 1 0,0 0 0,-1 0 0,1 0 0,0 1 0,0-1-1,0 1 1,0 0 0,0 0 0,0 0 0,0 1 0,-1-1 0,1 1-1,7 2 1,-5-1 1,0 1-1,-1 0 0,1 0 0,-1 1 0,0 0 1,0 0-1,0 0 0,0 0 0,-1 1 1,0-1-1,4 7 0,-2-4-8,-1 1 0,-1-1 1,1 1-1,-1 0 0,-1 0 0,1 1 0,-1-1 0,-1 1 0,0 0 0,0-1 1,-1 1-1,0 0 0,0 0 0,-1 10 0,0-17 2,-1 0 1,1 0-1,-1 0 0,0-1 0,1 1 0,-1 0 0,0 0 1,0-1-1,0 1 0,0-1 0,0 1 0,-1-1 1,1 1-1,0-1 0,-1 0 0,1 0 0,-1 1 1,1-1-1,-1 0 0,0 0 0,1-1 0,-1 1 0,0 0 1,0 0-1,1-1 0,-3 1 0,-53 12-273,53-13 241,-86 10-2225,30-13-2353,42-1 89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1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6403,'0'0'2398,"27"-5"-1965,90-17-220,-111 21-179,1 0 1,0 1-1,0-1 1,0 1-1,0 1 0,0-1 1,8 2-1,-13-1-25,0-1-1,0 1 0,0 0 1,1 0-1,-1 0 1,0 0-1,0 0 1,0 0-1,-1 1 1,1-1-1,0 1 1,0-1-1,-1 1 1,1 0-1,1 1 1,0 3 2,-1 0 0,0 0 1,0 0-1,0 0 0,-1 0 1,0 0-1,0 1 0,-1-1 1,1 0-1,-1 0 1,-1 7-1,0-6 8,0 1 1,0-1 0,0 0-1,-1 0 1,0 1-1,0-1 1,-1-1-1,0 1 1,0 0-1,-1-1 1,0 1 0,0-1-1,0 0 1,-7 7-1,-5 3 28,0 0 0,-1-1-1,-27 19 1,41-31-80,-1-1-1,1 1 0,-1-1 1,0 1-1,0-1 1,0 0-1,-1 0 1,1-1-1,0 1 0,-1-1 1,-6 1-1,13-15-1577,2 4 1032,1 0 0,0 0 0,1 1 0,0-1 1,13-13-1,43-39-1105,-36 36 1097,97-78 118,-89 77 1330,-57 54 6167,6-5-6713,1 1-1,-22 49 1,32-55-295,1 0 0,1 0 0,0 0 0,1 1 1,1 0-1,1-1 0,1 1 0,2 26 0,-2-42-53,1 0 1,-1 0-1,1 0 0,0 0 0,-1 1 1,1-1-1,0 0 0,1 0 0,-1-1 0,1 1 1,-1 0-1,1 0 0,0-1 0,0 1 1,0-1-1,0 1 0,0-1 0,1 0 1,-1 0-1,1 0 0,-1 0 0,1 0 1,0-1-1,0 1 0,0-1 0,6 2 0,1 0-628,0-1 0,1 0 0,-1-1 0,1 0 0,-1-1 0,21-2 0,6-2-2911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2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13 383 1473,'0'0'9204,"-9"-35"-9124,5 61-64,4 6 16,0 12-32,0-6-16,0 3 0,0-6-128,7-9-1617,6-14-2033</inkml:trace>
  <inkml:trace contextRef="#ctx0" brushRef="#br0" timeOffset="1">111 1 7027,'0'0'0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2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9220,'0'0'993,"175"23"-2850,-124-23-2177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2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6979,'0'0'486,"23"6"-478,-1 0-29,0 1 1,22 11-1,-42-17 25,0 0-1,0 1 1,-1-1-1,1 0 1,0 1-1,-1-1 0,0 1 1,1 0-1,-1-1 1,0 1-1,1 0 1,-1 0-1,0 0 1,-1 0-1,1 0 0,0 0 1,0 0-1,-1 0 1,1 0-1,-1 1 1,0-1-1,0 0 0,0 0 1,0 0-1,0 0 1,0 1-1,0-1 1,-1 0-1,0 3 1,0 7 55,0-6-42,0 0-1,0 1 1,0-1-1,0 0 1,-1 0-1,0 0 1,-1 0-1,1-1 1,-1 1-1,-5 7 0,-3 2 66,0-1-1,-16 16 0,-7 9 105,29-31-194,10-23-683,1 1-1,0 0 1,1 0-1,11-15 0,74-84-2204,-46 60 3674,-36 37 5990,-27 36-3718,6-3-4181,5-5 1176,1 1 1,0 0-1,1 0 1,0 0 0,1 0-1,-1 16 1,-1 82 20,5-106-72,0-3 5,0 0-1,0 1 1,0-1 0,0 1 0,0-1 0,1 0 0,-1 1 0,1-1 0,-1 0-1,1 0 1,0 1 0,0-1 0,0 0 0,0 0 0,1 0 0,-1 0 0,0 0-1,1 0 1,-1-1 0,1 1 0,0 0 0,0-1 0,3 3 0,-1-2-21,1 0 1,0 0 0,0-1-1,1 0 1,-1 0 0,0 0 0,0 0-1,1-1 1,7 0 0,-8 0-111,-1-1 1,1 1-1,-1-1 1,0 0-1,0 0 1,1 0-1,-1 0 1,0-1-1,0 0 1,0 0-1,0 0 1,-1 0-1,1-1 1,-1 1-1,1-1 1,-1 0 0,0 0-1,0 0 1,0 0-1,0-1 1,-1 1-1,1-1 1,-1 0-1,4-7 1,15-35-2807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3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3185,'0'0'6195,"171"0"-6195,-106 0-1168,-3 0-2914</inkml:trace>
  <inkml:trace contextRef="#ctx0" brushRef="#br0" timeOffset="1">587 1 5042,'0'0'4426,"19"8"-4375,-2-1-47,-8-4-3,-1 1 0,1-1 0,-1 1-1,0 1 1,0-1 0,-1 1 0,1 1 0,-1-1 0,0 2 0,0-1-1,-1 0 1,0 1 0,5 8 0,-3-2 32,-1 0-1,0 0 1,-1 0 0,0 1-1,-1 0 1,-1 0 0,-1 1-1,3 17 1,-1 13 192,-3 63 1,-2-94-195,-1 11 46,-1-1-1,-1 0 0,-1 0 1,-2 0-1,0 0 0,-2-1 1,0 0-1,-21 41 1,12-34 11,-1 0 0,-2-1 0,-1-1 0,-1-1 1,-41 41-1,56-62-64,1 0-1,-1 0 1,-1 0 0,1-1-1,-1 0 1,0 0 0,-16 6-1,24-11-37,0 0-1,0 1 0,0-1 0,0 0 1,-1 0-1,1 0 0,0 0 0,0 0 0,0 0 1,0 0-1,-1 0 0,1 0 0,0 0 1,0 0-1,0 0 0,0 0 0,-1 0 1,1 0-1,0 0 0,0 0 0,0 0 0,0 0 1,-1 0-1,1 0 0,0 0 0,0-1 1,0 1-1,0 0 0,0 0 0,-1 0 0,1 0 1,0 0-1,0 0 0,0 0 0,0-1 1,0 1-1,0 0 0,0 0 0,0 0 1,-1 0-1,1 0 0,0-1 0,0 1 0,0 0 1,0 0-1,0 0 0,0 0 0,0-1 1,0 1-1,0 0 0,0 0 0,0 0 1,0 0-1,0-1 0,0 1 0,0 0 0,0 0 1,0 0-1,0 0 0,1-1 0,-1 1 1,0 0-1,0 0 0,0 0 0,0 0 1,0 0-1,0-1 0,0-3-595,0-31-3298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3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10949,'0'0'6371,"19"-9"-7780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3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3730,'0'0'6115,"-75"202"-5795,69-135-64,2-6 112,4-3-64,0-2-240,0-13-64,13-8 0,13-14-656,0-13-1393,3-8-1777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4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1825,'0'0'8681,"0"13"-8233,-1 14-519,0 1 165,1 1-1,4 32 1,-3-55-189,-1 1 0,1-1 0,1 0 0,-1 0 0,1 1 0,0-1 0,1 0 0,-1-1 0,1 1 0,0 0 0,1-1 0,-1 0-1,1 1 1,0-1 0,0-1 0,8 7 0,-10-10 14,0 1 1,1-1-1,-1 0 0,1 0 0,-1 0 0,1 0 0,0-1 0,-1 1 0,1-1 0,0 0 0,-1 1 0,1-1 0,0-1 0,-1 1 0,1 0 1,0 0-1,0-1 0,-1 0 0,1 1 0,-1-1 0,1 0 0,-1 0 0,1-1 0,-1 1 0,0 0 0,1-1 0,-1 0 0,0 1 1,0-1-1,0 0 0,0 0 0,2-3 0,16-28 409,15-38 0,0 1 2860,-34 69-2862,-1 6-380,3 110 447,0-44-124,-7 92 0,3-154-233,-1-1 0,1 0-1,-1 1 1,-1-1-1,0 0 1,0 0-1,-7 12 1,9-17-7,-1 0 0,0 0-1,0-1 1,0 1 0,0-1 0,0 1 0,-1-1-1,1 0 1,-1 0 0,1 0 0,-1 0 0,0-1 0,0 1-1,0-1 1,0 1 0,0-1 0,0 0 0,0 0-1,0 0 1,0-1 0,-1 1 0,-4-1 0,-45 0-107,52 0 14,0 0 1,1 0-1,-1 0 0,0 0 0,1 0 0,-1 0 0,0 0 1,1-1-1,-1 1 0,0 0 0,1 0 0,-1-1 0,1 1 0,-1 0 1,1-1-1,-1 1 0,1-1 0,-1 1 0,1-1 0,-1 1 1,1-1-1,-1 1 0,1-1 0,0 1 0,-1-1 0,1 0 1,0 1-1,0-1 0,-1 1 0,1-2 0,-2-22-2786,2 19 2026,0-21-4205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4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3506,'0'0'5858,"-20"157"-5794,20-110 0,0-3-48,0-3-32,0-9-32,0-9-896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5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8788,'0'0'624</inkml:trace>
  <inkml:trace contextRef="#ctx0" brushRef="#br0" timeOffset="1">172 380 1777,'0'0'9556,"133"-15"-9940,-88 3-1697,-6 1-1857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2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 6227,'0'0'6349,"-12"26"-6295,-38 83-22,47-103-27,0 2 0,0-1 1,1 0-1,0 1 0,0-1 0,0 1 1,1-1-1,0 1 0,1 0 0,0-1 1,1 11-1,0 8-18,-1-25 12,0 0-1,0-1 1,1 1-1,-1 0 1,0 0-1,0-1 1,0 1-1,1 0 1,-1-1-1,0 1 0,1-1 1,-1 1-1,0 0 1,1-1-1,-1 1 1,1-1-1,-1 1 1,1-1-1,-1 1 0,1-1 1,-1 1-1,1-1 1,0 0-1,-1 1 1,2-1-1,23 5 153,-16-5-105,-1 0-1,1-1 1,-1-1 0,10-1-1,-11 0-144,0 0-1,0 0 1,0-1-1,0 0 1,0 0-1,0 0 1,-1-1-1,0 0 1,0 0-1,-1-1 1,1 0-1,-1 0 1,0 0-1,-1 0 1,1-1-1,-1 0 1,-1 0-1,1 0 1,-1 0-1,-1-1 1,1 1-1,-1-1 1,0 1-1,-1-1 1,0 0-1,0-8 1,-1 13 54,0 1 1,-1 0-1,1-1 1,-1 1-1,1 0 0,-1-1 1,0 1-1,0 0 1,0 0-1,0 0 1,-1 0-1,1 0 1,0 0-1,-1 0 1,0 0-1,1 0 0,-1 1 1,0-1-1,0 1 1,0-1-1,0 1 1,0 0-1,0 0 1,0 0-1,0 0 0,-1 0 1,1 0-1,0 1 1,-1-1-1,1 1 1,-4-1-1,-11-2-362,0 2 0,0 0 0,-25 1 0,23 1-941,-8-1-2326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8 7668,'0'0'2497,"0"15"-2455,0 4-27,-2 1-7,2 0-1,0 0 1,1 0 0,5 20 0,-6-37-48,1 0 0,0 0 0,0 0 0,0 0 0,0 0 0,1 0 0,0 0 0,-1-1 0,1 1 0,0 0-1,0-1 1,0 1 0,0-1 0,1 0 0,-1 0 0,1 0 0,-1 0 0,1 0 0,0 0 0,0-1 0,0 1 0,0-1 0,0 0 0,0 0 0,0 0 0,0 0 0,0 0 0,0-1 0,1 0 0,-1 1 0,0-1 0,0 0 0,1-1 0,-1 1 0,0-1 0,0 1 0,0-1 0,0 0 0,0 0 0,0 0 0,0 0 0,0-1 0,0 1 0,0-1 0,0 0 0,3-3 0,0-1 1,0 0 1,-1-1-1,1 0 1,-1 0-1,-1-1 1,1 1-1,-1-1 1,-1 0-1,1 0 1,-1 0-1,2-14 1,-1 4 996,-1 0 1,0 0-1,-1-30 1,7 172-825,1 7 100,-10-9 65,0-119-290,0-1-1,0 1 1,0 0 0,-1 0-1,1-1 1,-1 1 0,1 0-1,-1-1 1,0 1 0,0 0-1,0-1 1,-1 1 0,1-1-1,-1 0 1,1 0 0,-1 1-1,0-1 1,0 0 0,0 0-1,0 0 1,0-1 0,0 1-1,0 0 1,-1-1-1,1 1 1,0-1 0,-1 0-1,0 0 1,1 0 0,-1 0-1,-3 0 1,-7 2-90,-1-1 0,1-1 0,-1 0 0,0-1 0,-13-2 0,19 2-78,5 0-16,1 0 1,-1-1 0,0 1-1,0-1 1,1 1 0,-1-1-1,0 0 1,1 0-1,-1 0 1,1 0 0,-1 0-1,1-1 1,0 1-1,0-1 1,-1 0 0,1 0-1,0 1 1,0-1 0,1 0-1,-1-1 1,-2-3-1,-17-30-3557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5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7459,'0'0'4242,"126"5"-4146,-74-5-48,-4 0-16,-5 0-32,-11 0 0,-6 0-16,-10 0-1344,-6 0-1586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6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8948,'0'0'192,"25"19"-253,-25-19 61,106 83-35,-101-79 33,0 1-1,0 0 1,-1 0-1,1 1 1,-1-1 0,0 1-1,-1 0 1,1 0-1,-1 0 1,0 1 0,-1-1-1,0 1 1,0-1-1,0 1 1,-1 0 0,0 0-1,1 7 1,0 1 0,4 40 259,-3 0 1,-1 1-1,-8 62 1,4-101-169,-2 0 0,1 0 0,-2-1 0,0 1 0,-1-1 0,-1 0 0,-1-1 0,0 0 0,0 0 0,-18 21 0,10-15 22,-2-1 1,0 0-1,-1-2 0,-1 0 0,-1-1 1,-24 15-1,44-31-396,-4 1 768,3-27-10275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8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26 3153,'0'0'2319,"5"-5"-2258,15-12 35,-20 17-81,0-1 1,1 1-1,-1 0 0,0 0 1,0 0-1,0-1 0,0 1 0,1 0 1,-1 0-1,0 0 0,0-1 0,1 1 1,-1 0-1,0 0 0,0 0 0,0 0 1,1 0-1,-1 0 0,0-1 0,1 1 1,-1 0-1,0 0 0,0 0 0,1 0 1,-1 0-1,0 0 0,1 0 0,-1 0 1,0 0-1,0 0 0,1 1 0,-1-1 1,0 0-1,0 0 0,1 0 0,-1 0 1,0 0-1,0 0 0,1 0 0,-1 1 1,0-1-1,0 0 0,1 0 0,-1 0 1,0 1-1,0-1 0,0 0 0,0 0 1,1 1-1,-1-1 0,0 0 1,0 0-1,0 1 0,0-1 0,2 16 703,-2-13-615,3 239 2603,-3-43-1931,7 223 174,6 131-169,19 415 183,-30 1-137,-4-480-617,-15-6 13,2-152-14,9-54-104,-14 307-11,-19-110 40,-9 117 193,16 100 386,28-81 364,1-16-868,-3 177-164,-1 32-160,2-76-305,6-430 492,6 495 252,-7-208-240,0-577-80,-1-4-3,1 0 0,0 0-1,0 0 1,0 0 0,1 0-1,-1 0 1,1 0 0,-1 0 0,1-1-1,0 1 1,2 4 0,-3-6-5,0-1 0,1 0 1,-1 0-1,0 0 0,0 0 1,0 1-1,0-1 0,0 0 1,0 0-1,1 0 0,-1 0 0,0 0 1,0 0-1,0 1 0,0-1 1,1 0-1,-1 0 0,0 0 1,0 0-1,0 0 0,0 0 1,1 0-1,-1 0 0,0 0 1,0 0-1,0 0 0,1 0 1,-1 0-1,0 0 0,0 0 0,0 0 1,1 0-1,-1 0 0,0 0 1,0 0-1,0 0 0,1 0 1,-1 0-1,0-1 0,0 1 1,0 0-1,0 0 0,1 0 1,-1 0-1,0 0 0,0 0 0,0-1 1,0 1-1,0 0 0,0 0 1,1 0-1,-1 0 0,0-1 1,0 1-1,0 0 0,0 0 1,0 0-1,0-1 0,0 1 1,0 0-1,4-19-235,3-214-2925,-7 179 1907,0-121-3688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9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0 4114,'0'0'7894,"-2"11"-7048,-21 38-203,10-24-436,1 0 0,-9 30 0,11-9-152,2 0-1,2 1 0,2-1 0,3 78 0,1-112-55,0-7-63,0 0-1,0 1 1,1-1 0,-1 0-1,1 0 1,1 0-1,-1 0 1,1 0 0,0 0-1,0-1 1,0 1 0,0 0-1,1-1 1,0 0 0,5 6-1,-4-6-244,0 0 0,0-1-1,0 0 1,1 0 0,-1 0-1,1 0 1,0-1 0,0 0 0,0 0-1,0 0 1,0-1 0,0 1-1,1-1 1,9 1 0,34-1-4376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39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7603,'0'0'2196,"31"4"-2124,94 19-64,-123-22-7,0-1 0,0 0 1,0 1-1,0 0 0,0-1 0,0 1 0,0 0 0,0 0 0,0 0 1,0 0-1,0 0 0,-1 1 0,1-1 0,0 0 0,-1 1 0,0-1 1,1 1-1,-1 0 0,0 0 0,1-1 0,-1 1 0,0 0 0,0 0 1,-1 0-1,1 0 0,0 0 0,-1 0 0,1 0 0,-1 0 0,0 0 1,1 0-1,-1 1 0,0-1 0,0 0 0,-1 0 0,1 0 0,-1 3 0,1 6 10,0 3 15,-1 0 0,0 0 1,-4 24-1,3-32-9,0 0-1,-1 0 1,1 0 0,-1 0-1,0 0 1,0-1-1,-1 1 1,0-1 0,0 0-1,-5 6 1,8-10-22,-7 8-41,-1 0 0,0-1-1,0 1 1,0-2-1,-1 1 1,0-1-1,-17 8 1,25-15-400,13-20-1227,120-143-4345,-53 71 6164,-29 38 7079,-51 77-5712,-25 47-653,20-56-773,1 2 1,0-1-1,1 1 1,0-1-1,2 1 1,-3 26-1,4-21-74,1-10 1,1 0-1,0-1 1,0 1-1,3 16 0,-2-25-32,-1 1 0,1-1 0,0 1 0,-1-1 0,1 0 0,0 0 0,1 1 0,-1-1 0,0 0 0,1 0 0,-1 0 0,1 0 0,0-1 0,-1 1 0,1 0 0,0-1 0,0 1 0,0-1 0,0 0 0,0 1 0,1-1 0,-1 0 0,0 0 0,4 0 0,6 2-746,0-1 1,0 0-1,0-1 0,0-1 0,0 0 0,15-2 0,3-3-2925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40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0 438 800,'0'0'9573,"3"-41"-9541,-3 67 176,0 9-16,0 3-96,0 0-96,0-3 48,7 0-48,6-9-112,-3-11-1185,6-12-2688</inkml:trace>
  <inkml:trace contextRef="#ctx0" brushRef="#br0" timeOffset="1">130 0 7924,'0'0'1921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40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7924,'0'0'3825,"184"-15"-4833,-129-2-1649,-6 8-2242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41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5891,'0'0'2934,"26"-2"-2659,82-2 213,-106 4-469,0 0 0,-1 0 0,1 0 0,0 0 0,0 1 0,-1-1 0,1 0 0,0 1 0,0-1 0,-1 1 0,1 0 0,-1 0 0,1-1 0,-1 1 0,1 0 0,-1 0 0,1 0 0,-1 1 0,0-1 0,2 2 0,-2-1 2,0-1 0,-1 1 0,1 0 0,-1-1 1,0 1-1,1 0 0,-1 0 0,0-1 0,0 1 0,0 0 0,0 0 0,-1 2 0,0 4 64,2 8 44,-2 0-1,0 0 1,-4 16 0,4-26-113,-1 1 1,0-1-1,-1 1 1,0-1-1,0 0 1,0 0 0,0 0-1,-1 0 1,-8 8-1,-7 7 68,-34 30 0,43-42-49,8-8-240,11-18-1196,82-116-1720,-2 6 8710,-93 143-4769,-10 21-642,-2-1 132,-17 58 0,29-81-301,1 0 0,1 0 0,0 1 0,0-1 0,1 1 0,1 0 0,0-1 0,3 17 0,-2-28-15,0-1 0,0 1 0,0-1 0,1 0 1,-1 1-1,0-1 0,0 0 0,1 0 0,-1 0 0,1 0 0,-1 0 0,1 0 0,-1 0 0,1 0 0,0-1 0,-1 1 0,1 0 0,0-1 0,0 0 0,-1 1 0,1-1 0,0 0 0,0 0 0,0 0 0,-1 0 0,1 0 1,2-1-1,3 1-63,0 0 0,-1-1 0,1 1 0,0-2 1,-1 1-1,11-4 0,-7-1-346,-2 0 1,1-1-1,-1 1 1,0-2-1,0 1 1,-1-1-1,8-10 1,10-22-2897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41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7379,'0'0'4130,"33"3"-3922,9-3 209,7 0-193,-1 0-144,4 0-80,0 0 0,-13 0-1425,-7 0-1552,-12 0-3442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2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6115,'1'-4'3766,"0"9"-1624,4 24-1164,4 44-1291,-4 295 1360,-6-216-1018,0-151-33,1 1 1,0 0 0,0 0 0,0 0 0,0-1-1,1 1 1,-1 0 0,0 0 0,1-1-1,-1 1 1,1 0 0,0 0 0,-1-1-1,1 1 1,0-1 0,0 1 0,0-1 0,0 1-1,2 1 1,0-2-23,-1 1 0,1-1 0,-1 0 0,1-1 0,0 1 0,-1 0 0,1-1 0,0 1 0,0-1 0,-1 0 0,1 0 0,3 0 0,0 0-77,-1-1 1,0 0 0,0 1-1,1-2 1,-1 1-1,0 0 1,0-1-1,0 0 1,0 0 0,-1-1-1,1 1 1,6-6-1,1-1-752,-1-1 0,0-1 0,13-15 0,19-30-4152</inkml:trace>
  <inkml:trace contextRef="#ctx0" brushRef="#br0" timeOffset="1">74 254 6051,'0'0'5298,"65"36"-5154,-12-36-144,1 0 0,-6-10-1841,-6-3-2465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2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1457,'0'0'11509,"180"0"-11493,-143 0-16,-4 0-272,-10 0-1409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41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 6499,'0'0'2815,"14"22"-2159,4 4-499,-6-9-61,-1 0 0,-1 1 0,0 0 0,-1 1 0,11 35 1,-9-16-11,-2 1 0,-2 0 0,-1 1 0,-2 0 0,-2-1 0,-2 1 0,-6 54 0,4-81-75,0 0 0,-2-1 0,1 1 0,-2-1 0,0 1 0,0-1 0,-1-1 0,0 1 0,-1-1 0,-11 14 0,-12 10 68,-54 52 1,35-39-56,41-41-1037,12-21-2037,15-22-1926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42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9220,'0'0'1145,"28"3"-1111,85 9-31,-111-12-4,1 0 0,0 1 0,-1-1 0,1 1 0,-1-1 0,1 1 0,0 0 0,-1 0 0,0 0-1,1 0 1,-1 1 0,0-1 0,1 1 0,-1-1 0,0 1 0,3 3 0,-4-3 0,0 0 1,-1 0-1,1-1 0,-1 1 1,1 0-1,-1 0 0,0 0 1,1-1-1,-1 1 0,0 0 1,0 0-1,0 0 0,-1 3 1,0 5 6,1-4 28,-1 0 1,1 0-1,-1 0 0,-1 0 1,1-1-1,-1 1 1,0 0-1,0-1 1,-1 1-1,0-1 0,0 0 1,0 0-1,0 0 1,-5 5-1,-7 6 35,-1 0-1,-28 21 1,27-23-40,1 0-1,-19 21 1,35-35-29,-1 0 1,1 0-1,0 1 0,-1-1 0,1 0 1,-1 0-1,1 1 0,0-1 1,0 0-1,-1 1 0,1-1 0,0 0 1,-1 1-1,1-1 0,0 0 0,0 1 1,0-1-1,-1 1 0,1-1 0,0 0 1,0 1-1,0-1 0,0 1 1,0-1-1,0 1 0,0-1 0,0 0 1,0 1-1,0-1 0,0 1 0,0-1 1,0 1-1,0-1 0,0 0 0,1 1 1,-1-1-1,0 1 0,0-1 1,0 0-1,1 1 0,-1-1 0,0 0 1,0 1-1,1-1 0,-1 0 0,0 1 1,1-1-1,-1 0 0,0 0 1,1 1-1,-1-1 0,0 0 0,1 0 1,-1 0-1,1 0 0,-1 1 0,0-1 1,1 0-1,-1 0 0,1 0 0,0 0 1,32 0 214,-23-1-132,165-7 695,7-1 34,-182 9-900,-18 0-4634,-9 3-3338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50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7780,'0'0'-1038,"36"-6"720,118-19-397,-30-4 159,-100 23 594,0 0 0,36-3-1,-59 9 41,-1 0-1,1 0 1,0 0-1,-1 0 1,1 0-1,0 0 0,-1 0 1,1 0-1,0 1 1,-1-1-1,1 0 1,-1 0-1,1 1 0,0-1 1,-1 0-1,1 1 1,-1-1-1,1 0 1,-1 1-1,1-1 1,-1 1-1,1-1 0,-1 1 1,0-1-1,1 1 1,-1-1-1,1 1 1,-1 0-1,0 0 0,4 26 1244,-5-17-983,0 0 1,-1 0-1,-5 17 0,-25 62 917,14-42-608,2 0 0,-15 74 0,24-81-532,-3 81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2:50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9524,'0'0'1105,"153"-24"-1137,-98 24 48,0 0 32,0 0 64,-10 0 80,-9 0-112,-7 6-80,-13 0-48,-9-3-448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7:46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112 252 2417,'0'0'2036,"-14"-1"-1802,-41-4-212,54 4-19,-1 1-1,1 0 1,-1 0 0,1-1 0,-1 1-1,1 0 1,0-1 0,-1 1 0,1-1-1,0 0 1,-1 0 0,1 1 0,0-1-1,0 0 1,0 0 0,0 0 0,0 0 0,0 0-1,0 0 1,0 0 0,0-1 0,0 1-1,1 0 1,-1 0 0,0-1 0,1 1-1,-1 0 1,1-1 0,0 1 0,-1-2-1,1 1-2,-1 0-1,1 1 0,-1-1 1,1 1-1,-1-1 0,0 1 1,0-1-1,0 1 0,1-1 1,-1 1-1,-2-2 0,63 2 1933,287 10-1786,-170-8 767,374-7-433,-210 3 393,56-3-927,-117-12 71,157-6 22,334-14 15,-107-2-102,288-7-142,-1 39 142,646-7-736,-1371 15 630,1081 9-2859,186 8 2992,241-9 1873,-1040-10-1821,115 12 18,-208-2 841,542 29 586,-100-1-1164,1267-22-310,-2245-13-22,116-5-976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4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71 1713,'0'0'4669,"0"-10"-1034,0-12-3455,0 20-175,0 1 0,1-1 0,-1 1 0,0-1 0,0 1 0,-1-1 0,1 1 0,0-1 1,0 0-1,-1 1 0,1 0 0,-1-1 0,1 1 0,-1-1 0,0 1 0,0 0 0,1-1 0,-1 1 1,0 0-1,0 0 0,0-1 0,-2 0 0,0 1 2,0 0 0,0 0 0,0 1-1,0-1 1,0 1 0,0-1 0,0 1 0,0 0 0,-5 1 0,-5-1-12,5-1 21,-1 1 0,0 0 1,1 1-1,-1 0 0,1 0 0,0 1 0,-1 0 0,1 0 1,0 1-1,0 0 0,0 0 0,1 1 0,-1 0 1,1 0-1,-12 10 0,6-3 59,1 0 1,0 1 0,1 1-1,0 0 1,1 1-1,0 0 1,1 0 0,1 1-1,0 0 1,-5 17-1,6-12-26,1 0-1,1 0 1,1 1-1,1-1 1,1 1-1,0 0 1,3 36-1,0-52-46,-1 0 0,1 0 0,0 0 0,0 0 0,0-1 0,1 1 0,-1 0 0,1-1 1,1 1-1,-1-1 0,1 1 0,-1-1 0,1 0 0,0 0 0,5 4 0,-2-3 11,-1 0-1,1-1 1,1 0 0,-1 0 0,0 0 0,1-1-1,0 0 1,0 0 0,10 2 0,11 1-32,1-2 1,0 0-1,0-2 0,35-2 1,-46 0-77,-10 0-8,-1-1-1,1 1 0,-1-1 0,1-1 0,-1 1 0,0-1 1,0 0-1,9-4 0,-14 4 54,1 1 1,0 0-1,-1-1 1,0 0-1,1 1 1,-1-1-1,0 0 1,0 0-1,0-1 0,0 1 1,0 0-1,0-1 1,-1 1-1,1-1 1,-1 1-1,0-1 1,1 0-1,-1 1 1,-1-1-1,1 0 0,0 0 1,-1 0-1,1-3 1,0 1 48,-1 1 0,0 0 0,0-1 0,0 1 0,-1 0 0,1 0 0,-1-1 0,0 1 0,0 0 0,0 0 0,-1 0 0,0 0 0,1 0-1,-1 0 1,-1 0 0,1 1 0,0-1 0,-1 1 0,0 0 0,0-1 0,0 1 0,0 1 0,0-1 0,-1 0 0,1 1 0,-1-1 0,0 1 0,1 0 0,-1 1 0,0-1 0,0 0 0,-1 1 0,-5-1 0,-5-1 84,-1 0-1,1 1 1,-1 1 0,-27 2 0,17-1-59,21 0-56,1 0 0,-1 0 0,1 0 0,0 1 0,-1 0 0,1 0 0,0 0 0,-1 0 1,1 1-1,0 0 0,0-1 0,0 2 0,0-1 0,1 0 0,-1 1 0,0-1 0,1 1 1,0 0-1,0 0 0,0 1 0,-4 4 0,-5 13-2380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42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5250,'0'0'3530,"-2"15"-2900,-2 19-158,-2 0 0,-14 46 0,11-57-350,2-1 0,0 1 0,2 0 0,0 1-1,-1 36 1,6-60-113,1 1 0,0 0 0,-1-1 0,1 1-1,0-1 1,-1 1 0,1-1 0,0 0 0,0 1 0,0-1-1,-1 0 1,1 0 0,0 1 0,0-1 0,0 0 0,0 0-1,-1 0 1,1 0 0,0 0 0,0 0 0,1 0 0,26 0 148,-25 0-117,41 1-90,45-1 295,-80-1-662,-1 0 1,0 0-1,1-1 0,-1 0 0,0-1 0,0 0 1,-1 0-1,10-5 0,-16 8 248,-1-1 0,1 1 0,-1 0 0,1-1-1,-1 1 1,1 0 0,-1-1 0,1 1 0,-1-1 0,0 1 0,1-1-1,-1 1 1,0-1 0,1 1 0,-1-1 0,0 1 0,0-1 0,1 1-1,-1-1 1,0 1 0,0-1 0,0 1 0,0-1 0,0 0 0,0 1-1,0-1 1,0 1 0,0-1 0,0 0 0,0-5-1869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42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46 272,'0'0'7625,"-4"-9"-6779,-11-28-385,11 73 441,3 103 632,3 157-614,-2-289-1115,1 1 0,0-1 0,0 0-1,1 1 1,0-1 0,0 0 0,1 0-1,0 0 1,0 0 0,7 11 0,0-5-3799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43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16 2417,'0'0'3244,"-14"-3"-2825,-4-1-256,8 2 52,0 0-1,0 0 1,0 1-1,-19 0 0,26 1-139,-1 1 0,1-1 0,-1 1 0,1 0-1,-1 0 1,1 1 0,0-1 0,-1 1 0,1-1-1,0 1 1,0 0 0,0 0 0,0 0-1,1 1 1,-1-1 0,1 1 0,-1 0 0,1-1-1,0 1 1,0 0 0,0 0 0,0 0 0,0 1-1,-1 5 1,-3 4 97,2 0 0,0 0 1,0 0-1,1 0 0,-1 18 0,1-11-38,2-1 0,0 1 1,1 0-1,1-1 0,7 37 0,-7-50-125,1 0 1,-1 0-1,1-1 0,1 1 0,-1-1 1,1 1-1,0-1 0,0 0 0,0 0 1,1-1-1,0 1 0,0-1 0,0 1 1,0-1-1,1 0 0,0-1 0,-1 1 1,2-1-1,-1 0 0,0 0 0,0-1 1,1 1-1,9 2 0,-9-4 14,-1 1-1,1-1 0,0 0 1,0 0-1,0-1 0,-1 1 1,1-1-1,0-1 1,0 1-1,11-3 0,-13 1-13,0 1 0,-1-1 0,1 0 0,0 0 0,-1 0 0,1 0 0,-1 0 0,0-1 0,0 0 0,0 0 0,0 0 0,0 0 0,-1 0 0,1 0 0,3-7 0,-1-3-32,0 0 1,0 0 0,-1-1 0,-1 0 0,0 1 0,-1-1 0,0 0-1,-1 0 1,-1 0 0,-1-18 0,1 20 26,-1 2-7,-1 0 1,0 1-1,0-1 1,0 1-1,-2 0 1,1 0-1,-1 0 1,0 0 0,-1 1-1,0 0 1,0 0-1,-1 0 1,0 0-1,0 1 1,-1 0 0,1 0-1,-2 1 1,1 0-1,-1 0 1,0 1-1,0-1 1,-15-5 0,21 10-108,1 1 1,-1-1-1,1 1 1,-1-1 0,1 1-1,-1 0 1,1 0-1,-1 0 1,0 0 0,1 0-1,-1 0 1,1 0 0,-1 0-1,0 0 1,1 1-1,-1-1 1,1 1 0,-1-1-1,1 1 1,-2 1-1,-6 17-2992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44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 8244,'0'0'509,"30"0"-479,95 1-25,-122-2-5,0 1 1,0 0-1,0 0 0,1 0 0,-1 1 1,0-1-1,0 1 0,0-1 0,0 1 1,0 0-1,0 0 0,0 1 1,0-1-1,-1 1 0,1-1 0,0 1 1,-1 0-1,1 0 0,1 2 0,-2-2 3,-1 1-1,0-1 0,-1 1 0,1-1 0,0 1 0,-1-1 0,1 1 0,-1-1 0,0 1 0,0-1 0,0 1 0,0 0 0,-1 4 0,0 8 9,1-10 4,-1 0-1,1 0 1,-1 0-1,0 0 1,-1 0-1,1 0 1,-1 0-1,0 0 1,0-1-1,-1 1 1,0-1-1,1 1 1,-1-1-1,-1 0 1,1 0-1,0 0 1,-1 0-1,0-1 1,-6 5-1,-4 2 17,-1-1-1,-1 0 1,1-1 0,-26 9-1,28-11 865,21-7 634,7-1-1837,-6 1 307,6-1 11,1 1 0,0 0 1,19 1-1,-31 1-8,1-1 1,-1 1-1,0 0 0,0 0 1,0 0-1,0 1 0,0-1 1,0 1-1,0 0 0,-1 0 1,1 1-1,-1-1 1,1 1-1,-1-1 0,0 1 1,6 6-1,-5-2-1,0-1 0,0 1 1,0-1-1,-1 1 0,0 0 0,0 0 1,0 1-1,-1-1 0,0 1 1,-1-1-1,0 1 0,0-1 0,0 1 1,-1 0-1,0-1 0,-1 1 0,0 0 1,-3 12-1,3-17 10,-1 1 0,0-1 0,-1 0 0,1 1-1,-1-1 1,1 0 0,-1 0 0,0-1 0,0 1 0,0 0 0,0-1 0,-1 0 0,1 0 0,-1 0-1,1 0 1,-1 0 0,0-1 0,-3 1 0,-13 5 24,1-2 0,-24 4 0,41-9-30,-35 5 49,-63 1 0,42-5-5049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3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11557,'0'0'1729,"-14"137"-1121,14-86-47,0 2 191,0-2-64,0-1-272,0-4-175,0-6-145,0-4-64,0-11-32,8-7-16,9-8-1153,5-7-1296,12-3-576,8 0-5347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45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8148,'0'0'568,"34"-2"-528,110-8-16,-125 7-15,-1 0 0,0 0 1,-1-2-1,23-8 0,-31 10 53,0 0-1,0 0 1,0 1 0,0 0-1,0 0 1,19 0 349,-30 39 579,-2 0 1,-16 70-1,11-67-731,-8 82 1,11-10-351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45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7523,'0'0'2530,"153"0"-2258,-82-12-96,0 1-112,-3-1-16,-9 6-48,-17 3 0,-10 0-224,-9 3-2289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48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0 96,'0'0'5757,"5"0"-4946,19 0 3466,-55 2-4190,0 0 1,0 2-1,0 1 1,-52 15-1,28-1-84,-83 40 0,131-56-3,-1 1 0,1 0 1,0 0-1,0 1 0,1 0 1,-9 8-1,13-11-13,0 0-1,0 1 1,0-1 0,1 1 0,-1-1 0,1 1 0,-1 0-1,1 0 1,0-1 0,0 1 0,0 0 0,1 0-1,-1 0 1,1 0 0,-1 0 0,1 0 0,0 0 0,0 0-1,1 0 1,0 4 0,-1-5 10,1 0-1,0 0 0,-1 0 1,1 0-1,0 0 1,0 0-1,1 0 1,-1-1-1,0 1 0,1 0 1,-1-1-1,1 1 1,-1-1-1,1 1 1,0-1-1,-1 0 1,1 0-1,3 2 0,41 16 14,-29-13-11,282 95 49,-294-99-52,1 0 0,-1 1 0,0-1-1,1 1 1,8 7 0,-13-9 0,0 0 1,1 0-1,-1 1 1,0-1-1,0 0 1,0 1-1,-1-1 1,1 1-1,0 0 1,0-1-1,-1 1 1,1 0-1,-1-1 1,0 1-1,1 0 1,-1-1-1,0 1 1,0 0-1,0 0 1,0-1 0,0 1-1,-1 0 1,0 3-1,1-4 9,-1 1-1,0 0 1,1 0-1,-1-1 1,0 1 0,0-1-1,0 1 1,-1 0 0,1-1-1,0 0 1,-1 1-1,1-1 1,0 0 0,-1 0-1,-2 2 1,-32 15 40,18-9-28,-37 19 11,2 3 0,0 3 0,-75 62 0,126-94-36,0 0 0,0-1 1,0 1-1,0 0 0,1 0 0,-1 1 0,1-1 0,-1 0 0,1 1 1,0-1-1,-1 0 0,1 1 0,0 0 0,1-1 0,-1 1 0,0-1 1,1 4-1,1-5 7,0-1 1,0 1-1,0-1 1,0 0-1,0 1 1,1-1-1,-1 0 1,0 1-1,0-1 0,0 0 1,1 0-1,-1 0 1,0 0-1,2-1 1,2 1 10,325 2 583,-222-16-86,-107 14-531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49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7716,'0'0'1936,"171"0"-1840,-122 0-96,-7 0 0,-3-6-352,-10 3-1489,-6 0-2801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49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2177,'0'0'7043,"117"3"-6755,-75-3-32,-6 0-79,-7-3-145,-13-3-32,-6 6-16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52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99 183 1825,'0'0'1166,"-5"-4"-1502,3 3 396,0 0 0,1-1 0,-1 1 1,1 0-1,-1-1 0,1 0 0,-1 1 1,1-1-1,0 0 0,0 0 0,0 0 1,0 1-1,0-1 0,-1-4 0,-1-38 2862,2 40-2818,1 1 0,0-1-1,1 0 1,-1 0-1,1 0 1,0 1 0,0-1-1,0 0 1,0 1 0,1-1-1,-1 1 1,1-1-1,0 1 1,0-1 0,0 1-1,0 0 1,1 0 0,-1 0-1,1 1 1,0-1 0,0 1-1,0-1 1,0 1-1,0 0 1,1 0 0,-1 0-1,1 1 1,-1-1 0,1 1-1,-1 0 1,6-2-1,3 0-8,0 0-1,-1 1 0,1 0 1,0 0-1,0 1 0,0 1 0,0 0 1,12 2-1,-22-2-60,0 1 0,0 0 0,0 0 0,0 0 0,0-1 0,-1 2 0,1-1 0,0 0 0,-1 0 0,1 1 0,-1-1 0,1 0 0,-1 1 1,1 0-1,-1-1 0,0 1 0,0 0 0,0 0 0,0-1 0,0 1 0,-1 0 0,1 0 0,0 0 0,-1 0 0,1 0 0,-1 3 0,2 8 86,0-1 0,-1 1 1,-1 14-1,0-19-47,-1 0-49,0 0 1,0 0-1,0 0 1,-1 0-1,0-1 1,0 1 0,-1-1-1,0 1 1,-1-1-1,1 0 1,-1 0-1,-1-1 1,-4 7-1,-10 9 17,0-1-1,-29 24 1,22-21-16,-22 18-23,21-18 27,-42 46-1,68-70-28,1 0 0,0 1 0,0-1-1,0 0 1,0 0 0,-1 0 0,1 0 0,0 1-1,0-1 1,0 0 0,0 0 0,0 0 0,0 1-1,0-1 1,0 0 0,0 0 0,0 0 0,0 1 0,0-1-1,0 0 1,0 0 0,0 1 0,0-1 0,0 0-1,0 0 1,0 0 0,0 1 0,0-1 0,0 0-1,0 0 1,0 0 0,0 1 0,0-1 0,0 0-1,1 0 1,-1 0 0,0 0 0,0 1 0,0-1 0,0 0-1,0 0 1,1 0 0,-1 0 0,0 0 0,0 0-1,0 1 1,1-1 0,-1 0 0,18 4 56,34-4 87,-40 0-133,17-3 59,1 0 0,-1-2-1,-1-2 1,54-18 0,-35 10-47,8 2-704,-35 8-3387,38-12 0,-38 8-248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52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38 4274,'0'0'5528,"-11"-7"-5101,5 2-331,2 2-59,0 0 0,-1 0 0,1 0 0,-1 0 0,-7-3-1,11 6-14,0-1-1,-1 1 1,1-1-1,0 1 0,-1 0 1,1 0-1,-1 0 1,1-1-1,0 1 1,-1 1-1,1-1 0,0 0 1,-1 0-1,1 0 1,0 1-1,-1-1 1,1 1-1,0-1 0,-1 1 1,1-1-1,0 1 1,0 0-1,0 0 1,0-1-1,0 1 0,0 0 1,0 0-1,0 0 1,0 0-1,-1 2 0,-9 14 227,1 0-1,1 1 0,0 1 0,2-1 1,0 1-1,1 0 0,1 1 0,0-1 0,2 1 1,0 0-1,2 0 0,0 0 0,1 0 1,3 24-1,-3-40-235,1 1 0,0-1-1,0 1 1,0-1 0,1 0 0,-1 1 0,1-1 0,0 0-1,0 0 1,1 0 0,-1 0 0,1-1 0,0 1 0,0-1 0,0 1-1,0-1 1,1 0 0,-1 0 0,1-1 0,0 1 0,0-1 0,0 1-1,0-1 1,0 0 0,7 1 0,3 2 27,0-2 0,0 0 0,0 0 0,1-1 0,-1-1 0,29-1 0,-37-1-31,-1 0 0,1 0 0,0-1 0,-1 1 0,1-1 0,-1-1 0,0 1 0,0-1 0,0 1-1,0-2 1,0 1 0,0 0 0,-1-1 0,0 0 0,0 0 0,0 0 0,0 0 0,0-1 0,-1 0-1,0 0 1,0 0 0,0 0 0,2-6 0,1-3 5,-1 0 0,0 0 0,-1 0 0,0 0 0,-1-1 0,-1 0 0,2-29 0,-4 28 4,-4-47 17,3 58-36,0 0 1,0 1-1,-1-1 1,1 0-1,-1 1 1,-1-1-1,1 1 1,0 0 0,-1 0-1,-6-7 1,4 4-9,-1 1 1,0 0 0,-1 0 0,1 1 0,-1 0-1,0 0 1,0 1 0,-1-1 0,1 2 0,-1-1-1,0 1 1,0 0 0,0 0 0,-1 1 0,1 1-1,0-1 1,-1 1 0,1 0 0,-15 1-1,22 0-50,0 0-1,-1 0 1,1 0-1,0 0 0,-1 0 1,1 0-1,0 1 0,0-1 1,-1 0-1,1 1 1,0-1-1,0 1 0,-1-1 1,1 1-1,0-1 0,0 1 1,0 0-1,0-1 1,0 1-1,0 0 0,0 0 1,0 0-1,0 0 0,0 0 1,1 0-1,-1 0 1,0 0-1,0 2 0,-7 17-2924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55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0 152 7091,'0'0'2943,"4"-3"-2682,4-6 43,-1 0 0,0 0 0,0-1-1,8-15 1,-8 12-109,1 1 1,0 0-1,15-16 0,-19 23-147,-3 4-20,0-1 0,0 1 0,1-1 0,-1 1-1,0 0 1,1 0 0,-1-1 0,1 1 0,0 0-1,-1 0 1,1 0 0,0 1 0,2-2 0,-4 3-20,1 1 0,0-1 0,-1 0 0,0 1 1,1-1-1,-1 0 0,0 1 0,0-1 0,0 1 0,0-1 1,0 0-1,0 1 0,0 1 0,0-1 48,-4 555 1057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55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3778,'0'0'5298,"130"38"-4674,-65-38-367,0 0-145,-10 0-112,-7 0 0,-19 0-1329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56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132 165 1825,'4'0'6699,"-4"0"-6674,1 0 1,-1 0-1,1 0 1,-1 0-1,1 0 0,-1 0 1,0-1-1,1 1 1,-1 0-1,1 0 0,-1-1 1,1 1-1,-1 0 1,0-1-1,1 1 0,-1 0 1,0-1-1,1 1 0,-1 0 1,0-1-1,0 1 1,1-1-1,-1 1 0,0-1 1,13-36 10,-2-1 1,6-44-1,-19 118 1294,3 46-1,1-15-696,-2 259 1184,-21-326-6323,-30-3-3101,-2 0 5460,45 3 2619,0 0 0,-1 0-1,1 1 1,-9 2 0,7 10 2060,10-12-2475,-1-1 0,1 0 1,0 1-1,0-1 0,0 1 1,0-1-1,0 0 1,-1 1-1,1-1 0,0 1 1,0-1-1,0 1 0,0-1 1,0 0-1,0 1 0,0-1 1,0 1-1,1-1 0,-1 0 1,0 1-1,0-1 1,0 1-1,0-1 0,0 0 1,1 1-1,-1-1 0,0 0 1,0 1-1,1-1 0,-1 0 1,0 1-1,1-1 0,-1 0 1,0 1-1,1-1 1,-1 0-1,0 0 0,1 0 1,-1 1-1,0-1 0,2 0 1,18 3 495,0-1-1,0 0 1,0-2 0,23-2 0,6 1 50,172-14-353,-213 16-2800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3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12726,'0'0'1894,"0"25"-1416,0 162-94,1-113 164,1-37-455,-1 1 0,-2-1 0,-2 0 1,-1 0-1,-14 55 0,14-87-1506,3-14 848,2-14 107,1 14 421,1 1 0,0 0-1,0 0 1,1 0 0,0 0-1,1 1 1,-1 0 0,2 0-1,-1 0 1,1 0 0,-1 1-1,2 0 1,-1 0 0,1 0 0,10-6-1,-5 5 5,-1-1 0,1 2 1,0 0-1,1 0 0,-1 1 0,1 1 0,0 0 0,0 1 0,18-2 0,-15 3 34,1 1 0,-1 0 0,1 1 0,-1 1-1,24 5 1,-36-6-1,0 1 1,0 0-1,0 0 0,-1 1 1,1-1-1,0 1 0,-1 0 0,1 0 1,-1 0-1,0 0 0,0 1 1,0-1-1,0 1 0,0 0 1,0 0-1,-1 0 0,1 0 0,-1 0 1,0 1-1,0-1 0,0 1 1,-1-1-1,1 1 0,-1 0 1,0 0-1,0-1 0,0 1 0,1 7 1,-2-8 5,1 0 0,-1 1 1,0-1-1,1 0 0,-2 0 1,1 1-1,0-1 0,-1 0 1,1 0-1,-1 1 0,0-1 1,0 0-1,0 0 0,0 0 1,-1 0-1,1 0 0,-1 0 1,0-1-1,0 1 0,0 0 1,0-1-1,0 1 0,-1-1 1,1 0-1,-1 0 0,1 0 1,-1 0-1,0 0 0,0-1 1,1 1-1,-1-1 0,-1 0 1,1 0-1,-3 1 0,-26 10 76,-1-1 0,-1-2-1,-52 7 1,7-10-2685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57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30 1425,'0'0'8844,"-17"-5"-8471,-54-17-69,68 21-266,0 1 0,0-1 0,0 1 0,-1-1 0,1 1 0,0 0 0,0 0 0,0 1 0,0-1 0,-1 0 0,1 1 0,0 0 0,0 0 0,0 0 0,0 0 0,0 0 0,0 1 0,1-1 0,-1 1 0,0 0 0,1 0 0,-1 0 0,1 0 0,0 0 0,-1 0 0,1 1 0,0-1 0,-3 6-1,-1 3 96,1 0-1,0 0 0,0 0 1,1 0-1,-3 18 0,6-26-106,-5 26 118,2 0-1,1 0 0,1 1 1,3 33-1,-1-29-102,0-27-42,0 0 0,0-1 0,1 1-1,0 0 1,1-1 0,0 1 0,-1-1 0,2 0 0,-1 1 0,1-1 0,5 7 0,-6-9 2,0-1 1,1 0 0,-1 0-1,1 0 1,0-1-1,0 1 1,0-1 0,0 1-1,1-1 1,-1 0 0,1 0-1,-1-1 1,1 1 0,0-1-1,-1 0 1,1 0 0,0 0-1,0 0 1,0 0 0,5-1-1,0 1 34,0-1 0,0 0 0,0-1 0,0 0-1,15-3 1,-19 2-18,0 0 1,0 0-1,-1 0 0,1-1 1,-1 1-1,0-1 0,0 0 0,0 0 1,0-1-1,0 1 0,5-8 0,1-2 1,0-1-1,-1 1 0,-1-2 1,0 1-1,-2-1 0,1 0 1,-2-1-1,7-27 0,-7 18-11,-1-1 0,-1 1-1,-1 0 1,-4-51 0,2 73-21,-1 0 1,1 0-1,-1 0 1,1 0-1,-1 0 1,0 0-1,0 0 1,0 0 0,-1 0-1,1 1 1,-1-1-1,1 0 1,-1 1-1,0-1 1,0 1-1,0 0 1,0 0 0,-1 0-1,1 0 1,0 0-1,-1 0 1,-4-2-1,1 1-272,1 2-1,0-1 1,-1 0-1,0 1 0,1 0 1,-1 0-1,1 1 1,-1 0-1,0 0 1,1 0-1,-11 2 0,14-2-38,-1 1 0,0 0 0,1-1 0,-1 1 0,1 0 0,-1 0 0,1 0 0,-1 1 0,-3 2 0,-23 26-5212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58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1 224 4866,'0'0'627,"2"-12"-1371,0 2 560,18-90 1582,-17 86-856,1 1 0,0 1 0,1-1 0,1 1 0,0-1-1,9-12 1,-14 90 2324,-1 175-616,0-128-8574,-20-109-455,11 0 5506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58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0 224,'0'0'6446,"-12"3"-5323,-3-1-797,9-1-181,0 0 0,1 0 1,-1 1-1,0-1 0,1 1 0,-1 0 0,1 1 0,-9 4 1,4 2 1338,14-4-724,19-3-403,3-2-93,10 1-73,0-2 1,0-1-1,46-10 1,-22 3-570,-35 9-5637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8:58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123 138 6307,'0'0'3650,"7"-8"-3632,11-18 36,23-45-1,-40 70-35,-1-1-4,1 0 1,0 0-1,0 0 0,0 0 0,0 0 1,0 0-1,0 0 0,1 1 0,-1-1 1,1 0-1,-1 1 0,1 0 0,0-1 1,-1 1-1,1 0 0,0 0 0,3-2 1,-4 6 127,0 0 0,0 0 0,0 0 0,-1 0 0,0 1-1,1-1 1,-1 0 0,-1 0 0,1 5 0,-1-2 45,1 64 1176,-2-21-830,2 0 1,3 0 0,9 50-1,-12-98-398,4 32-974,-4-32 708,0 0 0,0 0 0,0 0 1,-1 0-1,1 0 0,0 0 0,-1 0 0,1 0 0,-1 0 1,1 0-1,-1 0 0,1 0 0,-1 0 0,1-1 1,-1 1-1,0 0 0,1 0 0,-1-1 0,0 1 1,0-1-1,0 1 0,1 0 0,-1-1 0,0 0 1,0 1-1,0-1 0,-2 1 0,-72 16-2926,57-15 3182,1 1-1,0 1 1,1 1-1,-1 0 1,1 1-1,-19 10 1,28-8 2342,14-4-1319,22-4-493,-24 0-363,28 0 448,30 1 11,-1-3 1,86-13-1,-137 13-739,22-5-169,0 1 0,50-1 0,-98 20-6513,-14 3-392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0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1 7363,'0'0'3973,"6"0"-2268,-53 0-1433,0 2 1,0 1 0,0 3-1,-61 16 1,75-13-265,-99 31 38,119-36-42,1 1-1,0 1 1,0 0-1,1 1 1,-1 0-1,1 0 1,-18 17 0,28-22-8,-1-1 1,0 1 0,1 0-1,-1 0 1,0-1 0,1 1-1,0 0 1,0 0 0,-1 0-1,1 1 1,0-1 0,1 0-1,-1 0 1,0 0 0,1 1-1,-1-1 1,1 0 0,0 1-1,-1-1 1,1 0 0,0 1-1,1-1 1,-1 1 0,0-1-1,1 0 1,-1 0 0,1 1-1,1 2 1,0-2-3,0 1 0,1-1 1,0 0-1,-1 0 0,1 0 0,0-1 0,0 1 1,1-1-1,-1 0 0,1 0 0,-1 0 0,1 0 1,-1 0-1,1-1 0,4 2 0,46 11 56,0-2 0,102 9-1,-103-16-51,-1 2-1,0 2 1,72 23-1,-122-31-3,-1 0 1,1 0-1,-1 0 1,1 0-1,-1 0 1,0 1-1,0-1 1,0 0-1,1 1 1,-1-1-1,-1 1 1,1-1-1,0 1 1,0 0-1,0-1 0,-1 1 1,1 0-1,-1-1 1,1 1-1,-1 0 1,0 0-1,0-1 1,0 1-1,0 0 1,0 0-1,0 0 1,0-1-1,-1 1 1,1 0-1,0 0 0,-1-1 1,0 1-1,1 0 1,-1-1-1,0 1 1,0-1-1,0 1 1,0-1-1,0 1 1,-2 1-1,-6 5 31,-1 1-1,0-2 1,0 1 0,-1-1-1,-17 8 1,10-5-23,-152 78 30,89-48-8,-96 63 0,175-102-23,0 0 0,0 0 1,1 0-1,-1 0 0,0 1 1,0-1-1,1 1 0,-1-1 1,1 1-1,0 0 0,-1-1 1,1 1-1,0 0 0,0 0 1,-1 3-1,2-4 1,0-1 0,0 1 0,0 0 0,1-1 0,-1 1 0,0 0 0,1-1 0,-1 1 0,0-1 0,1 1-1,-1-1 1,0 1 0,1-1 0,-1 1 0,1-1 0,-1 1 0,1-1 0,-1 1 0,1-1 0,0 0 0,-1 1 0,1-1 0,-1 0 0,1 1 0,0-1 0,-1 0-1,1 0 1,0 0 0,-1 0 0,2 1 0,11 1 50,0-1 0,0 0 0,21-1 0,-24 0-5,107 1 97,-5 2-514,-1-6 0,145-21 0,-210 14-2530,-6-3-2518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01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1265,'0'0'13558,"143"-3"-13574,-104 3-1265,-10 0-1744,-13 0-2706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0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5491,'0'0'7587,"188"-24"-7587,-127 4-80,-2-1-1617,-7 1-2001,-10 2-3905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0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12454,'0'0'1235,"-22"28"-1179,-74 94-64,80-104-11,0-1 0,-1 0 0,-25 18 0,32-27 21,0 0-1,0 1 0,1 0 0,-13 16 1,21-24-3,0 0 1,0 0-1,1 0 1,-1 1-1,0-1 1,1 0 0,-1 0-1,0 1 1,1-1-1,-1 0 1,1 1 0,0-1-1,-1 0 1,1 1-1,0-1 1,0 0-1,0 1 1,0-1 0,0 3-1,1-3 13,-1 0-1,1 0 0,0 0 0,-1 0 1,1 0-1,0-1 0,-1 1 1,1 0-1,0 0 0,0 0 1,0-1-1,0 1 0,0 0 1,0-1-1,0 1 0,0-1 1,0 1-1,2 0 0,5 1 95,1 0-1,0-1 0,-1 0 0,17 0 1,-19-1-74,358 4 769,-360-4-951,16-2-378,-20 2 392,1 0 0,-1 0-1,0 0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02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9156,'0'0'4946,"-3"32"-4393,-2 8-362,-1 18 336,1 75 1,5 408 2043,0-540-2661,0-1 0,0 1-1,0 0 1,0-1-1,0 1 1,0 0-1,0-1 1,0 1-1,1 0 1,-1-1 0,0 1-1,0-1 1,1 1-1,-1 0 1,0-1-1,1 1 1,-1-1 0,1 1-1,-1-1 1,1 1-1,-1-1 1,1 1-1,-1-1 1,1 0-1,-1 1 1,1-1 0,-1 0-1,1 1 1,0-1-1,-1 0 1,1 0-1,0 1 1,-1-1-1,1 0 1,0 0 0,-1 0-1,1 0 1,0 0-1,-1 0 1,1 0-1,0 0 1,-1 0-1,1 0 1,0-1 0,-1 1-1,2-1 1,0 1-294,16 0-4506</inkml:trace>
  <inkml:trace contextRef="#ctx0" brushRef="#br0" timeOffset="1">769 605 14182,'0'0'0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19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28 1217,'0'0'9116,"0"-1"-9061,0 0-1,1 0 1,-1 0 0,0 0 0,1 0 0,-1 0 0,0 0 0,0 0 0,0 0 0,0 0-1,0 0 1,0 0 0,0 0 0,0 0 0,0 0 0,-1 0 0,1 0 0,0 0-1,-1 0 1,0-1 0,-3 0-40,-1 1-1,0 0 1,1 0-1,-1 1 1,0 0-1,1-1 1,-1 1-1,-5 1 1,-7 0-15,0-1-50,0 2 1,0 0-1,0 1 1,1 1-1,-1 0 1,1 1-1,0 1 0,-23 12 1,10-2 2,0 1 1,0 2-1,-33 29 1,62-48 45,-34 32 5,33-30-15,0 0 1,-1-1-1,1 1 1,0 0-1,0 0 1,1 0-1,-1 0 0,0 0 1,0 0-1,1 0 1,0 0-1,-1 0 1,1 1-1,0-1 1,0 0-1,0 0 0,0 0 1,1 3-1,-1-4 1,0 0 0,0 0 0,1-1 0,-1 1 0,0 0 0,1-1-1,-1 1 1,0-1 0,1 1 0,-1 0 0,1-1 0,-1 1 0,1-1 0,-1 1 0,1-1-1,0 1 1,-1-1 0,1 0 0,-1 1 0,1-1 0,0 0 0,-1 1 0,2-1-1,22 8-35,1-2-1,-1 0 0,1-2 0,38 2 0,35 6 49,-87-10 4,110 25-224,-108-23 128,-1 0 0,0 0 0,0 1 0,0 1 1,0 0-1,-1 1 0,12 9 0,-21-15 49,0 0 0,-1 0 0,1 1 0,0-1 0,-1 1 0,0-1 0,1 1 0,-1 0 0,0-1 0,0 1 0,0 0 0,0 0 0,0 0 0,0 0 0,0 0 0,-1 0 0,1 0 0,-1 0 0,1 0 0,-1 0 0,0 3 0,0-3 27,-1 0 1,0 0-1,1 0 1,-1 0-1,0 0 1,0 0-1,-1 0 1,1-1 0,0 1-1,-1 0 1,1-1-1,0 1 1,-1-1-1,0 1 1,1-1-1,-1 0 1,-2 2-1,-9 3 33,0 0-1,0 0 0,0-1 0,-26 6 0,-23 2 272,0-3-1,-1-2 1,-85-1-1,129-9-269,14-4-94,12-4-334,-6 9 326,3-3-281,1 1 0,0-1-1,0 0 1,0 1 0,8-4-1,50-21-2410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4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11429,'0'0'3602,"14"142"-3442,-14-99 0,0 3-48,0-3-96,0-8 48,-3-7-64,1-10-224,2-10-1105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0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11 96,'0'0'8030,"-8"-3"-6818,7 2-1199,0 0 1,0 0 0,0 1 0,-1-1 0,1 0 0,0 1 0,0-1 0,0 1 0,-1 0 0,1-1-1,0 1 1,-1 0 0,1 0 0,0 0 0,-1 0 0,1 0 0,0 0 0,-1 0 0,1 0-1,0 0 1,-3 1 0,3 1 4,0 0-1,-1 0 1,1 0-1,0 0 1,0 0 0,1 0-1,-1 0 1,0 0-1,1 0 1,-1 0-1,1 1 1,-1-1-1,1 0 1,0 0 0,0 0-1,0 1 1,1 1-1,-1 318 2616,0-297-2608,2 0 0,2 0 0,0 0 0,1-1 0,9 25 0,-14-48-45,0 1 0,1-1 0,-1 0 1,1 1-1,0-1 0,-1 0 0,1 0 0,0 1 0,0-1 1,0 0-1,-1 0 0,1 0 0,0 0 0,1 0 0,-1 0 1,0 0-1,0-1 0,0 1 0,0 0 0,1 0 0,-1-1 1,0 1-1,1-1 0,1 1 0,-1-1-16,1 0 1,-1 0-1,0-1 0,0 1 1,0-1-1,1 1 0,-1-1 1,0 0-1,0 1 0,0-1 1,0 0-1,0-1 0,3-1 1,5-5-306,0-1 0,0 1 0,16-21 0,155-196-2393,-180 235 5806,-2 44-2318,-10 4-344,4-26-268,2 1-1,-2 49 1,7-75-126,-1-2-13,1-1 0,0 1-1,0 0 1,1 0 0,-1-1-1,1 1 1,0 0 0,0-1-1,3 7 1,-3-10-4,1 1 0,0 0 0,-1-1 0,1 0 0,0 1-1,0-1 1,0 0 0,0 0 0,0 0 0,0 0 0,0 0 0,0 0 0,0-1 0,0 1 0,0-1 0,1 1 0,-1-1 0,0 0 0,0 0 0,1 0-1,-1 0 1,3-1 0,0 1 19,1 0 0,-1-1-1,0 0 1,1 0 0,-1 0-1,0-1 1,0 0 0,0 0-1,0 0 1,-1 0-1,1-1 1,0 1 0,-1-1-1,0-1 1,1 1 0,-1-1-1,-1 1 1,1-1 0,-1 0-1,1 0 1,-1-1 0,0 1-1,0-1 1,-1 1 0,0-1-1,1 0 1,1-8 0,2-5 7,-1-2 0,0 1 1,-2-1-1,0 1 1,-1-1-1,-1-24 1,-1 41-28,0 1 1,0-1 0,0 1 0,-1-1 0,1 1 0,0-1 0,-1 1-1,0 0 1,1-1 0,-1 1 0,0 0 0,0-1 0,-1 1 0,1 0-1,0 0 1,-1 0 0,1 0 0,-1 0 0,0 0 0,-2-2 0,1 3-4,0-1 1,0 1 0,1 0-1,-1 0 1,0 0 0,0 0 0,0 1-1,0-1 1,0 1 0,0 0-1,0 0 1,0 0 0,0 0-1,0 0 1,0 1 0,0-1 0,-4 2-1,6-1-41,-1 0 0,1 0 0,0 0 0,-1 0 0,1 0 0,0 0 0,0 0 0,-1 1 0,1-1 0,0 0 0,0 1 0,0-1 0,1 1 0,-1-1 0,0 1 0,1-1 0,-1 1 0,1 0 0,-1-1 0,1 1 0,-1 2 0,1-2-128,-1 1 0,1-1 0,0 0 0,-1 0 0,1 0 0,0 0 0,0 1 0,1-1 0,-1 0 0,0 0 0,1 0 1,-1 0-1,1 1 0,0-1 0,0 0 0,0 0 0,1 2 0,2-1-235,0-1-1,0 0 1,1 0-1,-1-1 1,0 1-1,1-1 1,-1 0 0,1 0-1,-1 0 1,1-1-1,-1 0 1,1 0-1,5 0 1,-9 0 301,50 0-2808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0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0 800,'0'0'10405,"71"26"-9380,-71 44-113,0 21-608,0 20-208,0 11-64,0 6-32,0-11-432,0-18-1665,0-23-3698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15 727 1873,'1'-32'2964,"0"7"-2679,34-442 3957,-33 456-4167,1-10 158,1 1 0,0 0-1,2 1 1,9-23 0,-13 37-191,0 1 0,0 0 1,1 0-1,-1 0 0,1 0 0,0 0 0,0 1 0,0-1 0,0 1 0,1 0 0,0 0 0,-1 0 0,1 0 0,0 1 1,0-1-1,1 1 0,-1 0 0,0 0 0,1 1 0,-1-1 0,1 1 0,0 0 0,6 0 0,-5 0-44,0 0 0,0 1 0,0 0-1,0 0 1,0 1 0,0 0 0,0 0-1,0 0 1,10 4 0,-13-4-2,-1 1 0,1 0 0,-1-1 0,1 1 0,-1 0 0,0 0 0,0 0 0,0 1 0,0-1 0,0 0 0,-1 1 0,1-1 1,-1 1-1,1 0 0,-1-1 0,0 1 0,0 0 0,0 0 0,0 0 0,-1 0 0,1 4 0,1 1 5,-1 0 0,0 1 0,-1-1 0,0 0 0,0 1 0,-1-1 0,0 0 0,-3 10 0,3-13 18,-1 1-1,0-1 1,0 0-1,-1-1 0,0 1 1,1 0-1,-2-1 0,1 1 1,0-1-1,-1 0 1,0 0-1,0 0 0,-5 3 1,-9 6 57,-2-2-1,1 0 1,-1-1 0,-1-1 0,0 0 0,0-2 0,0 0 0,-44 6 0,55-14-95,10-5-72,10-7-358,-10 13 415,21-18-1640,-1 1-1,39-23 1,7 2-3355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0 505 3906,'0'0'7395,"9"13"-7320,-3-4-56,-4-5-11,0-1-1,0 1 1,0-1 0,0 0 0,0 0-1,1 0 1,0 0 0,-1 0 0,1 0 0,0-1-1,0 1 1,0-1 0,1 0 0,-1 0-1,1 0 1,-1 0 0,1-1 0,-1 0-1,1 1 1,0-1 0,0-1 0,-1 1 0,5 0-1,4-1-226,0 0 0,0-1 0,-1 0 0,1-1 1,0 0-1,-1-1 0,20-8 0,-27 10 158,0-2 1,0 1-1,-1 0 0,1-1 1,0 1-1,-1-1 1,0 0-1,0 0 1,0-1-1,0 1 1,0 0-1,0-1 0,-1 0 1,0 0-1,0 0 1,0 0-1,0 0 1,0 0-1,-1 0 1,0 0-1,0-1 0,0 1 1,0 0-1,-1-6 1,1 5 87,-1 0-1,0 0 1,0 0 0,0 0 0,0 0-1,-1 0 1,0 0 0,0 1-1,0-1 1,-1 0 0,0 1 0,-3-7-1,3 8 38,0 1 0,0 0 0,0 0 0,0 0 0,0 0 0,-1 0 0,1 0 0,-1 1 0,1-1 0,-1 1 0,0 0 0,0 0 0,1 0 0,-1 0 0,0 0 0,0 1 0,0-1 0,0 1 0,0 0 0,0-1 0,-5 2 0,3-1-21,1 0 0,0 1 0,0-1 0,-1 1 0,1 0 0,0 0 0,0 0 0,0 1 0,0-1 0,0 1 0,0 0 0,1 0 0,-1 0 0,1 1 0,-1 0 0,-3 3 0,2-1 2,0 1-1,1 0 1,0 0-1,0 0 1,0 0-1,0 1 1,1 0-1,-4 12 1,1 3-16,1 0 0,1 1 1,1 0-1,1 0 0,0 26 1,2-44-69,0-1 0,0 1 0,1 0 0,-1 0 0,1 0 0,0 0 0,1 0 1,-1-1-1,1 1 0,0 0 0,3 6 0,-3-9-144,1 1 0,-1-1 0,0 1 0,1-1 0,-1 0 0,1 0 1,0 0-1,0 0 0,0 0 0,0-1 0,0 1 0,0-1 0,0 0 0,0 0 0,1 0 0,-1 0 0,5 0 0,51 2-4987</inkml:trace>
  <inkml:trace contextRef="#ctx0" brushRef="#br0" timeOffset="1">1883 41 8772,'0'0'4114,"-169"-40"-3234,147 48-528,-1 36-207,7 20 15,6 15 32,7 9 96,3 8-160,0-3-96,0-2 0,0-10-32,3-5-352,7-18-1281,-7-20-880,-3-17-1617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1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1 129 8996,'0'0'2972,"31"-12"-2718,-14 5-232,21-8 12,0 1 0,1 2-1,77-13 1,-33 13-11,7-2-89,126-3 0,-215 17 58,0 0 1,-1 1 0,1-1-1,0 1 1,-1-1 0,1 0-1,-1 1 1,1 0 0,0-1 0,-1 1-1,1-1 1,-1 1 0,1 0-1,-1-1 1,0 1 0,1 0-1,-1-1 1,0 1 0,1 0-1,-1 0 1,0 0 0,0-1 0,0 1-1,0 0 1,0 0 0,0-1-1,0 1 1,0 0 0,0 0-1,0 0 1,0-1 0,0 1 0,0 0-1,-1 0 1,1 1 0,-1 4-16,0 8 60,-1 1 1,-1 0-1,0-1 0,-1 0 1,-1 0-1,0 0 0,-10 18 1,-15 47 317,28-71-329,0 0-1,1-1 1,0 1-1,0 0 0,0 0 1,1 0-1,1 0 1,1 11-1,-2-18-25,1 1 0,0-1 0,-1 0 1,1 0-1,0 0 0,0 0 0,-1 0 0,1 0 0,0-1 0,0 1 0,0 0 0,0 0 0,0-1 0,1 1 0,-1 0 0,0-1 1,0 1-1,0-1 0,0 1 0,1-1 0,-1 0 0,0 0 0,0 1 0,1-1 0,-1 0 0,0 0 0,1 0 0,-1 0 0,0-1 1,0 1-1,2-1 0,4 1 0,4 1-88,-1-2 1,0 1 0,1-1-1,-1-1 1,0 0-1,0 0 1,0-1 0,0-1-1,0 1 1,-1-2-1,0 1 1,0-1 0,0 0-1,0-1 1,-1 0-1,0-1 1,0 0-1,0 0 1,-1 0 0,-1-1-1,1 0 1,-1 0-1,0-1 1,-1 0 0,0 0-1,0 0 1,-1-1-1,0 1 1,-1-1 0,0 0-1,-1 0 1,0 0-1,1-12 1,-2 14 89,0 1 0,-1 0 0,0 0 0,-1-1 0,-2-13 0,2 19 13,1-1 0,-1 1 0,0 0 0,0 0 0,-1 0 0,1 0 0,0 0 0,-1 0 1,1 0-1,-1 1 0,1-1 0,-1 0 0,0 1 0,0-1 0,0 1 0,0 0 0,0-1 1,0 1-1,0 0 0,0 0 0,-3 0 0,-4-2 48,-1 0 0,1 1 0,-1 0 0,1 0 0,-1 1 0,0 0 0,0 1 0,1 0-1,-1 1 1,0 0 0,1 0 0,-14 4 0,19-3-67,-1-1 0,1 1 0,0-1 0,0 1 0,0 0 0,0 1 0,0-1 0,1 1 0,-1 0 0,1 0-1,0 0 1,-1 0 0,1 0 0,1 1 0,-1-1 0,0 1 0,1 0 0,0 0 0,0 0 0,0 0 0,0 0 0,1 0 0,0 1 0,-1-1 0,2 1-1,-1-1 1,0 9 0,1-12-2,-1 1-130,1 0-1,0 1 1,-1-1-1,1 1 1,0-1-1,0 0 1,0 1-1,1-1 0,-1 0 1,0 1-1,1-1 1,0 0-1,0 1 1,-1-1-1,1 0 1,0 0-1,1 0 0,-1 0 1,0 0-1,1 0 1,-1 0-1,1 0 1,-1-1-1,1 1 1,4 2-1,1-1-947,0 0 0,0-1-1,1-1 1,8 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1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59 161 8084,'0'0'5058,"0"8"-4431,1-5-618,1 35 107,-2 59 0,0-85-257,-2-1-1,1 0 1,-2 1-1,1-1 1,-2 0-1,1 0 1,-1-1-1,-1 1 1,0-1-1,-8 12 1,2-12-268,5-16 227,3-24 179,3 27 12,2-10 31,-1 1-1,1 0 1,1 0-1,0 0 1,1 0-1,0 1 1,1-1-1,0 1 1,1 0-1,0 1 1,1-1-1,0 1 1,10-12-1,18-16 481,69-63 0,-89 88-394,6-7 2,-11 10-91,0 0 0,1 1 0,1 0-1,-1 1 1,18-9 0,-16 14 314,-6 3-1262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2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0 323 11205,'0'0'238,"25"-3"-206,78-12-8,-97 13-20,0 1 1,1 0 0,-1-1 0,0 0 0,0-1 0,-1 1 0,1-1 0,0 0 0,-1-1-1,0 1 1,0-1 0,6-5 0,2-3 4,11-7 16,41-44 0,-56 52-23,0 1 1,-1-1-1,0 0 0,-1 0 1,-1-1-1,11-24 0,-16 32-16,1 0 0,-1 0-1,0 0 1,-1 0 0,1 0-1,-1 0 1,0 0-1,0 0 1,0-4 0,0 7 2,-1 0 0,1-1 1,0 1-1,-1 0 1,1 0-1,-1 0 0,1 0 1,-1 0-1,0 0 0,1 0 1,-1 0-1,0 0 0,0 0 1,0 0-1,1 0 1,-1 1-1,0-1 0,0 0 1,0 1-1,0-1 0,-1 0 1,1 1-1,0-1 1,0 1-1,0 0 0,0-1 1,0 1-1,-1 0 0,1 0 1,-2 0-1,-8-2-4,0 2-1,-1-1 1,1 1-1,0 1 1,0 0-1,-20 5 1,26-5 14,0 1 0,0 0 0,0 1 0,1-1 0,-1 1 0,1 0 0,-1 0 0,1 0 0,0 0 0,0 1 0,1 0 0,-1 0 0,1 0 0,0 0 0,0 0 0,-5 9 0,4-2-7,0 0-1,0 1 1,1-1 0,1 1 0,0-1 0,0 1 0,2 0 0,-1 0 0,2 15-1,-1-16 3,0-6-14,0 0 0,1 0-1,0 0 1,0 0 0,0 0 0,0 0 0,1 0 0,0 0 0,0-1-1,0 1 1,0-1 0,1 1 0,0-1 0,0 0 0,0 0-1,7 7 1,-5-6-50,0-1 0,1 0-1,0 0 1,-1-1 0,1 0 0,1 0 0,-1 0-1,0 0 1,1-1 0,-1 0 0,1-1-1,11 2 1,-8-1-15,1-1 0,0-1-1,0 0 1,0 0 0,0-1 0,0 0 0,17-5-1,-21 4 95,0-1 0,-1 0 0,1 0 0,-1-1 0,0 0 0,0 0 0,0 0 0,-1 0 0,0-1-1,1 0 1,-2 0 0,7-9 0,28-47 536,-30 46-293,0 0 0,1 1-1,17-20 1,-24 30-238,1 0 1,1 0-1,-1 1 1,0 0-1,1-1 1,0 2 0,0-1-1,0 0 1,0 1-1,0 0 1,0 0-1,1 1 1,-1 0-1,0 0 1,7-1 0,-3 1-30,0 1 1,-1 0 0,1 1-1,0-1 1,-1 2 0,1-1-1,0 1 1,-1 1 0,0-1-1,1 1 1,13 8 0,-16-8 9,-1 1 0,0 0 0,0 0 0,0 0 1,0 0-1,-1 1 0,1 0 0,-1 0 0,0 0 0,-1 0 1,1 1-1,-1-1 0,0 1 0,-1 0 0,1 0 1,2 11-1,-4-15-5,0 1 0,0-1 0,-1 1 0,1-1 0,-1 1 0,0-1 0,1 1 0,-1-1 0,0 1 1,-1 0-1,1-1 0,0 1 0,-1-1 0,1 1 0,-1-1 0,0 1 0,0-1 0,0 1 0,0-1 0,0 0 0,0 0 0,-1 0 1,1 1-1,-1-1 0,0 0 0,1-1 0,-1 1 0,0 0 0,0 0 0,0-1 0,0 1 0,-5 1 0,-3 1 36,-1 0-1,0-1 1,0-1 0,0 1-1,0-2 1,-13 1 0,15-1-16,-32 3-29,1-2-1,-80-6 1,118 4-113,1 0 0,0 0 0,-1 0 1,1 0-1,0 0 0,0 0 0,-1-1 1,1 1-1,0-1 0,0 1 0,-1-1 0,1 1 1,0-1-1,0 0 0,0 1 0,0-1 1,0 0-1,0 0 0,0 0 0,0 0 0,0 0 1,1 0-1,-1 0 0,0 0 0,1 0 1,-1 0-1,0-1 0,1 1 0,-1-2 1,0-17-5690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4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7443,'0'0'2506,"6"-2"-2392,-6 2-104,1-1-1,0 1 1,0-1-1,0 1 1,0 0-1,0 0 1,0-1 0,0 1-1,0 0 1,0 0-1,0 0 1,0 0-1,0 0 1,0 0-1,0 0 1,-1 1-1,1-1 1,0 0-1,0 0 1,0 1-1,0-1 1,0 1-1,0-1 1,0 1 0,-1-1-1,1 1 1,0-1-1,0 1 1,0 1-1,1 0 39,0 1 0,0 0 0,0 0 0,-1 0 0,1 0 0,-1 1 0,0-1 0,0 0 0,1 4 0,2 17 276,0 0 0,-1 26 0,-2-34-205,6 384 722,-6-154-572,-1-232-518,1 0 0,0 0 1,1 0-1,1 0 0,0 0 0,0 0 1,8 15-1,-10-26 136,0 0 0,1 0 0,-1 0-1,1-1 1,0 1 0,0 0 0,0-1 0,0 1 0,1-1 0,-1 0 0,0 1 0,1-1 0,0 0 0,0-1 0,-1 1 0,1 0 0,0-1 0,0 0 0,0 1 0,1-1-1,-1-1 1,0 1 0,0 0 0,0-1 0,1 1 0,-1-1 0,0 0 0,1 0 0,-1 0 0,0-1 0,0 1 0,1-1 0,-1 0 0,0 0 0,0 0 0,4-2-1,20-14-5221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10085,'0'0'1347,"35"6"-955,-31-6-380,62 11 98,1-3 0,115-1 0,-98-13-730,148-32 0,78-45-1913,-310 83 2578,0 0 0,0 0 0,0 0 0,0 0 0,0 0 0,0 0 0,0 0 0,1 0 0,-1 0 1,2 1 1126,-2-1-1127,1 0 0,-1 0 0,0 0 0,0 0 0,0 1 0,0-1 0,0 0 1,0 0-1,0 0 0,0 0 0,0 0 0,0 0 0,0 1 0,0-1 0,-3 10 751,-11 15-764,12-22 211,-6 12-152,1 0 1,1 1 0,0 0-1,1 0 1,0 0 0,2 0-1,0 1 1,0 0 0,2-1 0,0 28-1,1-42-124,0 0 0,0 0 0,0 0 0,0 0 0,1 0 0,-1 0 0,0 0 1,1 0-1,-1 0 0,1-1 0,0 1 0,0 0 0,0 0 0,2 2 0,-2-3-156,0 0 0,0 0-1,0 0 1,1 0 0,-1-1 0,0 1 0,1-1 0,-1 1 0,0-1 0,1 1-1,-1-1 1,1 0 0,-1 0 0,1 1 0,-1-1 0,1 0 0,-1 0 0,0-1-1,1 1 1,1 0 0,20-5-6323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5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10053,'0'0'160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4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36 9668,'0'0'5088,"7"8"-4997,-1-1-72,-1-1 0,0 1 1,0 0-1,-1 1 0,0-1 1,-1 1-1,1-1 0,-1 1 0,-1 0 1,1 1-1,-1-1 0,1 13 1,-2-11 16,-1 0 1,-1 0-1,0 0 1,0 0 0,0 0-1,-1-1 1,-1 1-1,0-1 1,-7 18-1,6-21-29,0 0-1,0 0 1,0-1-1,0 1 0,-1-1 1,0 0-1,0 0 0,0 0 1,-1-1-1,0 0 1,0 0-1,0 0 0,0-1 1,-11 5-1,17-8-17,-1 1 0,1-1 0,0 0-1,-1 1 1,1-1 0,-1 0 0,1 0 0,-1 1 0,1-1-1,-1 0 1,1 0 0,-1 0 0,1 0 0,-1 1-1,1-1 1,-1 0 0,1 0 0,-1 0 0,1 0 0,-1 0-1,1 0 1,-1-1 0,1 1 0,-1 0 0,1 0-1,-1 0 1,1 0 0,-1 0 0,1-1 0,-1 1 0,1 0-1,-1-1 1,1 1 0,0 0 0,-1-1 0,1 1-1,-1 0 1,1-1 0,0 1 0,0-1 0,-1 1 0,1 0-1,0-1 1,-1 1 0,1-1 0,0 1 0,0-1 0,0 0-1,0-2-113,0 1 0,0 0-1,0-1 1,1 1 0,-1 0 0,1-1-1,-1 1 1,1 0 0,2-4-1,2-4-136,1 0-1,1 1 1,0 0-1,0 0 1,1 0-1,0 1 0,9-8 1,69-50-2189,-11 17 404,20-13 21,-39 8 9095,-56 54-6958,-11-2 1120,-13 6-1199,14-1 116,2 0 1,-1 1 0,0 1-1,1-1 1,0 1-1,0 1 1,0 0-1,1 0 1,0 0-1,0 1 1,0 0 0,1 0-1,-7 11 1,7-8-34,-1 0 1,1 0-1,1 1 1,0 0-1,1 0 1,0 0 0,0 0-1,1 1 1,1 0-1,-2 16 1,3-17-14,0 0 1,1 0 0,0 1-1,1-1 1,1 0-1,-1 0 1,5 13-1,-4-19-62,0 0-1,1-1 1,-1 1-1,1-1 1,0 1-1,0-1 1,1 0-1,-1 0 1,1 0-1,0-1 1,0 0-1,0 1 1,1-1-1,-1 0 1,1-1-1,-1 1 1,8 1-1,4 2 40,0-1 0,1-1 0,0 0 0,0-2 0,0 0 0,0 0 0,30-3 0,-41 1-148,1 0 0,0-1-1,-1 0 1,1 0 0,-1-1-1,1 0 1,-1 0-1,0 0 1,12-7 0,26-20-3182,-34 23 2033,13-10-3155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5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4386,'0'0'7590,"10"-6"-7403,32-17-123,-41 22-61,0 0 1,0 1-1,0-1 0,1 0 0,-1 1 1,0 0-1,0-1 0,0 1 1,1 0-1,-1-1 0,0 1 1,0 0-1,1 0 0,-1 0 0,0 0 1,1 0-1,-1 0 0,0 1 1,0-1-1,1 0 0,-1 1 1,0-1-1,0 1 0,0-1 1,0 1-1,0-1 0,1 1 0,-1 0 1,0 0-1,0-1 0,-1 1 1,1 0-1,0 0 0,0 0 1,0 0-1,-1 0 0,1 0 1,0 0-1,0 3 0,1 2 14,0 0 0,0 1-1,-1-1 1,0 1 0,1 12-1,-2-13 11,3 37 3,-6 85 1,3-124-97,0 0-1,-1 0 1,0 0 0,1 0-1,-1 0 1,-1 0 0,1 0 0,0-1-1,-1 1 1,0 0 0,0-1-1,0 0 1,-4 5 0,6-7 45,0-1 1,0 0 0,0 0 0,0 0 0,0 0 0,0 0-1,0 0 1,0 0 0,-1 0 0,1 0 0,0 0 0,0 0-1,0 0 1,0 0 0,0 0 0,0 0 0,0 0 0,0 0-1,0 0 1,0 0 0,-1 0 0,1 0 0,0 0-1,0 0 1,0 0 0,0 0 0,0 0 0,0 0 0,0 0-1,0 0 1,0 0 0,0 0 0,-1 0 0,1 0 0,0 0-1,0 0 1,0 0 0,0 0 0,0 0 0,0 0 0,0 0-1,0 0 1,0 0 0,0-1 0,0 1 0,0 0-1,0 0 1,0 0 0,0 0 0,0 0 0,0 0 0,0 0-1,-1 0 1,1 0 0,0 0 0,0-1 0,0 1 0,0 0-1,0 0 1,0 0 0,0 0 0,0 0 0,1 0 0,-1 0-1,-1-10-213,1 7-35,0-14 175,1 0-1,0 1 0,1-1 0,1 1 0,1-1 0,0 1 0,1 0 0,0 0 1,2 1-1,0 0 0,0 0 0,1 0 0,1 1 0,1 0 0,18-20 0,-23 30 162,0 0-1,0 0 0,0 0 1,1 1-1,-1 0 0,1 0 0,0 0 1,0 1-1,6-2 0,-9 3-13,-1 0 1,0 0-1,1 1 0,-1-1 1,1 1-1,-1 0 0,1 0 1,-1 0-1,1 0 0,-1 0 1,1 0-1,-1 1 0,1-1 1,-1 1-1,0-1 0,1 1 1,-1 0-1,0 0 0,1 0 1,-1 1-1,0-1 0,0 0 0,0 1 1,0-1-1,0 1 0,2 3 1,3 7 43,-1 0 1,0 1-1,-1-1 1,-1 1-1,0 1 1,0-1-1,-1 1 0,-1-1 1,1 23-1,-1-13-251,2 1 0,8 27 0,-12-51 117,0 1 0,0-1 1,0 0-1,0 1 0,0-1 0,0 1 1,0-1-1,0 0 0,0 1 0,1-1 1,-1 0-1,0 1 0,0-1 0,0 0 1,1 1-1,-1-1 0,0 0 0,0 0 0,1 1 1,-1-1-1,0 0 0,1 0 0,-1 1 1,0-1-1,1 0 0,-1 0 0,0 0 1,1 0-1,-1 0 0,0 1 0,1-1 1,-1 0-1,0 0 0,1 0 0,-1 0 0,1 0 1,-1 0-1,0 0 0,1 0 0,-1 0 1,1 0-1,-1-1 0,0 1 0,1 0 1,-1 0-1,0 0 0,1 0 0,-1 0 0,0-1 1,1 1-1,-1 0 0,0 0 0,0-1 1,1 1-1,-1 0 0,0 0 0,0-1 1,1 0-1,13-19-531,23-62-162,-27 55 727,1 1 0,2 1 0,0 0 0,2 1 1,27-36-1,-37 55 47,-1 1 1,1 0-1,0 0 0,0 0 1,0 0-1,1 1 1,8-4-1,-13 7-14,0-1 0,0 0 0,0 1-1,1-1 1,-1 1 0,0 0 0,0-1 0,1 1-1,-1 0 1,0 0 0,1 0 0,-1 0-1,0 0 1,1 0 0,-1 0 0,0 0 0,1 1-1,-1-1 1,0 0 0,1 1 0,-1-1 0,0 1-1,0-1 1,0 1 0,1 0 0,-1-1-1,0 1 1,0 0 0,0 0 0,0 0 0,0 0-1,0 0 1,-1 0 0,1 0 0,0 0 0,0 0-1,-1 1 1,1-1 0,-1 0 0,1 3-1,21 77 421,-18-60-805,1 0 1,1-1-1,1 0 0,1-1 1,13 27-1,7-9-2798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6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224 328 6915,'0'0'5784,"-21"1"-5522,5 0-244,9-1-15,0 0-1,0 0 1,0 1 0,0 0-1,0 0 1,0 1 0,0-1-1,1 1 1,-1 1 0,1-1-1,-1 1 1,1 1 0,0-1 0,0 1-1,0 0 1,1 0 0,-8 8-1,7-6-11,0 0 0,0 1-1,1-1 1,0 1 0,0 0-1,1 0 1,0 1 0,0-1-1,1 1 1,-1 0 0,2 0-1,-1 0 1,1 1 0,1-1-1,-1 11 1,6-17-116,-3-2 120,5 1 29,0-1-1,-1 0 1,1-1-1,0 1 1,0-1-1,-1 0 1,1 0-1,0-1 1,-1 0-1,1 0 1,-1 0-1,10-6 1,42-38 41,-41 32-52,0 1 1,0 0-1,2 2 0,19-11 0,-37 22-18,1 0 0,-1 0-1,1 0 1,-1 0 0,1 0 0,0 0 0,-1 0 0,1 0 0,-1 0 0,0 0 0,1 0 0,-1 1 0,1-1 0,-1 0-1,1 0 1,-1 0 0,1 1 0,-1-1 0,1 0 0,-1 1 0,0-1 0,1 0 0,-1 1 0,0-1 0,1 1 0,-1-1-1,0 0 1,0 1 0,1-1 0,-1 1 0,0-1 0,0 1 0,0-1 0,0 1 0,1-1 0,-1 1 0,0-1 0,0 2-1,6 26 18,-5-20-4,4 17 71,-3-13-64,1 0 0,0-1 0,1 1 0,6 14 0,-9-23-19,0-1 0,1 1 0,-1-1 0,1 0 0,0 1 0,0-1 0,0 0 0,0 0 0,0 0 0,0 0 0,0-1 0,1 1 0,-1-1 0,1 1 0,-1-1 0,1 0 0,-1 0 0,1 0 0,0 0 1,0 0-1,-1-1 0,1 1 0,4 0 0,-2-1 11,0 0 0,1 0 0,-1 0 1,0-1-1,1 1 0,-1-1 1,0 0-1,0-1 0,0 1 0,0-1 1,9-5-1,-6 2-2,1-2 0,-2 1 0,1-1 0,-1 0 0,9-11 0,2-3 11,-2-2 0,-1 0 0,0-1 0,-2 0 0,0-1 0,-2-1 0,-1 0 0,-1 0 0,-1-1 0,-2 0 0,0 0 0,-2-1 0,1-43 0,-5 59-165,-1-60 1691,0 65-972,-1 9-123,-3 39-314,0 228-28,6-163-189,-1-89-144,1 36-595,-1-51 569,0 1 1,1-1-1,-1 1 1,1-1-1,-1 1 0,1-1 1,0 0-1,0 0 0,0 1 1,0-1-1,1 0 1,-1 0-1,1 0 0,-1 0 1,1 0-1,2 2 1,12 2-4512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6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10181,'0'0'4194,"153"-67"-5171,-85 64-1264,-7 3-560,-5 0-1665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7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79 165 2449,'0'0'7486,"-3"16"-7219,3-14-266,-2 4 64,1-1 0,0 0 0,1 0 0,0 1 0,-1-1 0,1 0 0,1 1 0,0 5 0,-1-11-55,1 0 1,-1 1-1,0-1 1,0 0-1,1 1 1,-1-1 0,0 0-1,0 1 1,1-1-1,-1 0 1,0 0-1,1 1 1,-1-1-1,1 0 1,-1 0 0,0 0-1,1 1 1,-1-1-1,1 0 1,-1 0-1,0 0 1,1 0-1,-1 0 1,1 0-1,-1 0 1,0 0 0,1 0-1,-1 0 1,1 0-1,-1 0 1,1 0-1,-1 0 1,0 0-1,1-1 1,-1 1 0,1 0-1,-1 0 1,0 0-1,1-1 1,4-2 35,0 0 0,0 0-1,-1-1 1,1 0 0,7-8 0,-4 3 0,1 0 0,-1 0 0,0 0 0,-1-1-1,0-1 1,-1 1 0,0-1 0,0 0 0,-1-1 0,-1 1-1,0-1 1,-1 0 0,0 0 0,0 0 0,-1 0-1,0-17 1,-3 28-2,1 0 0,-1 1 0,1-1 0,-1 0 0,0 1 0,1-1 0,-1 0 0,0 1 0,0-1 0,1 1 0,-1-1 0,0 1 0,0 0 0,0-1 0,0 1-1,0 0 1,1 0 0,-1-1 0,0 1 0,0 0 0,0 0 0,0 0 0,0 0 0,0 0 0,0 0 0,0 0 0,1 1 0,-2-1 0,-31 3 149,25-1-173,1 1 1,-1 0 0,1 0-1,-1 0 1,1 1-1,0 0 1,1 0 0,-1 1-1,1 0 1,0 0 0,0 1-1,0-1 1,1 1 0,-1 1-1,2-1 1,-1 1 0,1-1-1,0 1 1,-5 12-1,3-6 8,1 0 0,0 1 0,1-1 0,1 1 0,0 0 0,1 0 0,0 0 0,1 0 0,1 0 0,2 20 0,-2-31-35,1 0 0,-1 0 0,1 0 0,0 0 0,0 0 0,1 0 0,-1-1 0,0 1 0,1-1 0,0 1 0,-1-1 0,1 1 0,0-1 0,0 0 0,1 0 0,-1 0 0,0 0 0,1 0 0,-1 0 0,1-1 0,-1 1 0,1-1 0,0 0 0,0 0 0,0 0 0,0 0 0,3 0 0,10 2-221,-1 0 0,1-2 0,-1 0 1,18-1-1,-20 0-110,8-1-742,0-1-1,0 0 1,-1-2-1,0 0 1,39-14 0,94-51-3670,-74 29 3827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7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279 718 3490,'0'0'9369,"-11"-10"-8886,8 7-458,-1-1 7,0 0-1,0 0 1,0 1 0,0 0-1,-1 0 1,0 0 0,-6-3 0,8 5-17,0 1 0,1-1 1,-1 0-1,0 1 0,0 0 0,0 0 1,0 0-1,0 0 0,0 0 1,0 0-1,0 1 0,0 0 1,1-1-1,-1 1 0,0 0 1,0 0-1,1 1 0,-1-1 1,0 0-1,-2 3 0,-10 5 60,0 2-1,1 0 0,0 1 1,0 0-1,2 1 0,-15 17 0,21-22-66,0 0-1,1 1 0,0-1 0,0 1 0,1 0 0,0 0 0,1 0 0,0 1 0,0-1 0,1 1 0,0-1 0,1 1 0,-1 10 0,3-19-10,-1 0 0,0 0 0,0 0 0,1 0 0,-1 0-1,0-1 1,1 1 0,-1 0 0,1 0 0,-1 0 0,1 0 0,0-1-1,-1 1 1,1 0 0,0-1 0,0 1 0,-1 0 0,1-1 0,0 1-1,0-1 1,0 0 0,0 1 0,-1-1 0,1 1 0,0-1 0,0 0-1,0 0 1,0 0 0,0 1 0,0-1 0,0 0 0,0 0 0,0 0-1,0 0 1,2-1 0,38-4 10,-30 1-40,-1 0 0,1-1 0,-1 0 0,0-1 0,0 0 0,-1 0 0,1-1 0,-2 0 0,13-13 0,5-7-274,35-47-1,-47 53 167,0 0 1,-1-1-1,-1 0 0,-1 0 0,-1-1 1,10-34-1,-12 23 54,0-1-1,-3 1 1,-1-1 0,0-37-1,-4-229 216,0 296-97,0 1 50,0 0-1,0-1 1,0 1 0,-1 0 0,1 0 0,-1 0 0,0-1-1,0 1 1,-1 0 0,1 0 0,-4-5 0,-1 6 772,2 12-754,-2 22 26,2 0-1,1 1 1,1 35-1,1-20 24,6 362 846,-1-352-1582,4-1-1,2 0 0,2 0 1,2-1-1,26 62 1,-20-78-4455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9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69 190 6627,'0'0'6963,"0"-14"-6600,3-27-263,-3 36-74,0 6 6,-2 29 61,-33 237 292,1-18-2475,35-348-3238,-3 63 5472,2 1 0,2-1 1,1 0-1,10-49 0,-6 62-18,1 1 1,1-1 0,1 1 0,1 1 0,1 0 0,0 0 0,2 1 0,0 1 0,1 0-1,20-18 1,-24 26-71,1 1-1,0 1 0,0 0 0,1 0 0,0 2 1,0-1-1,0 2 0,1-1 0,0 2 0,1 0 1,-1 1-1,1 0 0,0 1 0,0 1 1,0 0-1,30 1 0,-44 2-55,0-1-1,0 0 0,0 0 1,0 0-1,0 0 1,0 1-1,0-1 1,-1 1-1,1-1 1,0 0-1,0 1 1,0 0-1,0-1 1,-1 1-1,1-1 1,0 1-1,-1 0 1,1-1-1,0 1 1,-1 0-1,1 0 1,-1 0-1,1-1 1,-1 1-1,0 0 1,1 1-1,0 1 4,0 1 1,0-1-1,-1 1 0,1-1 0,-1 1 0,0-1 0,-1 7 1,1-2-7,-1-1 1,-1 0-1,1 1 1,-1-1-1,-1 0 1,1 0-1,-7 12 1,0-8-118,0 0-1,0-1 1,-1 0-1,-1 0 1,-20 15 0,-66 36-1380,88-56 1348,-92 46-922,90-46 1245,0 0-1,0-1 0,-1-1 0,1 0 0,-1 0 0,0-1 1,-12 0-1,21-2 609,21 1 141,4 1-812,0 1 0,0 1 0,-1 1 0,1 1 1,-1 1-1,0 0 0,31 18 0,10 10-357,59 43 0,-70-43-707,-10-9-1963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2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9620,'0'0'441,"30"0"-1314,15 0 195,57 1-1049,-22-5-2335,-77 3 3930,0 1 0,-1-1-1,1 1 1,0-1-1,0 0 1,-1 0 0,1 0-1,0 0 1,-1 0 0,1-1-1,-1 1 1,0-1-1,1 0 1,-1 0 0,3-3-1,-4 4 249,0-1-1,0 1 1,0-1-1,0 0 1,0 1-1,0-1 1,-1 1-1,1-1 1,-1 0-1,1 0 1,-1 1-1,0-1 1,1 0-1,-1 0 1,0 1-1,0-1 1,0 0-1,-1 0 1,1 0-1,0 1 1,-1-1-1,1 0 1,-1 1-1,1-1 1,-1 0-1,-1-1 1,1 1 76,-1 0-1,0 0 1,0 0 0,1 1 0,-1-1 0,0 0-1,0 1 1,-1-1 0,1 1 0,0 0-1,0 0 1,-1 0 0,1 0 0,0 0 0,-1 0-1,1 1 1,-1-1 0,1 1 0,-4 0 0,-55-3 1661,48 3-1414,8 0-364,1 0 1,-1 1-1,1-1 0,0 1 1,-1-1-1,1 2 0,0-1 1,0 0-1,0 1 0,-1-1 1,2 1-1,-1 1 0,0-1 0,0 0 1,1 1-1,-1 0 0,1-1 1,0 2-1,0-1 0,0 0 1,0 0-1,-4 7 0,3-2-41,1 0-1,-1 0 1,1 0-1,0 0 0,1 1 1,0 0-1,0-1 0,1 1 1,0 0-1,1 13 0,0-17-30,0 0 0,1 0-1,-1 0 1,1 0 0,0 0-1,0 0 1,1-1 0,0 1-1,0 0 1,0-1 0,0 1-1,0-1 1,1 0 0,0 0-1,4 5 1,-2-4-80,1 0 0,-1 0 0,1 0-1,1-1 1,-1 0 0,1 0 0,-1 0 0,1-1-1,9 3 1,5 0-710,1 0 1,0-2-1,1 0 0,-1-2 0,45 0 0,29-4-3519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31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9012,'0'0'742,"-31"10"250,-104 35 70,126-41-1013,0 1 1,1 0-1,-1 0 0,1 0 0,0 1 0,0 1 1,1-1-1,0 1 0,0 0 0,1 1 1,0 0-1,0 0 0,-8 15 0,5-10-20,2-3-23,1 0 0,0 1 0,0 0 0,1 0 0,0 0 0,1 0 0,1 1 0,0-1 0,0 1 0,1 0 0,-1 24 0,3-34-10,-1-1 1,1 1-1,0 0 1,0-1 0,0 1-1,1 0 1,-1-1-1,0 1 1,1 0-1,-1-1 1,1 1-1,-1-1 1,1 1-1,0-1 1,-1 1 0,1-1-1,0 1 1,0-1-1,0 0 1,0 0-1,0 1 1,1-1-1,-1 0 1,2 1-1,1 0-16,0-1-1,0 0 0,-1 0 0,1-1 0,0 1 0,0-1 0,0 0 0,6 0 0,-8 0 13,9-1-62,0 0-1,0-1 1,-1 0-1,1-1 1,-1 0-1,1 0 1,-1-1 0,0-1-1,0 0 1,-1 0-1,0-1 1,0 0-1,0 0 1,0-1 0,14-15-1,6-10 140,-1-1 1,39-60-1,-55 75 20,-2 5 258,-6 11 153,-4 8-494,0-2 46,2 139 172,-7 205 103,1-285-392,-3 0 0,-3-1 0,-27 91-1,37-152 60,-3 9-76,-1 0 0,1 0 0,-10 16-1,12-25 52,0 1 0,1-1 0,-1 1 0,0-1-1,0 0 1,0 1 0,-1-1 0,1 0 0,0 0-1,0 0 1,-1 0 0,1 0 0,0 0 0,-1 0 0,1 0-1,-1 0 1,1-1 0,-1 1 0,0-1 0,1 1-1,-1-1 1,1 0 0,-1 1 0,0-1 0,1 0-1,-1 0 1,0 0 0,1 0 0,-1-1 0,-2 1 0,2-1 21,1 0 0,-1-1 0,1 1 0,-1 0 0,1 0 0,0-1 0,0 1 1,-1-1-1,1 1 0,0-1 0,0 0 0,0 1 0,0-1 0,1 0 0,-1 0 0,0 1 1,1-1-1,-1 0 0,1 0 0,0 0 0,0 0 0,0 0 0,0-3 0,-2-4-33,-2-31-2,1-1 0,3-54-1,1 70 33,0-2-106,2 1 1,1 0-1,1 0 0,0 0 1,3 1-1,0 0 0,1 0 1,1 1-1,2 0 0,0 0 0,2 2 1,16-22-1,-8 15 35,1 2 0,1 0 0,2 2 0,0 1 0,2 1 0,1 1-1,0 2 1,46-25 0,-57 36 308,-1-1 0,0 0 1,26-22-1,-41 31 25,0 6 1817,-1 88-1625,1-8-373,-11 101 0,9-202-826,1 0 0,4-25 1,2 18 739,2 0 0,0 1 0,2-1 0,0 2 0,1 0 0,2 0 1,0 1-1,1 1 0,27-29 0,-37 44 48,0 1-1,0-1 1,0 1 0,0 0 0,7-3-1,-11 5-18,1 1 0,-1-1 0,0 0 0,0 1 0,0 0 0,1-1 0,-1 1 0,0 0 0,0-1 0,1 1 0,-1 0 0,0 0 0,1 0 0,-1 0 0,0 0 0,1 0 0,-1 1-1,0-1 1,0 0 0,1 1 0,-1-1 0,0 1 0,0-1 0,0 1 0,1 0 0,-1-1 0,0 1 0,0 0 0,2 1 0,1 6 62,-1-1 0,1 1 1,-1 0-1,-1 0 1,3 12-1,-2-9-41,0 0-1,1 0 1,0 0 0,7 13 0,-10-22-32,0 1 0,1-1 0,0 0 0,0 1 1,0-1-1,0 0 0,0 0 0,0 0 0,0 0 1,1-1-1,-1 1 0,1-1 0,-1 1 0,1-1 0,0 0 1,-1 0-1,1 0 0,0 0 0,0-1 0,0 1 1,4 0-1,-4-1-24,1 0 0,0 0 0,-1 0 1,1-1-1,0 1 0,0-1 0,-1 0 1,1 0-1,-1 0 0,1-1 0,-1 1 1,1-1-1,-1 0 0,6-4 0,-4 2-33,0-1-1,0 0 1,0 0-1,0-1 1,-1 0-1,0 1 1,5-9-1,1-7-25,-1 1 0,0-1-1,10-43 1,-16 51 350,-1 1 1,0-1-1,0 0 0,-1-15 1,-9 41 684,-2 10-928,1 0 1,2 0-1,0 1 0,2 0 0,0 1 1,2-1-1,0 1 0,2 37 1,1-57-26,0-1 0,0 1-1,1-1 1,-1 1 0,1-1 0,0 1 0,0-1 0,1 0 0,-1 1 0,3 3 0,-2-5-9,-1-1 0,1 0 0,0 0 0,-1 0 1,1-1-1,0 1 0,0 0 0,0-1 0,0 1 1,1-1-1,-1 0 0,0 1 0,1-1 0,-1 0 1,0 0-1,1-1 0,-1 1 0,1-1 0,2 1 1,2 0-108,0 0 1,0-1 0,1 1-1,-1-2 1,0 1 0,0-1-1,0 0 1,0 0-1,0-1 1,0 0 0,0 0-1,-1-1 1,1 0 0,-1 0-1,1 0 1,-1-1 0,10-8-1,-4 1-101,0 0-1,-1-1 0,0-1 0,-1 0 0,0 0 1,13-25-1,-18 28 198,0-1 0,-1 0 0,0 0 0,-1 0 0,0 0 1,-1 0-1,0 0 0,0-1 0,-2 1 0,1-1 0,-2-11 0,1 22 66,0 0 0,0 0 1,0 0-1,0 0 0,0 0 0,0 0 0,0 0 0,0 1 0,0-1 1,0 0-1,-1 0 0,1 0 0,0 0 0,-1 0 0,1 0 0,-1 1 1,1-1-1,-1 0 0,1 0 0,-1 0 0,0 1 0,1-1 0,-1 0 1,0 1-1,1-1 0,-1 1 0,0-1 0,0 1 0,0-1 0,1 1 0,-1-1 1,0 1-1,0 0 0,0 0 0,0-1 0,0 1 0,0 0 0,0 0 1,0 0-1,0 0 0,-1 0 0,0 0-28,1 1 1,-1-1-1,1 1 0,-1-1 0,1 1 1,0-1-1,-1 1 0,1 0 1,0 0-1,-1-1 0,1 1 0,0 0 1,0 0-1,0 0 0,0 1 0,0-1 1,0 0-1,0 0 0,0 0 1,0 1-1,1-1 0,-1 1 0,0-1 1,1 0-1,-1 2 0,0 3 29,0-1 0,0 0 0,0 1 0,1-1 0,-1 1 0,2-1 0,-1 0-1,0 1 1,1-1 0,0 0 0,0 1 0,1-1 0,0 0 0,0 0 0,0 0 0,0 0 0,1 0 0,-1-1-1,1 1 1,1-1 0,-1 0 0,0 0 0,1 0 0,0 0 0,0 0 0,0-1 0,1 0 0,6 4 0,19 11 171,2-2 0,65 23 0,13 7-399,-108-45 130,0 0 1,0 0-1,-1 0 1,1 0-1,-1 0 0,1 0 1,-1 0-1,1 1 1,-1-1-1,0 1 0,1-1 1,-1 1-1,0-1 0,0 1 1,0 0-1,0 0 1,1 2-1,-2-2 28,0-1-1,0 0 1,0 0-1,0 0 1,-1 0 0,1 1-1,0-1 1,0 0-1,-1 0 1,1 0-1,-1 0 1,1 0 0,-1 0-1,1 0 1,-1 0-1,0 0 1,1 0 0,-1 0-1,0 0 1,0 0-1,0-1 1,0 1 0,1 0-1,-1 0 1,0-1-1,0 1 1,-1-1 0,1 1-1,0-1 1,0 1-1,-2-1 1,-15 7 34,0-1 0,0-1 1,-1-1-1,0-1 0,-25 2 0,-103-2 147,102-4-92,51 1-73,1-1 0,0-1 1,-1 1-1,0-1 1,1-1-1,-1 1 0,10-6 1,8-3-90,240-106-1349,-205 86 1350,-1-2 0,73-55 0,-126 84 103,30-26-70,-34 29 93,1-1 1,0 0-1,-1 0 1,1 0-1,-1 1 0,0-2 1,1 1-1,-1 0 1,0 0-1,0 0 1,-1 0-1,1-1 1,0 1-1,0-5 0,-2 7 2,1-1-1,0 1 0,-1-1 1,1 1-1,-1-1 0,1 1 1,-1-1-1,1 1 0,-1 0 1,1-1-1,-1 1 0,0 0 0,1 0 1,-1-1-1,1 1 0,-1 0 1,0 0-1,1 0 0,-1 0 1,0 0-1,1 0 0,-1 0 1,0 0-1,1 0 0,-1 0 1,1 0-1,-1 0 0,0 0 0,0 1 1,-4-1 98,-4 0-77,0 1 0,1 0 0,-1 0 0,1 1 0,-1 0 0,1 1 0,0-1-1,0 2 1,0-1 0,0 1 0,-10 7 0,14-8-12,0 0 0,0 0 0,0 0 0,0 1 0,0 0 0,1 0-1,0 0 1,-1 0 0,2 0 0,-1 1 0,0-1 0,1 1 0,0 0 0,0 0 0,0 0 0,1 0 0,0 0-1,0 0 1,0 0 0,0 10 0,1-11-33,1 0 0,0 0 0,0 0 0,1 0 0,-1 0 0,1 0 0,-1 0 0,1-1 0,1 1 0,-1-1 0,0 1-1,1-1 1,-1 0 0,1 0 0,0 0 0,0 0 0,1-1 0,-1 1 0,0-1 0,1 1 0,-1-1 0,1-1 0,5 3 0,12 6 10,0-2 0,41 12 0,-61-20-15,12 3-43,23 6 201,-35-9-197,1 1 0,-1-1 0,0 1 0,0-1 0,0 1 0,0-1 0,0 1 0,0-1 0,0 1 0,0 0-1,-1 0 1,1-1 0,0 1 0,0 0 0,-1 0 0,1 0 0,0 0 0,-1 0 0,1 0 0,-1 0 0,1 0 0,-1 0 0,1 0 0,-1 0 0,0 2 0,0-2 16,-1 1-1,1-1 1,-1 0-1,0 1 1,1-1 0,-1 0-1,0 0 1,0 1-1,0-1 1,0 0 0,0 0-1,0 0 1,-1 0-1,1-1 1,0 1 0,0 0-1,-1 0 1,1-1 0,0 1-1,-1-1 1,1 1-1,0-1 1,-1 1 0,1-1-1,-2 0 1,-47 10-16,41-9-28,-47 7-12,19-4 114,-58 16 0,94-20-25,-1 1 0,0 0 0,1-1-1,-1 1 1,1 0 0,-1 0 0,1 0-1,-1 0 1,1 0 0,0 1 0,-3 2-1,4 4-14,14-2-90,9-3 15,1-2 1,-1 0-1,1-2 0,-1 0 0,1-2 1,-1 0-1,0-2 0,0 0 0,-1-2 1,31-12-1,-23 6-108,-1-1-1,-1-2 1,-1 0 0,0-2-1,-2-1 1,0-1 0,29-30 0,-44 41 526,-1-1 1,0-1-1,0 0 1,-2 0-1,1 0 1,-1-1-1,-1 0 1,9-23-1,-12 108 579,-4-28-887,3 59-92,-2-102 4,0-1 1,1 0-1,-1 0 0,1 0 1,0 0-1,-1 0 0,1 0 1,0 0-1,0 0 1,0 0-1,0 0 0,0 0 1,0 0-1,0 0 0,0-1 1,0 1-1,0 0 1,0-1-1,0 1 0,1-1 1,-1 1-1,0-1 0,0 0 1,0 1-1,1-1 1,-1 0-1,0 0 0,1 0 1,-1 0-1,2 0 0,2 0-114,0 0-1,-1 0 1,1 0-1,0-1 1,0 0-1,0 0 1,6-2-1,2-4-77,-1 0-1,0-2 0,0 0 0,0 0 0,19-21 0,-7 7 129,-18 17 143,34-27-128,-38 31 151,1 0 0,0 0 0,0 0 0,0 1 1,0-1-1,1 1 0,-1-1 0,0 1 0,1 0 1,-1 1-1,4-2 0,-6 20 641,-1 156 606,0-173-1295,0 1 0,1-1 0,-1 1 0,0-1 0,1 1 0,-1-1 0,1 1 0,-1-1 0,1 1 0,0-1 0,0 0 0,0 0 0,0 1 0,0-1 0,0 0 0,0 0 0,0 0 0,0 0 0,0 0 0,1 0 0,-1 0 0,0 0 0,1-1 0,-1 1 0,0 0 0,1-1 0,-1 1 0,1-1 0,-1 0 0,1 1 0,-1-1 0,1 0 0,-1 0 0,1 0 0,3 0 0,0 0-3,-1 0 0,1-1 0,0 1 0,0-1 0,0 0-1,0 0 1,0 0 0,0-1 0,-1 0 0,1 0 0,4-3 0,-3 1-52,0-1-1,0 0 1,0-1 0,-1 1 0,0-1 0,0 0 0,-1-1 0,1 1-1,-1-1 1,-1 0 0,1 0 0,-1 0 0,3-11 0,-1 1 36,-1 0-1,-1 0 1,-1 0 0,0 0 0,-1-19 0,-1 34 29,0 0 1,0 0-1,0-1 1,-1 1-1,1 0 1,0 0-1,-1-1 1,0 1 0,1 0-1,-1 0 1,0 0-1,0 0 1,0 0-1,-1 0 1,1 0-1,0 0 1,-1 1-1,1-1 1,-1 0-1,0 1 1,1-1 0,-1 1-1,0 0 1,0-1-1,0 1 1,0 0-1,0 0 1,0 0-1,-3-1 1,-3 1 13,0-1 0,0 1 0,0 0 0,0 0-1,0 1 1,0 0 0,-11 2 0,17-2-32,0 1-1,1-1 1,-1 1 0,0-1-1,0 1 1,0-1-1,1 1 1,-1 0 0,1 0-1,-1 0 1,0 0-1,1 0 1,-1 0 0,1 0-1,0 1 1,0-1-1,-1 0 1,1 1 0,0-1-1,0 1 1,0-1-1,0 1 1,0 0 0,1-1-1,-1 1 1,0 0-1,0 2 1,0 2-377,0-1 0,1 1 0,-1-1 0,1 1 0,0-1 0,0 1 0,1-1 0,1 9 0,6 7-3939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32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12582,'0'0'509,"-12"31"-450,-35 102-56,41-117-258,0 1-1,1-1 1,2 1 0,-1 0 0,2 0 0,0 1 0,1 28 0,1-31-783,16-15-253,-13-1 1287,-1 0-1,0-1 1,1 1 0,-1 0 0,0-1 0,0 1 0,0-1 0,0 0-1,0 0 1,-1 0 0,1 0 0,0 0 0,-1 0 0,2-3 0,18-38 49,-15 30-34,5-12 59,-3 7 116,1-1 0,0 1 1,1 1-1,1-1 0,19-22 1,-28 38-135,0 0 1,0 0-1,1 0 1,-1 0-1,0 1 1,1-1 0,0 1-1,-1-1 1,1 1-1,0 0 1,0 0-1,0 0 1,0 0 0,0 1-1,0-1 1,4 0-1,-5 1-30,0 1 0,-1-1-1,1 0 1,0 0 0,-1 1 0,1-1-1,0 1 1,-1-1 0,1 1-1,-1 0 1,1 0 0,-1 0 0,1 0-1,-1 0 1,1 0 0,-1 0 0,0 0-1,0 0 1,0 0 0,1 1-1,-1-1 1,-1 1 0,1-1 0,0 1-1,0-1 1,0 1 0,0 2 0,5 19-265,-1 1 1,-1 0 0,-1 1-1,-1-1 1,-2 38 0,0-56-175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32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10965,'0'0'0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10805,'0'0'4722,"0"23"-8884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33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0 449 11749,'0'0'-80,"28"-16"-1403,0 1 1096,0 0-244,0-1 1,-1-2-1,-1 0 0,38-36 1,-43 34 211,-1-1 0,-1 0 0,27-42 0,-41 56 544,0-1 1,-1 0-1,0 0 0,0 0 0,0 0 0,-1-1 0,-1 1 0,0-1 0,0 0 0,0 0 0,-1 0 0,0 1 0,-1-1 0,0 0 0,-3-18 0,3 26-74,-1-1 0,0 1 0,0 0-1,1 0 1,-1 0 0,0 0 0,0 0-1,0 0 1,0 0 0,0 0 0,0 0 0,-1 0-1,1 1 1,0-1 0,0 0 0,-1 1 0,1-1-1,0 1 1,-1 0 0,1-1 0,0 1-1,-1 0 1,1 0 0,-1-1 0,1 1 0,0 0-1,-1 1 1,1-1 0,-1 0 0,1 0 0,-2 1-1,-5-1 137,0 0-104,0 0 0,-1 1 1,1 0-1,0 0 1,0 0-1,1 1 0,-1 0 1,0 1-1,1 0 0,-1 0 1,1 0-1,0 1 1,0 0-1,0 1 0,0 0 1,1 0-1,0 0 0,0 1 1,0-1-1,1 1 0,0 1 1,0-1-1,0 1 1,1 0-1,0 0 0,1 0 1,-5 13-1,5-12-73,0 0 0,1 0 0,0 0-1,0 0 1,1 1 0,0-1 0,1 1 0,0-1-1,0 0 1,2 11 0,-2-16-67,1 0-1,0 1 1,0-1 0,0 0-1,1 1 1,-1-1 0,1 0 0,0 0-1,0 0 1,0 0 0,0 0-1,0-1 1,0 1 0,1-1-1,-1 1 1,1-1 0,0 0 0,0 0-1,0 0 1,0 0 0,0-1-1,0 1 1,0-1 0,0 0-1,7 2 1,16 1-483,1-1 0,-1-1 0,0-1 0,0-1-1,1-2 1,-1-1 0,0 0 0,0-2 0,-1-1 0,27-10 0,45-18-1141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33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3 2177,'0'0'8591,"-24"0"-7970,5-1-503,10 0-73,-1 1 0,0-1 0,0 2 0,1-1 0,-1 1 0,1 1 0,-1 0 0,1 0 0,-1 1 0,1 0 0,0 0 0,0 1 0,0 0 0,-12 9 0,8-3 24,1 0 1,0 1 0,1 0 0,-11 13 0,20-21-72,-1 0 1,1 0-1,0 0 1,0 0-1,0 0 1,0 0-1,0 1 1,1-1-1,0 1 1,-1 0-1,1-1 1,1 1-1,-1 0 1,0-1-1,1 1 1,0 0-1,0 0 1,0-1-1,0 1 1,1 0-1,-1 0 1,3 7-1,-2-10-1,1 0 0,-1 1 0,0-1-1,1 0 1,-1 0 0,1 0 0,0 0-1,-1 0 1,1 0 0,0-1-1,0 1 1,0 0 0,-1-1 0,1 0-1,0 1 1,0-1 0,0 0 0,0 0-1,0 0 1,0 0 0,-1 0 0,1 0-1,4-1 1,3 0-4,-4 1 7,8 1-22,1-1-1,-1 0 1,0-1-1,0 0 1,0-1 0,0-1-1,0 0 1,0-1-1,22-9 1,-11 0-48,-15 7 57,1 1 1,-1 0-1,1 0 0,0 1 1,0 1-1,0-1 0,0 2 1,19-4-1,-28 6 17,0 1 1,-1-1 0,1 0-1,-1 0 1,1 0 0,0 0-1,-1 1 1,1-1 0,-1 0-1,1 0 1,-1 1-1,1-1 1,-1 1 0,1-1-1,-1 0 1,1 1 0,-1-1-1,1 1 1,-1-1-1,0 1 1,1-1 0,-1 1-1,0-1 1,0 1 0,1-1-1,-1 1 1,0 0 0,0 0-1,4 22 111,-3-15-41,4 48 341,-4 88 1,-2-85-746,7 69-1,-6-123-108,0 1-1,1 0 1,0-1-1,0 1 1,1-1 0,-1 1-1,1-1 1,0 0-1,1 0 1,5 10-1,5-6-5173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33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15 12950,'0'0'731,"-2"27"-558,-9 203-503,11-227 246,-1-1 1,1 0 0,0 1 0,0-1-1,1 0 1,-1 1 0,0-1 0,1 0-1,-1 1 1,1-1 0,0 0 0,-1 0-1,1 0 1,0 0 0,1 1 0,2 2-1,-2-3 25,0-1-1,1 0 0,-1 0 1,1-1-1,-1 1 0,1 0 1,-1-1-1,1 0 0,0 1 1,-1-1-1,1 0 0,0 0 1,-1-1-1,4 0 0,-2 1 32,0-1 0,-1 0 0,1 0 0,0-1 1,-1 1-1,1-1 0,-1 0 0,1 0 0,-1 0 0,0 0 0,0-1 0,0 1 0,0-1 0,0 0 0,4-5 0,6-9-112,18-30-1,-23 35 87,8-18-32,17-38 0,-20 39 324,25-42 1,-28 61 563,-6 15-219,-4 25-80,0-21-553,-2 48 221,1-24-206,1-1 0,5 36 0,-5-64-175,1 0 1,-1 0-1,1 0 0,0 0 0,0-1 0,1 1 0,-1 0 0,1-1 0,0 1 0,0-1 0,0 0 0,0 0 0,0 0 0,1 0 0,0 0 0,-1 0 0,1 0 0,0-1 0,0 0 0,1 1 0,-1-1 0,0 0 0,1 0 0,-1-1 0,1 1 0,5 1 0,26-1-3255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34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289 490 6435,'0'0'6264,"-30"14"-5600,-98 47-117,118-57-506,0 1 0,1 1-1,0-1 1,1 2-1,-1-1 1,1 1-1,0 0 1,1 1 0,-1 0-1,2 0 1,-1 0-1,1 1 1,-8 15 0,12-21-58,1 0 1,-1 1 0,1-1 0,0 0-1,-1 1 1,2 0 0,-1-1 0,0 1 0,1-1-1,-1 1 1,1 4 0,6-7-251,7-2 146,-1-1 0,1 0-1,0-1 1,-1 0 0,1-1-1,-1 0 1,0-1 0,-1-1 0,1 1-1,-1-2 1,16-11 0,17-15-554,55-53 1,-67 56 727,-32 30-46,0 0-1,0 0 0,1-1 0,-1 1 1,0 0-1,0 0 0,0 0 0,0 0 0,0-1 1,0 1-1,1 0 0,-1 0 0,0 0 0,0 0 1,0 0-1,0-1 0,1 1 0,-1 0 0,0 0 1,0 0-1,0 0 0,0 0 0,1 0 1,-1 0-1,0 0 0,0 0 0,0 0 0,1 0 1,-1 0-1,0 0 0,0 0 0,1 0 0,-1 0 1,0 0-1,0 0 0,0 0 0,1 0 0,-1 0 1,0 0-1,0 0 0,0 0 0,0 1 0,1-1 1,-1 0-1,0 0 0,0 0 0,0 0 1,0 0-1,1 1 0,-1-1 0,0 0 0,0 0 1,0 0-1,0 0 0,0 1 0,0-1 0,0 0 1,0 0-1,0 20 196,-10 27 27,4-30-206,2 0-1,0 0 0,1 1 1,1-1-1,1 1 0,0 0 1,4 32-1,-3-47-33,1-1 0,0 1 1,0-1-1,0 0 0,0 0 0,0 1 1,0-1-1,1 0 0,-1 0 0,1 0 1,0 0-1,-1 0 0,1-1 0,0 1 1,0 0-1,0-1 0,0 0 0,0 1 1,0-1-1,1 0 0,-1 0 0,0 0 0,1 0 1,-1-1-1,0 1 0,1 0 0,-1-1 1,1 0-1,2 0 0,9 2-137,0-2-1,-1 0 1,1-1 0,14-2-1,-15 1-93,-1-1-1,1-1 0,-1 1 0,0-2 1,-1 0-1,1 0 0,-1-2 0,0 1 0,0-1 1,-1 0-1,1-1 0,-2-1 0,1 1 1,-1-2-1,8-10 0,-6 6-40,-1 0-1,0 0 1,-1-1 0,-1-1 0,0 0-1,-1 0 1,-1 0 0,0-1-1,-1 1 1,4-31 0,8-375 6411,-17 357-2692,0 72-3177,-8 109 11,0 16 55,6-49-131,3 81-31,0-143-163,1-1 0,2-1-1,0 1 1,0 0-1,15 35 1,-17-51-41,0-1 0,0 0-1,0 0 1,0 1 0,0-1 0,0-1 0,1 1 0,-1 0 0,1-1-1,0 1 1,0-1 0,0 0 0,0 0 0,1 0 0,-1 0 0,0 0-1,1-1 1,-1 1 0,1-1 0,-1 0 0,1 0 0,0-1 0,0 1-1,-1-1 1,1 0 0,0 0 0,0 0 0,-1 0 0,1-1 0,0 1-1,-1-1 1,1 0 0,0 0 0,-1 0 0,1-1 0,-1 1 0,6-4-1,8-7-294,-1-1-1,0 0 0,-1-1 1,0-1-1,-1 0 0,15-22 0,-7 10 149,-1 1 136,21-22 910,-42 62-324,0 140 949,0-152-1489,1-1 0,-1 1 0,1-1-1,-1 0 1,1 1 0,-1-1 0,1 1 0,0-1 0,0 0 0,0 0-1,-1 1 1,1-1 0,0 0 0,1 0 0,-1 0 0,0 0 0,0 0 0,0 0-1,1 0 1,-1-1 0,0 1 0,1 0 0,-1-1 0,1 1 0,-1-1 0,0 1-1,1-1 1,-1 0 0,1 1 0,-1-1 0,1 0 0,0 0 0,1 0-1,3 0-70,0 0 0,0 0 0,0 0 0,0-1 1,0 1-1,0-2 0,10-2 0,-9 1-25,0-1 1,0 1-1,-1-2 1,1 1-1,-1-1 1,0 0-1,8-8 1,37-46-435,-41 47 432,2-3 61,-3 3 66,0 0-1,1 1 1,1 0 0,0 1 0,13-10 0,-18 18 256,-5 13-3,-7 222 1113,6-232-1387,0 0 0,0 1 0,0-1 0,0 0-1,1 1 1,-1-1 0,0 0 0,1 1-1,-1-1 1,1 0 0,-1 0 0,1 0-1,0 1 1,-1-1 0,1 0 0,0 0-1,0 0 1,0 0 0,0 0 0,0 0-1,0-1 1,1 2 0,1-1 7,0 1 0,0-1 0,0 0 1,0 0-1,0 0 0,0 0 0,0-1 0,0 1 0,5 0 0,-1-1 15,0 0 0,0-1-1,0 0 1,0 0-1,0 0 1,0-1-1,0 0 1,11-4 0,-5-2-100,-1 0 1,-1 0-1,1-1 1,-1-1-1,-1 0 1,0 0-1,0-1 1,-1 0-1,-1 0 1,0-1-1,0-1 1,-1 1-1,-1-1 1,0 0-1,-1-1 1,0 1-1,-1-1 1,0 0-1,2-23 1,-6 37 75,0-7-21,1-1 1,-1 0 0,0 0-1,-1 1 1,0-1 0,-3-12-1,3 18 9,0 0 0,0 0 0,-1 0 0,1 0 0,0 0 0,-1 0 0,1 0 0,-1 1 0,0-1 0,0 0-1,1 1 1,-1 0 0,0-1 0,0 1 0,0 0 0,0 0 0,-1 0 0,1 0 0,0 0 0,0 1 0,-1-1 0,1 1 0,0 0 0,-1-1-1,-2 1 1,-3-1 5,0 0 0,0 1-1,0 0 1,0 0 0,0 1-1,0 0 1,0 0 0,0 1-1,-9 3 1,14-4-15,0 1 0,0-1 0,0 1 0,0 0 0,0 0 0,1 0 0,-1 0 0,1 0 0,-1 1 0,1-1 0,0 1-1,0 0 1,0 0 0,0-1 0,1 1 0,-1 0 0,1 1 0,0-1 0,-1 0 0,2 0 0,-1 0 0,0 1 0,0-1 0,1 5 0,-1-5-122,1-1-71,-1 0 0,1 0-1,0 1 1,-1-1 0,1 0-1,0 0 1,0 0 0,0 0-1,1 0 1,-1 0 0,0 0-1,1 0 1,0 0-1,-1 0 1,1 0 0,0 0-1,0 0 1,0-1 0,0 1-1,2 3 1,30 3-4875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34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6307,'0'0'7902,"12"25"-7731,36 84-75,-45-100-88,-1 0-1,0 0 1,0 0 0,0 1 0,-1-1 0,-1 0-1,0 1 1,-1 13 0,1-18-29,-1 1 0,1-1 0,0 1 0,0 0 1,1-1-1,0 1 0,0-1 0,0 1 0,3 6 0,-4-11-14,1 0 0,-1 0 1,1 0-1,0 0 0,-1 0 0,1 0 0,0 0 0,0 0 0,-1-1 0,1 1 0,0 0 0,0 0 0,0-1 1,0 1-1,0-1 0,0 1 0,0-1 0,0 1 0,0-1 0,0 1 0,0-1 0,1 0 0,-1 0 1,0 0-1,0 1 0,0-1 0,0 0 0,1 0 0,-1-1 0,0 1 0,0 0 0,0 0 0,0-1 0,0 1 1,0 0-1,1-1 0,-1 1 0,0-1 0,0 1 0,1-2 0,3-1-129,0 0 0,0 0 0,0 0 0,-1-1 0,1 1-1,6-10 1,55-75-2489,-48 60 2692,2 1 1,1 1-1,1 1 0,38-35 184,-60 60-162,0 0 0,0 0 0,0 0 0,0 0 0,1 0 0,-1 0 0,0 0 1,0-1-1,0 1 0,0 0 0,1 0 0,-1 0 0,0 0 0,0 0 0,0 0 1,1 0-1,-1 0 0,0 0 0,0 0 0,0 0 0,0 0 0,1 0 0,-1 1 0,0-1 1,0 0-1,0 0 0,0 0 0,2 1 428,-2-1-428,0 0 0,0 0 0,0 0 0,0 1 1,0-1-1,0 0 0,0 0 0,0 0 0,0 1 0,4 15 1068,-4 28-835,0-34 211,-3 218 682,3-226-1187,0 0 0,0 0 0,0 1 0,0-1-1,0 0 1,1 0 0,-1 0 0,1 0 0,-1 1 0,1-1 0,0 0 0,0 0 0,0 0 0,2 3 0,-1-4-9,-1 0 1,0 0-1,1 0 0,-1 0 1,1 0-1,-1 0 0,1-1 0,0 1 1,-1 0-1,1-1 0,0 1 1,0-1-1,-1 0 0,1 0 0,0 0 1,0 1-1,2-2 0,-3 1-37,0 0-1,0 0 0,0 0 1,0-1-1,0 1 0,-1 0 0,1-1 1,0 1-1,0 0 0,-1-1 1,1 1-1,0-1 0,0 1 1,-1-1-1,1 0 0,0 1 1,-1-1-1,1 1 0,-1-1 0,1 0 1,-1 0-1,1 1 0,-1-1 1,0 0-1,1 0 0,-1 0 1,0 0-1,0 1 0,1-1 1,-1 0-1,0-2 0,2-33-2046,-3 27 1289,1-37-3286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35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 6 15095,'0'0'80,"-42"-6"-12598</inkml:trace>
  <inkml:trace contextRef="#ctx0" brushRef="#br0" timeOffset="1">1 213 9172,'0'0'3714,"214"6"-4611,-127-6-6386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10293,'0'0'685,"4"33"-450,15 107-19,-3-34-49,6 71 109,-17-154-88,0-23-25,3-13-18,-4 4-116,1 1 0,0 0 0,0 0 0,1 0 0,0 0-1,0 1 1,1 0 0,0 1 0,0-1 0,0 2 0,1-1-1,0 1 1,0 0 0,1 0 0,-1 1 0,1 0 0,0 1-1,0 0 1,0 0 0,10-1 0,8 0-32,-1 2 1,0 0-1,39 4 0,-61-2-2,0 0-1,-1 1 1,1 0 0,0-1-1,-1 1 1,1 1-1,0-1 1,-1 0-1,0 1 1,1 0 0,-1 0-1,0 0 1,0 0-1,0 0 1,0 1-1,0-1 1,-1 1 0,1 0-1,-1 0 1,1 0-1,2 5 1,-2-3-36,-1 1 1,0-1-1,0 0 1,-1 1-1,1-1 0,-1 0 1,-1 1-1,1 0 1,-1-1-1,0 1 0,0-1 1,0 1-1,-1 0 1,-1 6-1,1-9 5,-1 1-1,0 0 1,0 0-1,0-1 1,0 1 0,0-1-1,0 1 1,-1-1 0,0 0-1,0 0 1,0 0 0,0-1-1,0 1 1,0-1 0,-1 1-1,1-1 1,-1 0-1,0 0 1,-4 1 0,-7 3 0,-2 0 0,1-1 1,-21 4-1,4-4 3,-1-1 1,-65-3-1,65-1-528,62-3-9057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8468,'0'0'2449,"0"9"-2849,0 26 400,0 8 368,0 10-32,0-4-160,0 1-80,0-6-80,0-12 16,0-12-32,0-11-544,13-9-1777,9 0-1185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1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11381,'0'0'400,"169"-6"-784,-121 6-368,-6-3-1217,-16-2-2433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2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8212,'0'0'2673,"207"15"-2609,-155-15-16,-10 0-16,-6 0-32,-14 0-16,-5 0-1393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6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10181,'0'0'3041,"-3"16"-2796,-1 27-83,1 0 0,2 0 0,2 0-1,9 59 1,0-49-163,-3-22-94,-2 1 0,3 63 0,-6-106 107,-1-1-1,1 0 1,1 1-1,0 0 1,1 0-1,0 0 0,0 0 1,1 0-1,1 1 1,0 0-1,0 0 1,1 0-1,9-9 0,-13 16-11,1 0-1,-1 0 1,1 0-1,0 0 1,0 1-1,0 0 0,1 0 1,-1 0-1,1 0 1,-1 1-1,1 0 1,8-2-1,3 1-8,1 1-1,21 2 1,-12-1-1,-22 0-5,-1 0-1,1 1 1,-1-1 0,1 1-1,-1 0 1,1 0 0,-1 0-1,1 0 1,-1 1 0,0-1-1,0 1 1,1 0 0,-1 0-1,0 0 1,-1 0 0,1 0-1,0 1 1,-1-1 0,1 1-1,-1 0 1,0 0 0,0 0-1,0 0 1,0 0 0,-1 0-1,1 0 1,-1 1 0,1-1-1,-1 1 1,-1-1 0,1 1-1,0-1 1,-1 1 0,1-1-1,-1 1 1,0 0 0,-1-1-1,1 1 1,0-1 0,-1 1-1,0-1 1,0 1-1,-3 6 1,3-6-5,-2 0 0,1-1-1,0 1 1,-1 0 0,1-1 0,-1 1-1,0-1 1,-1 0 0,1 0 0,0 0-1,-1 0 1,1-1 0,-1 1 0,-5 1-1,-61 27-115,60-27 141,-8 4-1,0-1-1,-1-1 1,0-1-1,0-1 0,0 0 1,-29 1-1,45-5-197,3-2-16,1 1 0,-1 0 0,1 0 0,-1-1 0,1 1 0,0 0 0,-1 0 0,1-1 0,0 1 1,0 0-1,0 0 0,0 0 0,0 0 0,0 0 0,1 0 0,-2 1 210,36-24-3621,8-2-607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1002 38 5891,'0'0'6998,"0"-1"-6992,0 0 1,0 0 0,0 0 0,1-1-1,-1 1 1,0 0 0,0 0-1,-1 0 1,1-1 0,0 1 0,0 0-1,-1 0 1,1 0 0,0 0 0,-1-1-1,1 1 1,-1 0 0,0-1 0,-12-2-134,0 1 1,0 0-1,-1 1 1,1 1-1,0 0 1,-1 1-1,-21 2 1,5-2-250,-34 0-703,18-2 1923,-1 3 0,1 1 0,-63 12 0,83-8-832,-1-1 0,0-2 0,-31 0 0,57-3 15,1 1-51,0 0 15,-1 0 1,1 0 0,0 0-1,0-1 1,0 1-1,0 0 1,0 0 0,0 0-1,0-1 1,1 1 0,-1 0-1,0 0 1,0 0 0,1-1-1,-1 1 1,0 0-1,1 0 1,-1-1 0,0 1-1,2 1 1,76 77 187,16 40-95,-60-72-70,3-1-1,62 61 1,-92-101 8,-1-1-31,0 0 0,-1 0 0,1 1 0,-1 0-1,0 0 1,7 11 0,-12-15 0,1 0 0,-1-1 0,1 1 0,-1 0 0,1 0 0,-1 0-1,0-1 1,0 1 0,0 0 0,0 0 0,0 0 0,0 0 0,0-1 0,-1 1 0,1 0 0,-1 0 0,1-1-1,-1 1 1,0 0 0,0-1 0,0 1 0,0 0 0,0-1 0,0 1 0,0-1 0,0 0 0,0 1 0,-1-1 0,1 0-1,-1 0 1,1 0 0,-1 0 0,1 0 0,-4 1 0,-43 27-433,-97 43 0,5-3 133,88-40 240,2 3 0,2 1-1,0 3 1,3 1 0,1 3-1,-68 79 1,105-110 60,4-6 7,0 0-1,1 0 1,-1 0 0,1 0-1,0 0 1,0 0 0,0 1-1,0-1 1,1 1 0,-2 3-1,3-6-40,12-1-29,38-3 363,-1-2 0,76-18 0,-6 1-126,146-7-22,-115 14-115,-141 14-124,58-9-7,-25-6-2755,-16 0-2825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8228,'0'0'2273,"-88"178"-2145,82-111-16,3 3-80,3-3 48,0-5-80,3-10-48,26-14-1233,3-18-1408,1-20-2193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3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6035,'0'0'6643,"15"-3"-6593,-8 2-53,1 0 3,0 0 0,0 0 0,0 0 0,0 1 0,13 2 1,-18-2-6,0 1 1,0-1 0,0 1-1,0 0 1,0 1-1,0-1 1,0 0 0,0 1-1,0-1 1,-1 1 0,1 0-1,-1 0 1,0 0 0,1 0-1,-1 1 1,0-1 0,0 1-1,0-1 1,0 1-1,-1-1 1,3 7 0,-1-3 11,-1 1 0,0 0 0,0 0 0,-1 0 0,1 0 0,-2 0 0,1 0 0,-1 0 0,0 0 0,0 0 0,-1 0 0,0 0 0,0 0 0,-1 0 0,0-1 0,0 1 0,-1 0 0,1-1 0,-2 1 0,1-1 0,0 0 0,-1 0 0,-9 10 0,64-67-3331,-35 32 3347,0 0-1,-1 0 1,17-31-1,-25 30 1245,-8 20-1219,1-1-1,0 1 0,0 0 0,0 0 0,-1 0 0,1 0 1,0 0-1,0 0 0,-1 0 0,1 0 0,0 0 0,0-1 1,-1 1-1,1 0 0,0 0 0,0 0 0,-1 0 0,1 1 1,0-1-1,0 0 0,-1 0 0,1 0 0,0 0 1,0 0-1,-1 0 0,1 0 0,0 0 0,0 0 0,-1 1 1,1-1-1,0 0 0,0 0 0,0 0 0,-1 0 0,1 1 1,0-1-1,0 0 0,-29 27 788,22-17-814,0 0-1,1 1 1,0 0-1,0 0 0,2 0 1,-1 1-1,1-1 0,1 1 1,0 0-1,1 0 0,0 0 1,1 1-1,0-1 0,1 0 1,2 21-1,-2-31-48,0-1 0,1 1 0,-1 0 0,1 0 0,-1-1 0,1 1 0,0 0 0,0-1-1,0 1 1,0-1 0,0 1 0,0-1 0,0 0 0,0 1 0,0-1 0,1 0 0,-1 0 0,0 0 0,1 1 0,-1-2 0,1 1 0,0 0 0,-1 0 0,1 0 0,0-1-1,-1 1 1,1-1 0,0 1 0,-1-1 0,3 0 0,9 2-396,-1-1 1,0 0-1,19-1 0,-13-1-319,36-2-2699,1-14-2745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4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5475,'0'0'5682,"-35"128"-5362,35-78-80,-4-6-128,4-1-96,0-11-16,0-8-32,0-15-1328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4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11989,'0'0'16</inkml:trace>
  <inkml:trace contextRef="#ctx0" brushRef="#br0" timeOffset="1">279 344 11077,'0'0'1873,"74"0"-2417,-19-3-881,7-17-768,-4 0-2225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4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9588,'0'0'1201,"30"4"-1188,91 17-10,-119-21-4,1 1 0,-1-1 0,0 1 1,1 0-1,-1 0 0,0 0 0,0 0 0,1 0 1,-1 1-1,0-1 0,0 0 0,0 1 0,-1 0 0,1-1 1,0 1-1,2 3 0,-3-3-1,-1 0-1,1 0 1,-1 0-1,1 0 1,-1 0-1,0 0 1,1 0 0,-1 0-1,0 0 1,0 0-1,-1 4 1,0 3-8,2-4 8,-1 0 0,1 0 1,-2 1-1,1-1 0,0 0 1,-1 0-1,0 0 0,0 0 1,-1 0-1,1 0 0,-1 0 1,0-1-1,0 1 0,-1-1 1,1 1-1,-1-1 0,0 0 1,0 0-1,-1 0 0,1 0 1,-1 0-1,0-1 0,-5 4 1,-2 2-434,-1 0 1,-1-1 0,-19 9 0,30-16 510,3-3-896,-1 2 766,0 0-1,0-1 1,0 1-1,0 0 0,0 0 1,0 0-1,0 0 0,0 0 1,0-1-1,0 1 1,0 0-1,0 0 0,0 0 1,-5-1-1858,5 0 1671,5-23-2651,16-10 1094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5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198 216 1505,'0'0'6910,"-2"15"-6019,-3 26-498,-11 147 1281,16-187-1658,0 1 0,0 0 0,0 0-1,1-1 1,-1 1 0,0 0 0,1 0 0,0-1 0,-1 1-1,1 0 1,0-1 0,0 1 0,-1-1 0,1 1-1,1-1 1,-1 0 0,0 1 0,0-1 0,0 0 0,1 0-1,-1 0 1,3 2 0,-1-1 9,1 0-1,0-1 1,0 1-1,0-1 1,0 0-1,0 0 1,0 0 0,0-1-1,7 1 1,-2-1-98,1 0 1,0-1-1,-1 0 1,1-1-1,-1 0 1,1 0-1,-1-1 1,11-4 0,-13 3-364,0-1 0,0 1 0,0-1 0,6-6 0,21-24-3401</inkml:trace>
  <inkml:trace contextRef="#ctx0" brushRef="#br0" timeOffset="1">0 32 10869,'0'0'912,"182"-3"-2176,-127-5-353,-3-1-1472,-7-3-1778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7732,'0'0'4450,"18"14"-4149,0-1-220,3 2 0,-2 0 1,0 1-1,0 1 1,19 25-1,-28-29-39,0 0 0,-1 1 0,-1 1 0,0-1 0,0 1 0,-2 1 0,0-1 0,6 26 0,-7-14-33,-1 0 1,-1 0-1,-1 1 0,-3 38 0,0-53-98,-1 0 0,0 0-1,-1-1 1,-1 1-1,0-1 1,0 1-1,-1-1 1,-1-1 0,0 1-1,-1-1 1,-15 20-1,7-11-381,-2-2-1,0 0 0,-2-1 1,0 0-1,-26 16 0,40-29 237,1-1-1,-1 0 0,1-1 0,-1 1 0,0-1 0,0 0 0,-1 0 1,1 0-1,-8 1 0,3-3-2464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5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 10661,'0'0'2433,"-120"172"-2273,120-117-160,0-5 80,9-4-64,14-2-16,0-12-96,3-6-1072,-4-14-705,1-9-897,0-3-767,-1 0 31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6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2481,'0'0'7259,"3"1"-6917,-1-1-287,-1 1 0,0-1 0,0 1 0,0 0 0,0-1 0,1 1 0,-1 0 0,0 0 0,0 0 0,0 0 0,-1 0 0,1 0 0,0 0 0,0 0 0,0 0 0,-1 1 0,1-1 0,-1 0 0,1 0 0,-1 1 0,1 0 0,7 40 262,3 5-174,-9-43-144,1 0 0,-1-1 0,1 1 0,-1-1 0,1 0 1,0 0-1,1 0 0,-1 0 0,0-1 0,1 1 0,-1-1 0,1 0 0,0 0 0,0 0 0,0-1 0,0 1 1,0-1-1,0 0 0,0 0 0,0 0 0,5 0 0,-3 0-69,0-1 0,0 1 1,0-1-1,1 0 0,-1-1 0,0 1 0,0-1 1,0-1-1,-1 1 0,1-1 0,0 0 0,0 0 1,-1-1-1,9-4 0,-3-3 172,0-1 0,-1 0 0,0 0 0,-1-1 1,0 0-1,-1-1 0,0 0 0,-1 0 0,-1 0 0,0-1 0,0 0 1,-2-1-1,5-19 0,-3 125 802,-5 166-781,-1-253-141,0 1 0,0-1 0,0 1 1,-1-1-1,1 1 0,-1-1 0,0 0 0,0 1 0,-1-1 0,1 0 1,-1 0-1,0 0 0,0 0 0,0 0 0,-1 0 0,1 0 1,-1-1-1,0 0 0,0 1 0,0-1 0,-1 0 0,1 0 0,-1-1 1,0 1-1,1-1 0,-1 0 0,0 0 0,0 0 0,-1 0 0,1-1 1,0 1-1,0-1 0,-1 0 0,1 0 0,-1-1 0,1 0 0,-1 1 1,-6-2-1,3 1-55,4 0-89,0 0 0,0 0 1,0 0-1,0 0 0,0-1 0,0 0 1,-7-2-1,10 3 6,0-1 0,0 0 0,0 0 0,-1 0 0,1 0 0,1 0 0,-1 0 0,0 0 0,0 0 0,0-1 0,0 1 0,1 0-1,-1 0 1,1-1 0,-1 1 0,1 0 0,-1-1 0,1 1 0,0-1 0,-1 1 0,1 0 0,0-1 0,0 1 0,0-1 0,1-1 0,-1-23-4321</inkml:trace>
  <inkml:trace contextRef="#ctx0" brushRef="#br0" timeOffset="1">619 161 11605,'0'0'1297,"-6"119"-1297,6-84-128,0-6-176,0-2-449,0-10-1216,0-8-1024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6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9444,'0'0'3954,"20"94"-3778,-14-51-32,-4 0-80,1 2-48,0-4 32,-3-6-48,3-9 0,0-9-688,5-9-721,3-8-1824,3 0-2466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6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4306,'0'0'7860</inkml:trace>
  <inkml:trace contextRef="#ctx0" brushRef="#br0" timeOffset="1">380 307 10613,'0'0'3537,"45"0"-3537,10 0-400,4 0-528,-8-6-865,1-8-1024,-3 2-3218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6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67 9204,'0'0'2932,"-2"24"-2862,-1 6-65,0 3 12,1 0 0,3 47 0,-1-78-51,1 0 0,0-1 0,-1 1 0,1-1 0,0 1 1,0-1-1,0 1 0,0-1 0,0 1 0,0-1 0,0 0 1,1 1-1,-1-1 0,0 0 0,1 0 0,-1 0 1,1 0-1,-1 0 0,1-1 0,-1 1 0,1 0 0,0-1 1,-1 1-1,1-1 0,0 1 0,0-1 0,-1 0 0,1 0 1,3 0-1,1 1-111,0-1 1,0 0-1,0 0 1,0 0-1,-1-1 0,1 0 1,0 0-1,9-4 1,-7 1-53,0-1 0,0 0 0,-1 0 0,1-1 0,-1 0 0,0-1 0,-1 0 0,11-14 0,-5 6 172,-1-1 0,-1 0 0,12-26 0,-17 29 445,-1 0-1,0 0 1,-1-1-1,0 1 1,-1-1-1,0 0 1,-1-27 407,-1 49-402,1 131-25,-4 171-192,2-302-254,0 1 1,-1 0-1,0-1 0,0 1 0,-1-1 1,-1 0-1,1 0 0,-1 0 1,0 0-1,-1-1 0,0 0 1,0 0-1,-1 0 0,1 0 1,-2-1-1,1 0 0,-1 0 1,0-1-1,0 0 0,0 0 0,-1 0 1,1-1-1,-1 0 0,0-1 1,0 0-1,-1 0 0,1 0 1,-1-1-1,1-1 0,-1 0 1,-14 1-1,-6-5-2571,5-14-1452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7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3025,'0'0'9413,"159"15"-9365,-101-15 0,4 0-48,-7 0 0,-4-6-48,-8-6-1297,-8 3-2657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 9316,'0'0'2463,"23"20"-2335,9 8-103,0-1 7,-1 1-1,35 42 1,-55-58-12,0 1-1,-1 1 1,0-1 0,-1 2 0,-1-1 0,0 1-1,-1 0 1,-1 1 0,0 0 0,-1 0 0,-1 0-1,-1 0 1,0 1 0,-1-1 0,0 1 0,-2 0-1,0 0 1,-4 28 0,2-34-14,-1 1 0,0-1 0,-1 0 0,-1 0 0,0-1 0,0 1 0,-1-1 1,0 0-1,0-1 0,-13 14 0,-10 10 35,-49 40 1,58-55-27,-12 11-2,-9 10 18,-2-3 1,-82 54-1,108-81-2114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8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89 5282,'0'0'2161,"-28"-11"-1350,-85-36-80,77 30 702,35 15-362,7 1-292,-5 1-692,50-4 15,53 2-1,-19 2-3,1043-5 2458,-648 7-2278,1757 29-767,-759-4-1004,-1286-24 1404,-519 9-4908,284-10 3826,-106 5-3871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8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6 5891,'0'0'4362,"-7"-1"-4333,-28-2-142,0 1 0,0 3 0,0 0 0,1 3-1,-1 0 1,1 3 0,0 0 0,0 2 0,-43 19 0,69-25 106,-25 13-6,31-15 11,1 0 0,0 0 0,0 0 0,0 0 0,0 0 0,0 0 0,0 0 0,0 0 0,0 0 0,0 0 0,0 1 0,1-1 0,-1 0 0,0 1 0,1-1 0,-1 0 0,1 1 0,-1-1 0,1 1 0,0 2 0,0-3-1,0 1-1,1-1 0,-1 1 1,1-1-1,0 0 0,-1 1 0,1-1 1,0 0-1,0 1 0,0-1 0,0 0 1,0 0-1,0 0 0,0 0 0,0 0 1,0 0-1,0 0 0,1 0 0,-1 0 1,0-1-1,1 1 0,-1 0 0,0-1 1,1 1-1,2 0 0,46 10 117,-42-10-88,279 40 492,-282-40-516,1 0 0,-1 1-1,0-1 1,1 1 0,-1 0 0,0 0 0,0 1-1,5 3 1,-9-5 8,0-1 0,0 1 0,0 0 0,-1-1 0,1 1 0,0 0 0,-1 0 0,1 0-1,0 0 1,-1 0 0,1-1 0,-1 1 0,1 0 0,-1 0 0,0 0 0,1 0 0,-1 1 0,0-1 0,0 1 0,0 0 31,0 0 0,-1-1-1,1 1 1,-1-1 0,1 1 0,-1-1 0,0 1 0,1-1 0,-1 0 0,0 1 0,0-1 0,0 0 0,0 0 0,0 1 0,-1-1 0,1 0 0,-2 1 0,-7 6 32,-1-1 0,0-1 1,0 0-1,-1 0 1,-17 5-1,-69 20-278,76-25 98,-55 14-709,34-9 567,0 1-1,1 1 0,-59 29 0,90-32 287,13-3 221,1-6-187,-1 0 1,1 0 0,0 0-1,0 0 1,-1-1 0,1 1-1,0-1 1,4 1-1,174 1 1085,-98-3-952,-51 0-396,0-1-1,0-2 0,-1 0 0,1-3 1,-1 0-1,0-2 0,42-19 0,-50 16-2532,-3-2-2263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9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10997,'0'0'1089,"-72"152"-929,72-88-64,0 6 16,0-3-32,0-3-48,0-2-32,23-19-80,6-11-1729,4-17-464,2-15-1713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49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6259,'0'0'5224,"23"5"-5027,7 3-192,31 13 1,-59-21-12,0 1 0,0 0 0,-1-1 0,1 1 0,0 0-1,-1 0 1,1 0 0,-1 1 0,1-1 0,-1 0 0,0 1 0,1-1 0,-1 0 0,0 1 0,0 0 0,0-1 0,0 1 0,0-1 0,-1 1 0,1 0 0,0 0 0,-1 0 0,1-1 0,-1 1 0,0 0 0,1 0 0,-1 0 0,0 0 0,0 0 0,0-1 0,-1 1 0,1 0 0,-1 2 0,1 5-48,-1-3 17,0 0 0,0 0 1,0 0-1,-1-1 0,1 1 0,-1 0 0,-1-1 1,1 1-1,-1-1 0,0 0 0,0 0 0,0 0 1,-1 0-1,0-1 0,0 0 0,0 1 0,0-1 1,-1-1-1,0 1 0,0-1 0,0 1 0,0-1 1,0-1-1,0 1 0,-1-1 0,1 0 0,-1 0 1,-8 1-1,13-3-7,1 1 0,-1-1 1,1 0-1,-1 0 1,1 0-1,0 0 0,-1 0 1,1 0-1,-1 0 0,1 0 1,-1 0-1,1 0 1,-1-1-1,1 1 0,-1 0 1,1 0-1,0 0 1,-1 0-1,1-1 0,-1 1 1,1 0-1,0 0 0,-1-1 1,1 1-1,-1 0 1,1-1-1,0 1 0,0 0 1,-1-1-1,1 0 0,-2-17-727,3 13 538,-1 0 0,2 0 0,-1 0 0,1 0 0,3-7 0,9-8-495,2 0 0,0 2 0,1 0 0,0 0 0,28-20 0,-29 25 774,69-52 3999,-86 69-3058,-2 8-543,0-1 1,-1 0-1,0-1 1,0 1 0,-2-1-1,-6 12 1,-18 39 557,25-46-936,1 0 0,1 1 0,0 0 0,1 0 0,1-1 0,0 1 0,3 24 0,-2-38-80,0-1 0,1 1 0,-1-1 0,1 1 0,-1-1 0,1 0 0,-1 1 0,1-1 0,0 0 0,0 0 0,-1 1 0,1-1 0,0 0 0,0 0 0,0 0 0,0 0 0,1 0-1,-1 0 1,0 0 0,0-1 0,0 1 0,1 0 0,-1-1 0,0 1 0,1-1 0,-1 1 0,1-1 0,-1 1 0,1-1 0,1 0 0,7 1-329,0 0-1,0 0 0,15-2 1,-8 0-287,-10 1 293,0 0-1,1-1 0,-1 0 0,0 0 1,0-1-1,0 0 0,0 0 0,0-1 1,0 0-1,-1 0 0,1 0 0,-1-1 1,8-6-1,-9 6 278,-1 1 0,0-1 0,-1 0-1,1-1 1,-1 1 0,1-1 0,4-8 0,-6 8 590,0 0 0,0 0 1,-1-1-1,1 1 0,-1 0 0,0-1 1,0 1-1,-1-10 0,-2 79 3444,-1 84-4026,2-145-136,1 0 1,1 1-1,-1-1 0,0 0 1,1 0-1,0 1 1,0-1-1,0 0 0,0 0 1,0 0-1,1 0 1,-1 0-1,1 0 0,0-1 1,-1 1-1,1 0 1,1-1-1,3 5 0,4-6-3245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0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11845,'0'0'0</inkml:trace>
  <inkml:trace contextRef="#ctx0" brushRef="#br0" timeOffset="1">202 406 10053,'0'0'3857,"126"0"-4769,-61 0-833,-4-15-960,-6-2-3746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0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11605,'0'0'809,"33"-4"-695,107-14-66,-133 18-44,0-1-1,-1 1 0,1 0 0,0 0 1,0 1-1,-1 0 0,13 3 0,-17-3-2,0 0-1,1 0 1,-1 0-1,0 0 1,1 1-1,-1-1 1,0 1-1,0-1 1,0 1-1,-1 0 1,1-1-1,0 1 1,-1 0-1,3 4 1,-1 0-2,-1 0 0,0 0 0,-1 0 0,1 1 1,-1-1-1,-1 1 0,1-1 0,-1 1 0,0-1 1,-1 12-1,0-14 0,1 1 6,-1 0-1,0 0 0,-1 0 1,1 0-1,-1 0 0,0-1 1,0 1-1,0-1 0,-1 1 0,1-1 1,-1 0-1,0 0 0,0 0 1,-1 0-1,1-1 0,-5 4 1,-10 8 15,-1-1 0,-26 15 0,6-4-28,27-20-136,11-5 128,1-1-1,0 1 1,0 0 0,0-1 0,-1 1 0,1-1 0,0 1-1,0-1 1,0 1 0,0 0 0,0-1 0,0 1-1,0-1 1,0 1 0,0-1 0,0 1 0,0-1 0,0 1-1,0 0 1,0-1 0,1 1 0,-1-1 0,0 1-1,0 0 1,0-1 0,1 1 0,-1-1 0,0 1 0,0 0-1,1-1 1,14-22-613,0 1-1,1 0 1,1 1-1,30-28 1,-11 12 17,-4 1 257,2 1 0,72-56 1,-125 117 5640,9-9-4987,1 1-1,1 0 1,0 1-1,-5 20 1,10-22-195,1 1 0,1-1 0,1 0 0,2 19 0,-2-34-103,0 0-1,1-1 1,-1 1 0,1 0-1,-1 0 1,1-1 0,0 1-1,-1 0 1,1-1 0,0 1 0,0-1-1,0 1 1,1-1 0,-1 1-1,0-1 1,0 0 0,1 0-1,-1 1 1,1-1 0,-1 0-1,1 0 1,0-1 0,-1 1-1,1 0 1,0 0 0,-1-1 0,1 1-1,0-1 1,2 1 0,6 1-89,1-1-1,0 0 1,20-1 0,-21 0-87,-3 1-126,1-1-1,-1-1 1,0 0 0,1 0-1,-1 0 1,0-1 0,0 0 0,0 0-1,0 0 1,0-1 0,0 0-1,-1-1 1,0 0 0,1 0-1,-1 0 1,-1 0 0,9-9-1,17-24-4721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7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12166,'0'0'1216,"183"8"-1120,-127-8-16,-6 0-80,-5 0-224,-14 0-1153,-11 0-1696</inkml:trace>
  <inkml:trace contextRef="#ctx0" brushRef="#br0" timeOffset="1">43 191 7619,'0'0'4338,"101"48"-4129,-59-40 63,6-3-144,0-5-96,3 0-32,-1 0-1297,-5-10-1712,-2-6-3490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0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2561,'0'0'8660,"179"-9"-8660,-102 9-32,-2 0-496,-1 0-513,-2 0-159,-1 0-993,-3 0-608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1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8452,'0'0'3586,"17"18"-3306,57 64-107,-64-70-74,-1 0 1,0 0-1,-1 1 0,-1 0 1,0 1-1,-1-1 0,0 1 1,-1 1-1,0-1 1,3 21-1,-5-6-26,-1-1 1,-1 1 0,-5 55-1,1-63-109,-2 0 0,0-1 0,-1 0 0,-1 0 0,-1 0 0,-1-1 0,-1 0-1,0-1 1,-1 0 0,-1-1 0,-1 0 0,-27 28 0,28-34-354,6-9-999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1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3778,'0'0'11138,"27"-1"-11082,172-3-112,-198 4 26,0 0 1,0 0-1,-1 0 0,1 0 0,0 0 0,0 0 0,0 1 1,0-1-1,0 0 0,0 1 0,0-1 0,-1 1 0,1-1 1,0 1-1,0-1 0,-1 1 0,1 0 0,0-1 0,-1 1 1,1 0-1,0 0 0,-1-1 0,1 1 0,-1 0 0,1 0 1,-1 0-1,0-1 0,1 1 0,-1 0 0,0 2 1,1-1-18,-1 0 0,0 0 1,0 0-1,0 0 1,0 0-1,0 1 0,0-1 1,-1 0-1,1 0 1,-1 0-1,1 0 0,-1 0 1,0 0-1,0 0 1,-1 2-1,-8 8 14,0-1-1,0 0 1,-1 0 0,-21 15-1,1 1 36,18-16 1,-29 29 13,40-38-15,0 1-1,0 0 1,0-1 0,0 1 0,1 0-1,-1 0 1,1 0 0,-1 0-1,1 0 1,0 0 0,0 1 0,1-1-1,-2 6 1,3-8 0,-1-1-1,0 1 1,0 0 0,0 0-1,0-1 1,1 1 0,-1 0-1,0 0 1,1-1 0,-1 1-1,0-1 1,1 1 0,-1 0-1,1-1 1,-1 1-1,1-1 1,0 1 0,-1-1-1,1 1 1,-1-1 0,1 1-1,0-1 1,-1 0 0,1 1-1,0-1 1,-1 0 0,1 1-1,0-1 1,0 0 0,-1 0-1,1 0 1,1 0 0,31 0 106,-23 0-23,42-2 217,0-2 0,-1-3 0,59-15 0,-77 16-113,63-4 0,-39 8-3339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2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6419,'0'0'0,"165"0"-1745,-103 0-1232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2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7684,'0'0'2833,"156"12"-2705,-72-30-48,-10 4-32,-18 5-48,-21 3-800,-15 6-737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4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80 5186,'0'0'4117,"3"-6"-3749,0 1-358,1 0 1,-1 0-1,1 1 1,0-1-1,0 1 0,1 0 1,-1 0-1,1 0 0,0 1 1,0 0-1,0 0 1,0 0-1,0 1 0,1-1 1,-1 1-1,1 0 0,8-1 1,8-1 20,0 1 0,1 1 0,31 2 0,-41 0-27,-11 0-7,-1 0-1,1 0 1,-1 0-1,1 1 1,0-1-1,-1 1 1,1-1 0,-1 1-1,1 0 1,-1-1-1,1 1 1,-1 0 0,0 0-1,1 0 1,-1 0-1,0 0 1,0 0 0,1 0-1,-1 1 1,0-1-1,0 0 1,-1 1 0,1-1-1,0 0 1,0 1-1,-1-1 1,1 1 0,0 0-1,-1-1 1,0 1-1,1-1 1,-1 1 0,0 3-1,1 6-18,0-1 0,-1 1 0,-3 21 0,3-29 23,-2 5-73,-1 1 0,1-1-1,-1 1 1,-1-1 0,1 0 0,-1-1-1,-1 1 1,1-1 0,-1 1 0,-1-1-1,1-1 1,-1 1 0,-1-1 0,1 0-1,-10 7 1,-11 7-234,-1-1 1,-48 25-1,57-34 329,-1-1 0,0-1 0,-24 7-1,2-9 2539,168-4-2367,163-5-1188,-237-5-1717,-5-3-2091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4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0 9957,'0'0'717,"-26"26"-663,-80 83-25,102-104-24,-1 0 1,1 1-1,0-1 0,1 1 1,-1 0-1,1 0 0,0 0 1,0 0-1,1 0 0,0 1 1,0-1-1,1 1 0,0-1 1,0 1-1,-1 11 0,1-2 17,0-1-9,0-1 1,0 1 0,1-1 0,1 1 0,4 25-1,-3-35-10,-1-1-1,1 1 1,0 0-1,0-1 0,1 1 1,-1-1-1,1 0 1,0 0-1,0 0 0,0 0 1,0-1-1,1 1 1,0-1-1,-1 0 1,1 0-1,1 0 0,-1 0 1,0-1-1,1 0 1,4 2-1,3 1-122,-1-1-1,2-1 1,-1 0-1,0-1 1,0 0 0,1-1-1,19 0 1,-24-1 10,-1-1 0,1 1 1,0-1-1,-1-1 0,1 1 0,-1-1 0,0-1 1,1 1-1,-1-1 0,0-1 0,0 1 0,12-9 1,-11 4-12,0 0 0,-1 0 1,0 0-1,0-1 0,-1 0 1,0 0-1,0-1 0,-1 0 1,-1 0-1,1 0 0,-2 0 1,4-14-1,-3 8 165,-2 0 0,0 0 0,-1 0 0,0-1 0,-1 1 0,-1 0 0,-5-27 0,5 38 34,0 1-1,0-1 1,-1 0 0,0 1 0,0-1-1,0 1 1,0 0 0,-1-1 0,0 1-1,0 1 1,0-1 0,0 0-1,0 1 1,-1-1 0,0 1 0,0 0-1,1 0 1,-2 1 0,1-1 0,-5-2-1,2 3-7,1-1 0,-1 1 0,0 0-1,0 0 1,0 1 0,0 0 0,0 0 0,0 0-1,-1 1 1,1 0 0,0 1 0,0 0-1,-9 2 1,13-2-133,-1 0 0,1 0 0,-1 1 0,1-1 0,0 1-1,0 0 1,0 0 0,0 0 0,0 1 0,0-1 0,0 1 0,1-1-1,0 1 1,-1 0 0,1 0 0,0 0 0,0 0 0,0 0 0,1 1-1,-2 3 1,-12 36-2623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4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5475,'0'0'4001,"266"0"-3937,-127 0-48,13 0-16,10 0-160,0 0-176,-13-8 144,-19-1 160,-26 3 32,-30 6 0,-32 0-16,-29 0-3217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10085,'0'0'1899,"-2"13"-1771,1-5-101,1 3 0,-2 0 1,0 0-1,0-1 0,-1 1 1,0 0-1,-1-1 0,-7 16 1,-15 13 28,20-32-61,0 1 1,1 0-1,0 0 0,0 0 1,1 1-1,0-1 0,1 1 0,-1 0 1,2 0-1,-1 1 0,-1 15 1,4-24 4,1 0 0,-1 1 0,1-1 0,-1 0 0,1 0 0,-1 0 0,1 0 0,-1 0 0,1 0 0,0-1 0,0 1 0,-1 0 0,1 0 0,0 0 0,0-1 0,0 1 0,0 0 0,0-1 0,0 1 0,0-1 0,0 1 0,0-1 0,0 0 0,1 1 1,-1-1-1,0 0 0,2 0 0,41 6 35,-36-6-29,81 6-785,115-9 0,-158-6-876,-44 9 1368,-1 0 0,1-1-1,0 0 1,-1 1 0,1-1-1,0 0 1,-1 0 0,1 0-1,-1 0 1,0 0 0,1 0 0,-1 0-1,0-1 1,0 1 0,0 0-1,1-1 1,-1 1 0,-1-1-1,1 1 1,0-1 0,0 1-1,-1-1 1,2-2 0,-2-10-2005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5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59 110 176,'0'0'7105,"-9"-20"-6265,-28-59-304,31 69-120,3 13-180,3 15 124,0-15-201,10 286 2784,-10-218-3066,-12 96 1,11-163-349,0 4 256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5 7299,'0'0'1228,"-24"-1"-820,-82-3 227,90 5-474,-1 0 1,1 1-1,-1 1 1,1 1-1,0 0 1,0 1 0,1 0-1,-1 2 1,1 0-1,0 0 1,1 2-1,0 0 1,0 0-1,1 1 1,0 1 0,1 0-1,-11 13 1,20-21-124,0 0 1,0 1-1,1-1 0,-1 1 1,1 0-1,0-1 1,0 1-1,0 0 0,1 0 1,-1 0-1,1 0 1,-1 5-1,2-7-34,0 0 1,-1 0-1,1 0 0,0-1 1,1 1-1,-1 0 0,0 0 1,1 0-1,-1 0 0,1 0 1,-1 0-1,1-1 0,0 1 1,-1 0-1,1-1 0,0 1 1,0 0-1,1-1 1,-1 1-1,0-1 0,0 1 1,1-1-1,-1 0 0,1 0 1,-1 0-1,1 0 0,0 0 1,-1 0-1,3 1 0,19 7 46,1-2 0,0-1-1,0 0 1,1-2-1,47 3 1,40 6 34,-104-11-81,7 0-3,-1 1 1,1 0-1,-1 1 0,0 1 0,0 0 1,-1 1-1,21 12 0,-33-18-4,1 1 0,-1 0 0,0-1 0,0 1 0,1 0 0,-1 0 0,0 0 0,0 0 0,0 0 0,0 0 0,0 0 0,0 0 0,-1 1 0,1-1 0,0 0 0,-1 1 0,1-1 0,0 0 0,-1 1 0,0-1 0,1 0 0,-1 1 0,0-1 0,0 1 0,1-1 0,-1 1 0,0-1 0,-1 1 0,1-1 0,0 1 0,0-1 0,-1 0 1,1 1-1,0-1 0,-1 1 0,0-1 0,1 0 0,-1 0 0,0 1 0,1-1 0,-1 0 0,0 0 0,0 0 0,0 0 0,0 0 0,0 0 0,-1 0 0,1 0 0,-2 1 0,-8 5 33,1 0 0,-1-1 0,0 0 0,-18 6 0,26-11-34,-29 12-98,-1-1 0,0-2 0,0-1-1,-1-1 1,0-3 0,-40 3-1,73-8 39,0 0 0,0 0 0,0 0 0,1 0 0,-1 0 0,0 0-1,0-1 1,0 1 0,1 0 0,-1-1 0,0 1 0,1 0-1,-1-1 1,0 1 0,0-1 0,1 1 0,-1-1 0,1 0 0,-1 1-1,1-1 1,-1 1 0,1-1 0,-1 0 0,1 0 0,-1 1 0,1-1-1,0 0 1,-1 0 0,1 1 0,0-1 0,0 0 0,0 0-1,0 0 1,0 1 0,-1-1 0,2 0 0,-1-1 0,0-2-304,0 1 1,0 0-1,1 0 1,-1 0 0,1 0-1,0 0 1,0-1-1,0 2 1,3-6-1,2 0-749,0 1 1,0 0-1,13-12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8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7764,'0'0'7507,"59"20"-7555,-21-14-560,5-3-257,-11-3-543,-6 0-1089,-13 0-1761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9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6515,'-7'5'1905,"7"1"-1329,0 0 737,33 3-225,15-3-624,11-6-223,-1 0-145,-6 0-48,-7 0-48,-9 0 32,-7 0-32,-13 0-417,0 0-831,-3 0-1922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39:59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9 9732,'0'0'2105,"-30"-1"-3921,-186-3 311,190 2 1750,19 1 65,-1 1-1,0 0 0,0 0 1,-15 3-1,21-3-263,0 1 1,0 0-1,0-1 0,0 1 0,0 0 0,0 0 1,0 0-1,0 1 0,1-1 0,-1 0 0,0 1 0,1-1 1,-1 1-1,1-1 0,-1 1 0,1 0 0,0 0 1,0-1-1,0 1 0,0 0 0,0 0 0,-1 3 1,-5 18 165,1 0 0,1 1 0,1-1 1,-1 26-1,3 99 53,2-95-826,1-52 503,0 0 1,0-1-1,0 1 0,0-1 0,0 1 0,0-1 1,0 1-1,0-1 0,0 0 0,0 0 1,0 1-1,1-1 0,-1 0 0,0 0 0,0 0 1,0 0-1,0 0 0,2-1 0,24-1 380,0-8-45,-22 7-238,1 1 1,-1 0 0,1 0 0,0 0 0,0 1-1,0 0 1,11-1 0,-9 2-35,-1 0 0,0 1 0,1 0 0,-1 0 0,0 0 0,0 1 0,0 0 0,0 1 0,0-1 0,7 5 1,-10-5-7,-1 0 0,0 1 1,1 0-1,-1-1 1,-1 1-1,1 0 1,0 0-1,-1 1 1,1-1-1,-1 0 1,0 1-1,0 0 1,0-1-1,-1 1 1,1 0-1,-1 0 1,0 0-1,0 0 1,1 8-1,-1-5-9,0 0 0,-1 0 0,0 0 0,0 0 0,0 0-1,-1 0 1,0 0 0,-2 8 0,1-11 10,1-1 1,0 0-1,-1 0 0,0-1 1,0 1-1,0 0 0,0 0 0,0-1 1,-1 1-1,1-1 0,-1 0 1,1 0-1,-1 0 0,0 0 1,0 0-1,0-1 0,0 1 0,-6 1 1,-14 5 27,-2 0 0,1-2 0,0-1 0,-37 2 0,-98-2-3,159-5-59,0 0-1,0 0 1,0 0 0,0 0-1,-1 0 1,1 0-1,0 0 1,0 0 0,0 0-1,0 0 1,0 0-1,0-1 1,-1 1 0,1 0-1,0 0 1,0 0-1,0 0 1,0 0 0,0 0-1,0 0 1,0-1-1,0 1 1,0 0 0,-1 0-1,1 0 1,0 0-1,0 0 1,0-1-1,0 1 1,0 0 0,0 0-1,0 0 1,0 0-1,0 0 1,0-1 0,0 1-1,0 0 1,0 0-1,0 0 1,0 0 0,0 0-1,0-1 1,1 1-1,-1 0 1,0 0 0,0 0-1,0 0 1,0 0-1,0 0 1,0-1 0,0 1-1,0 0 1,0 0-1,1 0 1,-1 0 0,0 0-1,0 0 1,0 0-1,0 0 1,0 0 0,0 0-1,1-1 1,-1 1-1,0 0 1,0 0 0,0 0-1,17-10-4201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2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79 6163,'0'0'7043,"-1"-13"-6123,-6-39-154,6 39-176,-5 41-155,4 172 16,3-110-427,-1-74-48,1-1 0,0 1 1,1-1-1,1 0 0,1 0 1,0 0-1,0 0 0,8 16 1,-10-27-28,0-1 0,0 1 0,0 0 0,0-1 0,1 1 0,-1-1 0,1 0 0,0 0 0,0 0 0,0 0 0,0 0 0,1 0 0,-1-1 0,1 0 0,0 0 0,-1 0 0,1 0 0,0-1 0,0 1 0,0-1-1,0 0 1,0 0 0,1 0 0,-1-1 0,0 1 0,0-1 0,0 0 0,1 0 0,-1-1 0,0 1 0,0-1 0,0 0 0,0 0 0,7-3 0,-6 1 20,1 0 1,0 0-1,-1-1 0,0 1 0,1-1 1,-1-1-1,-1 1 0,1-1 0,-1 1 0,0-1 1,0-1-1,0 1 0,-1 0 0,1-1 0,-2 0 1,4-6-1,3-9-19,-1-1 0,-1 0 0,6-27 0,-10 28 53,-1 0-1,0 1 1,-2-22 0,0 36-3,0 4-13,0 8-11,-3 625 613,3-627-585,0 0 0,0 0-1,0 0 1,-1 0 0,0 0 0,0 0-1,0 0 1,0 0 0,0-1 0,-1 1-1,0 0 1,1-1 0,-2 1 0,1-1-1,-4 6 1,2-6 6,0 0 1,1 0-1,-2 0 1,1 0-1,0 0 0,0-1 1,-1 0-1,0 0 0,1 0 1,-1-1-1,0 1 1,-6 0-1,-8 0 12,1 0 1,-32-2 0,29 0-144,18 0-23,1 0 0,-1 0 1,1 0-1,-1 0 1,1-1-1,-1 1 1,1-1-1,0 1 1,-1-1-1,1 0 1,0 0-1,0 0 0,-1 0 1,1-1-1,0 1 1,0-1-1,0 1 1,1-1-1,-1 0 1,0 1-1,0-1 1,1 0-1,-1 0 0,1 0 1,0 0-1,0-1 1,0 1-1,0 0 1,0 0-1,0-1 1,0 1-1,1-1 1,-1 1-1,1 0 0,0-4 1,-2-26-4342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2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12774,'0'0'1152,"201"-3"-2960,-124-5-2642</inkml:trace>
  <inkml:trace contextRef="#ctx0" brushRef="#br0" timeOffset="1">691 0 10293,'0'0'2593,"-39"173"-2593,52-138-929,0-12-1840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3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11781,'0'0'0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3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1 453 8660,'0'0'3345,"22"-14"-3318,74-43-19,-92 54-3,1 1 0,0-1 1,0 1-1,0 0 0,0 0 0,0 1 0,0-1 0,0 1 1,0 0-1,9 0 0,-12 1 0,0 1 1,-1-1-1,1 0 1,-1 1-1,1-1 1,-1 1-1,1-1 1,-1 1-1,1 0 0,-1-1 1,1 1-1,-1 0 1,0 0-1,1 0 1,-1 0-1,0 0 1,0 0-1,0 1 1,0-1-1,0 0 1,0 1-1,1 1 0,1 5 21,-1 0 0,0 0 0,0 1 0,-1-1 0,0 1 0,0-1 0,-1 1 0,-1 15 0,0-4-12,2 1-76,-1 26-272,0-44 311,0 0 0,-1 0 0,1-1 0,-1 1 0,0 0 1,1 0-1,-1-1 0,0 1 0,-1-1 0,1 1 0,0-1 0,-3 4 0,4-6 20,0 1 0,0-1 0,0 0 0,-1 0 0,1 0 1,0 1-1,0-1 0,0 0 0,0 0 0,0 0 0,0 0 0,0 1 0,-1-1 0,1 0 0,0 0 0,0 0 0,0 0 0,0 0 1,-1 1-1,1-1 0,0 0 0,0 0 0,0 0 0,-1 0 0,1 0 0,0 0 0,0 0 0,0 0 0,-1 0 0,1 0 0,0 0 1,0 0-1,0 0 0,-1 0 0,1 0 0,0 0 0,0 0 0,0 0 0,-1 0 0,1 0 0,0 0 0,0 0 0,0-1 0,-1 1 1,1 0-1,0 0 0,0 0 0,0 0 0,0 0 0,-1 0 0,1-1 0,-2-12-178,4 0 129,-1 1 0,2 0 1,-1-1-1,2 1 1,0 0-1,0 0 1,1 1-1,0-1 0,11-14 1,-6 8 39,1 2 1,1-1 0,1 2-1,0-1 1,21-17-1,-31 30 19,0 1-1,0-1 1,0 1 0,0 0-1,0 0 1,0 0-1,1 0 1,-1 1 0,0 0-1,1-1 1,-1 1-1,1 0 1,0 1-1,5-2 1,-8 3 13,0 0-1,0-1 1,0 1 0,0 0 0,0 0-1,0 0 1,0-1 0,0 1-1,0 0 1,-1 0 0,1 0 0,0 0-1,-1 1 1,1-1 0,-1 0 0,1 0-1,-1 0 1,1 0 0,-1 1-1,0-1 1,0 0 0,1 0 0,-1 1-1,0-1 1,0 2 0,1 2 94,6 40 404,-3-21-398,10 35-1,-12-52-118,0-1 1,0 0-1,1 0 0,0 0 0,0 0 1,1 0-1,0-1 0,0 1 0,0-1 1,6 6-1,-7-9-44,-1 0 0,1 0 1,0 0-1,0 0 0,0-1 0,1 1 1,-1-1-1,0 1 0,0-1 0,1 0 1,-1-1-1,1 1 0,-1-1 0,1 1 1,-1-1-1,1 0 0,-1 0 0,1-1 1,-1 1-1,0-1 0,1 1 0,-1-1 0,6-2 1,-3 0-130,1 0 0,-1 0 0,0 0 1,0-1-1,0 0 0,-1 0 0,1 0 0,-1-1 1,0 0-1,7-8 0,3-7-37,-2 0 0,0-1 0,-1-1-1,-1 0 1,-1 0 0,11-37 0,-12 26 537,-2 0 1,-1-1 0,-1-1-1,-1-36 1,-3-45 3566,-2 247-3417,2 164-118,-1-289-355,1 0 1,-1 1 0,1-1 0,0 0 0,0 1 0,1-1 0,0 0-1,0 0 1,0 0 0,1 0 0,5 9 0,-6-13-125,1 1 1,-1-1-1,1 1 1,-1-1-1,1 0 1,0 0 0,0 0-1,0 0 1,0-1-1,0 1 1,0-1-1,1 0 1,-1 0-1,0 0 1,1 0-1,-1 0 1,1-1-1,-1 0 1,1 0-1,-1 0 1,1 0-1,6-1 1,-7 1-242,0-1 0,-1 1 0,1-1 0,0 1 1,0-1-1,-1 0 0,1 0 0,0 0 0,3-3 0,24-26-6713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3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11365,'0'0'256,"165"-87"-5682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4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1 227 7331,'0'0'3778,"11"2"-3658,-7-1-183,1 0 0,0-1 0,0 1 0,0-1-1,0 1 1,0-2 0,0 1 0,-1 0 0,1-1 0,0 0 0,0 0-1,0 0 1,-1-1 0,1 0 0,-1 0 0,1 0 0,5-4 0,3-3-353,-1-1 0,-1 0 0,12-13 0,-20 19 406,0 1-1,0-1 1,0 0 0,-1 0-1,1 0 1,-1 0-1,0 0 1,0-1 0,-1 1-1,1-1 1,-1 1-1,0-1 1,0 1 0,0-7-1,-1 11 37,-1-1-1,1 0 1,-1 1 0,1-1-1,-1 1 1,1-1 0,-1 1-1,1-1 1,-1 1 0,1-1-1,-1 1 1,0-1 0,1 1-1,-1 0 1,0-1 0,1 1-1,-1 0 1,0-1 0,1 1-1,-1 0 1,0 0 0,0 0-1,1 0 1,-1 0 0,0 0-1,0 0 1,-1 0-1,-29 0 201,25 0-95,0 0-57,1 0 0,-1 0-1,0 1 1,1 0 0,-1 0-1,1 0 1,-1 1 0,1 0-1,0 0 1,0 0 0,0 1-1,0 0 1,0 0 0,1 0-1,-1 0 1,1 1 0,0 0-1,0 0 1,-7 8 0,7-6-2,1-1-1,0 1 1,0 0 0,0 0 0,1 0 0,0 0 0,0 0-1,1 0 1,-1 0 0,1 1 0,1-1 0,-1 1 0,1-1 0,0 1-1,1-1 1,-1 0 0,3 9 0,-2-12-65,0 0 0,0 0 0,1-1 0,-1 1 0,1-1 0,-1 1 0,1-1 0,0 1 0,0-1 0,0 0 0,0 0 0,0 0 0,0 0 0,1 0 0,-1-1 0,1 1 0,-1-1 1,1 1-1,0-1 0,0 0 0,-1 0 0,1 0 0,0-1 0,6 2 0,7 0-2,1 1-1,-1-2 1,20-1 0,-29 0-21,5 1-201,-1-2 0,1 1 1,0-2-1,0 1 1,-1-2-1,1 1 1,-1-1-1,0-1 1,0 0-1,0-1 0,0 0 1,-1-1-1,0 0 1,0-1-1,0 1 1,9-10-1,-9 7 115,0 0 1,-1-1-1,0 0 0,0-1 0,9-14 1,-14 18 257,0 0 0,-1 0 0,0 0 0,0-1 0,-1 1 0,0-1 1,0 0-1,-1 1 0,0-1 0,1-12 0,-2-7 453,0 17-56,0 14 566,-2 67-1045,3 73 59,0-121-155,1 1 0,1-1 0,2-1-1,7 25 1,-5-37-317,-1-15 285,4-22 205,-9 23-168,13-41 38,2 1-1,1 1 1,3 1-1,1 0 1,33-47-1,-50 84-164,0 0-1,0 1 0,0 0 1,1 0-1,-1 0 0,1 0 1,0 1-1,0 0 0,1 0 1,-1 0-1,1 0 1,-1 1-1,1 0 0,0 0 1,6-1-1,6 1-671,1 0-1,-1 1 1,29 2 0,-23-1 512,42 3-987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4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17 8644,'0'0'5109,"-29"5"-5064,-1 1-23,-53 16-1,81-21-15,0 0 0,-1 0 1,1 0-1,0 0 0,0 1 0,0-1 1,0 1-1,1-1 0,-1 1 0,0-1 0,1 1 1,-1 0-1,1 0 0,-1 0 0,1 0 1,0 0-1,0 0 0,0 0 0,0 1 0,0-1 1,0 0-1,1 1 0,-1-1 0,1 0 0,0 1 1,0-1-1,-1 0 0,2 1 0,-1-1 1,0 1-1,0-1 0,2 4 0,-1 8 53,-2-3-36,2-1 1,-1 0-1,1 1 0,1-1 0,0 0 1,1 0-1,3 11 0,-3-15-19,0 0 1,1 0-1,-1 0 0,1-1 1,0 1-1,1-1 0,-1 0 0,1 0 1,0 0-1,1-1 0,10 8 1,-5-6-71,0 0 1,0-1-1,1 0 1,0-1-1,0 0 1,0 0-1,0-2 1,1 1-1,-1-2 1,1 0-1,0 0 1,-1-1-1,1 0 1,13-3-1,-4 0-161,-1-1-1,1-2 1,-1 1 0,0-2-1,-1-1 1,0-1 0,24-14-1,3-5-1216,48-38 0,-78 52 1374,0 0 0,-1-1 0,-1-1 0,0 0 0,21-31 0,-34 44 115,0 0-1,-1 0 0,1-1 1,0 1-1,-1-1 1,0 1-1,0-1 1,0 1-1,0-1 1,-1 0-1,1-4 1,-1 8-13,0 0 1,0-1-1,0 1 1,0 0-1,0-1 1,-1 1-1,1 0 1,0-1-1,0 1 1,0 0-1,0 0 1,-1-1-1,1 1 1,0 0-1,0 0 1,-1-1-1,1 1 1,0 0-1,-1 0 1,1 0-1,0 0 1,0-1-1,-1 1 1,1 0-1,0 0 1,-1 0-1,1 0 1,0 0-1,-1 0 1,1 0-1,0 0 1,-1 0 0,1 0-1,0 0 1,-1 0-1,1 0 1,0 0-1,-1 0 1,1 0-1,0 0 1,-1 0-1,1 1 1,-5-1 159,1 0-121,0 1 1,0-1 0,0 1-1,0 0 1,0 0-1,0 0 1,0 0 0,1 1-1,-1 0 1,0-1-1,1 1 1,-1 1 0,1-1-1,-3 3 1,-1 1 69,1 0 1,0 0-1,1 1 0,-1 0 1,1 0-1,-5 11 1,3-5-8,1 0-1,0 0 1,1 1 0,0 0 0,2 0 0,-1 0 0,-1 28 0,4-39-131,1 1 1,0-1 0,-1 1 0,2-1 0,-1 1 0,0-1 0,1 0 0,-1 1 0,1-1 0,0 1 0,0-1 0,0 0 0,1 0 0,-1 0 0,1 0-1,0 0 1,2 3 0,-1-3-21,1-1 0,-1 0 0,1 0 0,-1-1-1,1 1 1,0-1 0,0 1 0,0-1 0,0 0 0,0-1-1,0 1 1,0-1 0,0 0 0,7 0 0,1 1-84,0 0 1,0-1 0,0-1 0,1 0-1,-1 0 1,0-1 0,0-1-1,0 0 1,16-6 0,-12-1 20,0 0 1,22-18 0,14-10 423,-51 37 65,-14 366 1194,13-188-2579,0-60-5689,-7-138 6158,-1-70 2595,5-141-1,4 207-2037,1 0-1,1-1 0,2 1 0,0 0 0,15-41 0,-13 50-22,0-1 1,1 1-1,0 1 1,1-1-1,1 1 1,1 1-1,0 0 1,23-23-1,-28 32-16,0 0 1,0 1-1,0 0 0,0 0 0,1 0 0,0 1 1,0 0-1,0 0 0,0 1 0,11-3 1,-1 3 69,0 0 0,-1 1 0,26 1 0,-39 0-73,1 0-1,-1 1 1,0-1-1,0 1 1,0-1-1,1 1 1,-1 0-1,0 0 0,0 0 1,0 0-1,0 1 1,0-1-1,-1 1 1,1 0-1,0 0 1,-1 0-1,1 0 1,-1 0-1,0 1 1,0-1-1,3 5 1,-2-3-3,-1 1 1,0 0-1,-1 0 1,1 0 0,-1 0-1,0 0 1,0 0-1,0 0 1,-1 0 0,0 0-1,0 0 1,0 0-1,-2 7 1,1-9 9,0 1 0,-1-1 0,1 0 0,-1 1 0,0-1 0,0 0 1,0 0-1,0 0 0,0 0 0,-1-1 0,1 1 0,-1-1 0,0 1 0,0-1 0,0 0 0,0 0 0,0 0 0,0-1 1,-1 1-1,-6 2 0,-2 0-6,0 1 1,0-2 0,0 1 0,-24 2 0,31-6-186,-23 2-215,27-2 283,0 0 1,0 0-1,1 0 1,-1 0-1,0-1 1,0 1-1,1 0 1,-1 0-1,0 0 1,1-1-1,-1 1 1,0 0-1,1-1 1,-1 1-1,0 0 1,1-1-1,-1 1 1,1-1-1,-1 1 1,1-1-1,-1 1 1,1-1 0,-1 0-1,1 1 1,-1-1-1,1 0 1,0 1-1,0-1 1,-1 0-1,1 1 1,0-1-1,-1-1 1,1-28-3231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3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461 106 5475,'0'0'3756,"-1"-18"-2764,1 8-825,0 4-108,0 0-1,-1 0 1,1 1-1,-1-1 0,0 0 1,-3-7-1,3 11-39,0 0 0,0 1 0,1-1-1,-1 0 1,-1 1 0,1-1 0,0 1 0,0-1-1,0 1 1,-1 0 0,1 0 0,-1-1-1,1 1 1,-1 0 0,1 0 0,-1 0 0,0 1-1,0-1 1,1 0 0,-1 1 0,0-1 0,0 1-1,0-1 1,1 1 0,-1 0 0,0 0-1,-3 0 1,2 0-11,-14-1 35,-1 1 0,0 0 0,1 2 0,-1 0 0,1 1 0,-1 1 0,1 0 0,-21 9 0,5 2 53,-47 30 0,68-37-69,-1 1-1,1 0 1,1 1 0,0 0 0,0 1-1,-12 16 1,20-23-29,1 0-1,-1 1 1,1-1 0,0 0 0,0 1-1,1-1 1,-1 1 0,1 0 0,0-1-1,-1 8 1,2-10 1,0 0 0,0 0 0,0 0 0,0 1-1,1-1 1,-1 0 0,0 0 0,1 1 0,0-1 0,-1 0 0,1 0-1,0 0 1,0 0 0,0 0 0,1 0 0,-1 0 0,0-1 0,1 1-1,-1 0 1,1-1 0,-1 1 0,1-1 0,0 1 0,2 0 0,19 10 25,0-1 1,1-1 0,31 9 0,-22-8-9,37 17 0,-60-23-33,-1 0 0,1 1 1,-1 0-1,0 0 0,-1 1 0,1 0 1,13 17-1,-20-23-15,-1 1 0,1 0-1,-1-1 1,1 1 0,-1 0 0,0 0 0,0 0 0,0 0 0,0 1-1,0-1 1,0 0 0,-1 0 0,1 0 0,-1 1 0,1-1 0,-1 0 0,0 1-1,0-1 1,0 0 0,0 1 0,-1 2 0,-1-2 21,1 0 0,0-1-1,-1 0 1,1 1 0,-1-1 0,0 0 0,0 0 0,0 0-1,0 0 1,0 0 0,0 0 0,0 0 0,-1-1 0,1 0 0,-3 2-1,-11 4 37,0-1 0,0 0 0,-1-1 0,-24 3 0,37-7-33,-41 5 54,0-1-1,-67-3 0,111-2-44,17-16-1866,6 7 288,0 0 0,40-9 1,-46 14 1015,66-18-3118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7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53 11461,'0'0'3018,"-8"-12"-2805,6 8-215,-20-29-75,15 29 49,11 24 47,15 35 154,-4 0 1,-1 1-1,-3 0 1,4 59-1,-9 136-501,-6-246 9,1 1 0,0-1-1,0 1 1,0-1 0,1 1 0,4 8 0,-6-13 211,0 0 0,1 0 0,-1 0 0,1 0 0,-1-1 0,1 1 1,0 0-1,-1 0 0,1-1 0,0 1 0,0 0 0,-1-1 0,1 1 0,0-1 1,0 1-1,0-1 0,0 1 0,-1-1 0,1 0 0,0 0 0,0 1 1,0-1-1,0 0 0,0 0 0,0 0 0,0 0 0,0 0 0,0 0 1,0 0-1,0 0 0,0 0 0,0 0 0,0-1 0,0 1 0,0 0 1,-1-1-1,1 1 0,0-1 0,0 1 0,0-1 0,0 1 0,-1-1 0,1 1 1,0-1-1,0 0 0,-1 1 0,1-1 0,-1 0 0,1-1 0,7-6-823,-1-1 0,0 0 0,9-18 0,-6 11 24,18-29-696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5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3954,'0'0'10220,"8"24"-9755,-2-3-408,1-1-26,0 0-1,-2 1 1,-1 0 0,0 0-1,-2 0 1,0 24 0,-2 274 438,0-317-469,0 0-1,0 0 1,0-1-1,0 1 1,0 0-1,0 0 1,1 0-1,-1-1 1,1 1-1,-1 0 1,1 0-1,-1-1 1,1 1-1,0-1 1,0 1-1,0-1 1,0 1-1,0-1 1,0 1-1,0-1 1,1 0-1,-1 1 1,0-1-1,3 1 1,-1-1-30,0 0 0,0 0 0,0 0 1,0-1-1,0 0 0,0 1 0,0-1 1,0 0-1,0 0 0,0-1 0,0 1 0,0-1 1,5-1-1,-4 1-141,1-1 0,-1 0 0,1 0 0,-1 0 0,0 0 0,1-1-1,-1 1 1,-1-1 0,1 0 0,0-1 0,-1 1 0,5-6 0,0-1-1106,0-1 0,-1 1 0,8-18 0,6-21-6342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5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1 317 11541,'0'0'1489,"181"-32"-2417,-71 11-2850,13-2 1057,13 5 1920</inkml:trace>
  <inkml:trace contextRef="#ctx0" brushRef="#br0" timeOffset="1">1621 54 8260,'0'0'1611,"-26"-10"-1421,-79-29-22,80 35-27,25 4-132,-1 0-1,1 0 0,0 0 1,-1 1-1,1-1 0,0 0 0,-1 0 1,1 0-1,0 1 0,0-1 1,-1 0-1,1 1 0,0-1 0,0 0 1,-1 0-1,1 1 0,0-1 1,0 0-1,0 1 0,-1-1 0,1 1 1,0-1-1,0 0 0,0 1 1,0-1-1,0 1 0,-5 29 519,1 0 0,1 0 1,2 1-1,3 31 0,-1-2-105,5 331 293,1-224-3730,-7-141-547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6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10597,'0'0'2366,"34"-9"-2062,-15 3-270,53-15 41,104-16 0,-93 25-67,-13 0-116,121-4 0,-190 16 103,0 0-1,0 0 0,0 0 0,0 1 0,0-1 1,0 0-1,0 1 0,0-1 0,0 1 0,0-1 0,-1 1 1,1-1-1,0 1 0,0-1 0,-1 1 0,1 0 1,0 0-1,-1-1 0,1 1 0,-1 0 0,1 0 1,-1 0-1,1-1 0,-1 1 0,1 0 0,-1 0 0,0 0 1,0 0-1,1 0 0,-1 0 0,0 0 0,0 0 1,0 2-1,-1 42 146,0-29-19,-1-2-24,0 0-1,0-1 0,-1 1 0,-7 16 1,5-17-46,2-1 0,-1 1 1,2 0-1,-1 0 1,0 16-1,4-28-54,-1-1 0,0 1 1,0 0-1,0-1 0,1 1 0,-1-1 0,0 1 0,1-1 1,-1 1-1,0-1 0,1 1 0,-1-1 0,1 1 1,-1-1-1,1 1 0,-1-1 0,1 0 0,-1 1 0,1-1 1,-1 0-1,1 1 0,-1-1 0,1 0 0,0 0 0,-1 0 1,1 0-1,-1 1 0,1-1 0,0 0 0,-1 0 0,1 0 1,0 0-1,0 0 0,27-1-260,-20 0 139,0 0-47,-1 0 0,1-1 0,-1 0 0,1 0 0,-1-1 0,0 0 0,0 0 0,0-1 0,0 0 0,-1 0 0,1 0-1,-1-1 1,0 0 0,0 0 0,-1-1 0,0 1 0,5-8 0,-3 4-150,0 0 0,-1 0 0,0-1 0,0 0 0,-1 0 0,-1 0 0,0-1 0,0 1 0,-1-1 0,0 0 0,1-16 0,-3 18 265,0 0 0,-1-1 0,0 1 0,-1 0-1,-3-19 1,3 25 76,0 1 0,0 0 0,0-1-1,0 1 1,0 0 0,-1-1-1,1 1 1,-1 0 0,1 0 0,-1 0-1,0 0 1,0 1 0,0-1-1,0 0 1,0 1 0,0-1 0,0 1-1,-1 0 1,1 0 0,0 0 0,-1 0-1,1 0 1,-1 0 0,1 1-1,-5-1 1,-2-1 92,0 0 0,0 1-1,0 1 1,0-1 0,-1 2-1,1-1 1,-14 4 0,20-4-91,1 1 1,-1 0 0,1 0 0,-1 0 0,1 0-1,0 0 1,-1 0 0,1 1 0,0-1 0,0 1-1,0-1 1,0 1 0,0 0 0,1 0 0,-1 0-1,1 0 1,-1 0 0,1 1 0,-1-1 0,1 0-1,0 0 1,0 1 0,0-1 0,1 1 0,-1-1-1,0 1 1,1-1 0,0 1 0,-1 4 0,1-1-58,-1 0 0,1-1 1,1 1-1,-1 0 1,1-1-1,-1 1 1,3 5-1,-2-9-79,0 0 0,0 0 0,0-1 0,0 1-1,1 0 1,-1 0 0,0-1 0,1 1 0,0-1-1,-1 1 1,1-1 0,0 0 0,0 0 0,-1 1 0,1-1-1,0-1 1,0 1 0,0 0 0,4 1 0,36 6-4231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6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0 149 5090,'0'0'7278,"7"0"-7075,-6 0-173,0 0 0,0 0 0,0 0 0,1 1 0,-1-1 0,0 0 0,0 1 0,0-1 0,0 0 0,0 1 0,0-1 0,0 1 0,0 0 0,0-1 0,0 1 0,0 0 0,0-1 0,0 1 0,-1 0 0,1 0 0,1 1 0,-1 1 15,1 0 0,-1 0 1,0 0-1,1 0 0,-1 0 0,-1 0 1,1 0-1,0 4 0,1 13 57,-2 0-1,-1 25 1,-1-8-81,2-23-89,1 7 107,-6 36-1,5-52-200,-1 0 0,0 0-1,0-1 1,-1 1 0,1-1-1,-1 1 1,0-1 0,0 0 0,-1 0-1,1 0 1,-1 0 0,0 0 0,-4 5-1,6-30-410,1 10 623,2 0 0,-1 0 0,1 0 0,1 1 0,0 0 0,1-1 1,0 1-1,0 0 0,10-16 0,9-10 472,31-37 1,-51 69-479,14-18 292,1 0 1,1 2 0,1 0-1,1 2 1,32-23-1,-39 31-272,1 1 0,1 1 0,-1 0-1,1 1 1,0 1 0,1 0 0,0 1 0,0 1-1,31-3 1,76 3-3030,-108 4 818,10 0-7105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1 170 6227,'0'0'3612,"20"2"-3652,-1-1 44,21 3-242,0-2-1,48-3 0,-82 0 221,1 0-1,-1-1 1,1 0 0,-1 0 0,1 0-1,-1-1 1,0 0 0,0 0 0,0 0 0,-1-1-1,1 0 1,-1 0 0,0 0 0,0-1-1,0 1 1,0-1 0,-1 0 0,0-1-1,0 1 1,-1-1 0,1 0 0,-1 0 0,0 0-1,-1 0 1,1 0 0,-1-1 0,-1 1-1,1-1 1,0-12 0,-2 17 15,0 1-1,0 0 1,0-1-1,-1 1 1,1 0 0,0 0-1,-1-1 1,1 1 0,-1 0-1,0 0 1,1 0-1,-1-1 1,0 1 0,0 0-1,1 0 1,-1 0-1,0 0 1,0 1 0,0-1-1,0 0 1,0 0 0,-1 0-1,1 1 1,0-1-1,0 1 1,0-1 0,-1 1-1,1-1 1,0 1 0,-2-1-1,-42-3 243,44 4-232,-10 0 35,-26 3 40,35-3-80,0 1-1,1 0 1,-1 0-1,1-1 1,-1 1 0,1 0-1,-1 0 1,1 0-1,-1 0 1,1 1-1,0-1 1,0 0-1,0 1 1,0-1-1,0 1 1,0-1-1,0 1 1,0-1 0,-1 3-1,-1 7 0,1 0 1,-1 0-1,2 0 0,0 0 0,0 0 1,1 0-1,0 0 0,1 0 0,0 0 0,0 0 1,2 0-1,-1 0 0,1-1 0,9 21 1,-4-19 1,0-1 0,0 0 0,1 0 0,0 0 0,1-2 0,0 1 0,1-1 0,0 0 0,0-1 0,1-1 0,0 0 0,0 0 0,14 5 0,-10-6-61,0 0 0,1-1 1,0-1-1,0 0 0,0-1 1,0-1-1,0-1 0,0 0 1,1-2-1,20-2 0,-33 2 68,1 0-1,-1-1 0,1 0 0,-1 0 1,0-1-1,0 1 0,0-1 0,0 0 1,0-1-1,-1 1 0,1-1 0,-1 0 1,0 0-1,0 0 0,-1 0 0,7-9 1,3-8 223,-1-1 0,16-36 0,-16 31 66,-5 11 14,-1 3-175,0 1 0,1-1 0,12-17 0,-17 27-138,1 0 1,0 0-1,0 0 0,0 0 0,0 0 1,0 1-1,0 0 0,1-1 0,-1 1 1,1 0-1,0 1 0,0-1 0,-1 1 1,1-1-1,0 1 0,8-1 0,-9 2-9,-1-1-1,1 1 1,0 0 0,0 0-1,0 0 1,0 0-1,0 0 1,0 1-1,0-1 1,0 1-1,0 0 1,-1 0-1,1 0 1,0 0-1,-1 0 1,1 1-1,-1-1 1,1 1-1,4 3 1,-3 1 25,0-1 1,-1 1-1,1-1 0,-1 1 1,0 0-1,-1 0 0,1 0 0,1 8 1,0-1 34,-1 0 0,0 1 0,0-1 0,-1 1 1,-1-1-1,-1 1 0,0 0 0,0-1 0,-1 1 0,-4 15 1,4-26-41,-1 1 0,0-1 1,0 0-1,0 1 0,0-1 1,-1 0-1,1-1 0,-1 1 1,1 0-1,-1-1 1,0 1-1,0-1 0,0 0 1,-1 0-1,1 0 0,0-1 1,-1 1-1,1-1 0,-1 1 1,1-1-1,-1 0 0,-6 0 1,-10 2-5,1-1-1,-1 0 1,-21-2 0,26 0-69,14 0 10,1 0 0,-1-1-1,0 1 1,0 0-1,0 0 1,1 0 0,-1-1-1,0 1 1,0 0-1,1-1 1,-1 1-1,0-1 1,1 1 0,-1-1-1,0 1 1,1-1-1,-1 0 1,1 1 0,-1-1-1,1 1 1,-1-1-1,1 0 1,-1 0 0,1 1-1,0-1 1,-1 0-1,1 0 1,0 0-1,0 1 1,0-1 0,-1 0-1,1-1 1,-1-33-2949,2 24 1603,-1-32-3508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7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10597,'0'0'2001,"52"213"-1889,-36-137-48,0 3-64,-3-6 0,-6 0-288,-1-9-1777,-6-15-1409,0-17-2160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8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1 397 10965,'0'0'-392,"39"-1"197,9-1 177,196-1-4,183 6-861,-427 6 1558,-1 78 938,3 104-1913,-2-191 189,-1 1 1,1-1 0,0 1 0,0-1 0,0 1 0,0 0 0,0-1 0,0 1 0,0-1 0,1 1 0,-1 0 0,0-1 0,0 1-1,0-1 1,1 1 0,-1-1 0,0 1 0,0-1 0,1 1 0,-1-1 0,0 1 0,1-1 0,-1 1 0,1-1 0,-1 0 0,1 1-1,-1-1 1,1 0 0,-1 1 0,1-1 0,-1 0 0,1 0 0,-1 1 0,1-1 0,-1 0 0,1 0 0,-1 0 0,1 0-1,0 0 1,-1 0 0,1 0 0,-1 0 0,1 0 0,0 0 0,0 0 0,15 0-5581</inkml:trace>
  <inkml:trace contextRef="#ctx0" brushRef="#br0" timeOffset="1">801 0 4930,'0'0'0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8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9044,'0'0'-61,"2"27"-89,3 82-701,8-28-7123,-13-105 8620,-1-8 63,2 1 0,9-62 1,-8 85-692,-1 0 1,1 0-1,1 1 1,-1-1-1,1 1 1,1 0 0,-1 0-1,1 0 1,1 0-1,-1 1 1,1-1 0,0 1-1,0 0 1,1 1-1,0-1 1,0 1 0,8-5-1,-12 8 46,0 1 1,0 0-1,0-1 0,0 1 0,1 0 0,-1 0 1,0 0-1,0 1 0,1-1 0,-1 1 1,1-1-1,-1 1 0,0-1 0,1 1 0,-1 0 1,1 0-1,-1 1 0,1-1 0,-1 0 1,0 1-1,1-1 0,-1 1 0,0 0 0,1 0 1,1 1-1,-1 0 82,-1 1 1,1-1 0,-1 1-1,0-1 1,0 1-1,0 0 1,0-1 0,-1 1-1,1 0 1,-1 0-1,1 1 1,-1-1 0,0 0-1,-1 0 1,1 0-1,0 6 1,3 28 220,-3 73-1,-1-58-379,-4-33-132,2-15-281,3-9-1148,3-4 1571,35-87 169,-33 83 97,0 1-1,1 1 1,1-1 0,0 1 0,16-18 0,-23 28-224,0 0 1,0-1-1,0 1 1,1 0-1,-1 0 0,0 0 1,1 0-1,-1 0 1,1 0-1,-1 0 1,1 0-1,-1 1 0,1-1 1,0 0-1,-1 1 1,1 0-1,0-1 1,0 1-1,-1 0 0,1 0 1,0 0-1,0 0 1,-1 0-1,1 0 1,0 0-1,-1 1 0,1-1 1,0 1-1,-1-1 1,1 1-1,0 0 1,-1-1-1,1 1 1,-1 0-1,1 0 0,-1 0 1,0 0-1,1 1 1,-1-1-1,0 0 1,2 3-1,4 5 53,0 1 1,-1 0-1,0 0 1,-1 0-1,4 13 0,-3-12-13,1 6-96,2 0 1,0-1-1,1 0 1,18 22-1,-24-32-199,2-1-1,-1 1 0,1-1 1,-1 0-1,1-1 0,1 1 1,-1-1-1,1 0 0,-1-1 1,1 1-1,0-1 1,0-1-1,1 0 0,7 2 1,30-1-2087,3-3-183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9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249 310 6115,'0'0'4647,"-32"8"-4359,-98 32-74,125-38-202,0 0 0,0 0 0,1 0-1,-1 1 1,1 0 0,-1 0 0,1 0 0,0 0 0,0 1 0,0 0 0,1 0 0,-1 0 0,1 0-1,0 0 1,0 1 0,0-1 0,1 1 0,-1 0 0,1 0 0,0 0 0,1 0 0,-1 0 0,1 0-1,0 0 1,0 7 0,0-10-15,1-1 0,-1 1-1,1 0 1,0-1 0,-1 1-1,1 0 1,0-1 0,0 1 0,0 0-1,0 0 1,0-1 0,0 1-1,1 0 1,-1-1 0,1 1-1,-1-1 1,1 1 0,-1 0-1,1-1 1,0 1 0,0-1-1,0 1 1,0-1 0,0 0 0,0 1-1,0-1 1,2 2 0,1-2 0,0 0 1,0 0 0,0 0 0,0 0 0,0 0 0,0-1 0,0 0 0,0 0 0,6-1-1,3 1 8,-6-1-33,0 0 0,0 0 0,0-1 0,0 0 1,-1 0-1,1 0 0,0-1 0,-1 0 0,0-1 0,0 1 0,0-1 0,0 0 1,-1-1-1,1 0 0,5-6 0,30-22-6,-41 33 22,3-1 95,-2 8 48,-2 27 18,3 58-159,-1-89-8,-1-1 0,1 1 0,0 0-1,0-1 1,0 1 0,1-1 0,-1 1 0,1-1 0,-1 1-1,1-1 1,0 0 0,0 0 0,0 0 0,0 0-1,0 0 1,0 0 0,0-1 0,1 1 0,-1-1-1,1 1 1,-1-1 0,1 0 0,0 0 0,-1 0 0,1-1-1,0 1 1,0 0 0,-1-1 0,1 0 0,5 0-1,-1 1-70,-1-1 0,1 0 0,0 0 0,0-1-1,0 0 1,0 0 0,-1 0 0,1-1 0,-1 0-1,1 0 1,-1-1 0,8-4 0,-3-1 38,-1 0 0,0-1 0,0 0 0,-1-1 0,0 0 0,-1-1 0,0 1 0,0-1 0,-1-1 0,-1 0 0,0 0 0,-1 0 0,0 0 0,0-1 0,-2 0 0,4-19 0,1-18 346,-3 0-1,-2-101 1,-3 103-11,0 36-163,0 7-6,1 0 1,-1-1-1,0 1 0,0 0 0,-1 0 1,1 0-1,-1 0 0,0 0 0,-1 0 0,1 0 1,-1 0-1,0 1 0,-5-9 0,7 13-104,0 0 1,0 0-1,0 0 0,0 0 0,0-1 0,0 1 0,-1 0 0,1 0 0,0 0 0,0 0 1,0-1-1,0 1 0,-1 0 0,1 0 0,0 0 0,0 0 0,0 0 0,-1 0 0,1 0 1,0 0-1,0 0 0,0 0 0,-1 0 0,1 0 0,0 0 0,0 0 0,-1 0 0,1 0 0,0 0 1,0 0-1,0 0 0,-1 0 0,1 0 0,0 0 0,0 0 0,-1 0 0,1 0 0,0 0 1,0 0-1,0 1 0,0-1 0,-1 0 0,1 0 0,0 0 0,0 0 0,0 1 0,0-1 1,0 0-1,-1 0 0,1 0 0,0 0 0,0 1 0,0-1 0,0 0 0,0 0 0,0 1 1,0-1-1,0 0 0,0 0 0,0 1 0,-2 15 103,0-1 0,1 1-1,3 32 1,0-1-22,-2-35-74,-1 26 7,2-1-1,1 1 1,13 60 0,-5-54-143,25 84-134,-30-112-907,2 0 0,15 28 0,-5-21-2797,-4-17-852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9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4722,'0'0'5811,"185"-93"-7076,-114 79-720,-3 2-1200,-10 0-801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8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2 320,'0'0'9290,"7"-1"-8276,-5 1-964,-1 0 1,0 0 0,0 0 0,0-1 0,0 1 0,1 0 0,-1 1 0,0-1 0,0 0 0,0 0 0,0 0 0,0 1 0,1-1 0,-1 1 0,0-1 0,0 1 0,0-1 0,0 1-1,0 0 1,0-1 0,0 1 0,-1 0 0,1 0 0,0-1 0,0 1 0,0 0 0,-1 0 0,1 0 0,-1 0 0,2 1 0,-1 4 83,0 0 0,0 0 0,0 0 0,-1 0 0,0 12 0,0-4-28,0 96 531,1-108-639,-1 0 0,0 0-1,1 0 1,-1-1 0,1 1-1,0 0 1,-1 0 0,1 0 0,0-1-1,0 1 1,0 0 0,1-1-1,-1 1 1,0-1 0,0 1-1,1-1 1,-1 0 0,1 1-1,-1-1 1,3 1 0,-1 0-12,1 0 0,0-1 0,0 1 0,0-1 0,0 0 1,0 0-1,0 0 0,0-1 0,6 1 0,-2-1-62,0 0 0,0-1 0,-1 1 1,1-2-1,0 1 0,0-1 0,-1 0 0,1-1 0,-1 1 0,7-5 0,-7 3-56,-1 1-1,0-2 0,0 1 0,-1-1 1,1 1-1,-1-1 0,0-1 0,0 1 1,-1-1-1,0 0 0,0 0 0,0 0 1,0 0-1,-1-1 0,0 0 0,-1 1 1,0-1-1,0 0 0,0 0 0,1-15 1,-3 21 115,0-1 1,0 1 0,-1-1-1,1 0 1,-1 1 0,1-1 0,-1 1-1,1-1 1,-1 1 0,0-1-1,0 1 1,0-1 0,0 1-1,0 0 1,0-1 0,0 1 0,0 0-1,0 0 1,-1 0 0,1 0-1,0 0 1,-1 0 0,1 0 0,-1 1-1,1-1 1,-1 0 0,1 1-1,-1-1 1,0 1 0,1 0-1,-4-1 1,-6-1-90,0 1 1,-1 0-1,-18 2 0,16-1 74,-16 5-572,29-5 465,0 1 0,0 0-1,0-1 1,0 1-1,0 0 1,0-1 0,0 1-1,1 0 1,-1 0 0,0 0-1,0 0 1,1 0-1,-1 0 1,1 0 0,-1 0-1,0 0 1,1 0-1,0 0 1,-1 0 0,1 0-1,0 0 1,-1 3-1,1 6-3605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09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7 185 5010,'0'0'4682,"10"15"-4460,-1-1-122,0-2 1,19 21-1,-27-32-96,0 0 0,1 0 0,-1 0 1,0 0-1,0-1 0,1 1 0,-1 0 0,0-1 0,1 1 0,-1-1 0,1 1 0,-1-1 0,0 0 0,1 0 0,-1 1 0,1-1 0,-1 0 0,1 0 0,-1-1 0,1 1 0,-1 0 0,1 0 0,-1-1 0,0 1 0,3-2 0,1 0-4,-1 0-1,0-1 0,0 0 0,-1 0 0,7-6 0,-5 5 0,3-4-42,1 0 0,-1 0 1,-1-1-1,1 0 0,-1-1 0,-1 1 0,0-1 0,0-1 1,-1 1-1,-1-1 0,1 0 0,-2 0 0,0 0 0,0 0 1,-1-1-1,0 0 0,0-19 0,-2 30 43,0 0-1,0-1 1,0 1-1,0 0 1,0-1-1,0 1 1,0 0 0,0-1-1,-1 1 1,1 0-1,-1-1 1,1 1 0,-1 0-1,1 0 1,-1 0-1,0-1 1,0 1-1,0 0 1,1 0 0,-1 0-1,0 0 1,0 0-1,0 1 1,0-1-1,-1 0 1,1 0 0,0 1-1,0-1 1,-3 0-1,-1-1 29,0 1-1,-1 1 1,1-1 0,0 1-1,-1 0 1,-6 1-1,-1 0 103,7 0-78,0 0 1,0 0-1,0 1 1,0 0-1,0 0 1,0 0-1,1 1 1,-1 0-1,1 0 1,0 0-1,0 1 1,0 0 0,0 0-1,1 0 1,-1 0-1,1 1 1,0-1-1,1 1 1,-1 0-1,1 1 1,0-1-1,-4 9 1,1 0 15,0 0 0,0 0 1,2 1-1,0-1 0,0 1 0,2 0 0,-1 0 0,1 20 1,2-32-74,0 0 1,0 0 0,1 0-1,-1 0 1,1 0 0,0 0-1,0 0 1,0 0 0,0 0-1,0 0 1,0 0 0,1 0 0,0-1-1,-1 1 1,1 0 0,0-1-1,4 4 1,-2-2-101,1-1 0,-1 0 0,1 0 0,0-1 0,0 1 0,0-1 0,0 0 1,0 0-1,8 1 0,11 1-919,0-1 0,0-1 1,43-2-1,-51 0 288,11-2-531,0 0 0,41-10 0,109-41 185,-122 35 587,31-12 332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0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357 345 2225,'0'0'6947,"-37"6"-5674,-119 27-481,147-31-748,0 0 0,0 1 0,0 0 0,0 1 0,0 0 0,1 0 0,0 0 0,0 1 0,0 1 0,0 0 0,-10 10 0,10-9-14,5-5-29,-1 1-1,1 0 1,0 0 0,0 0 0,0 0 0,0 1 0,0-1 0,1 1-1,0-1 1,-1 1 0,1 0 0,1 0 0,-1 0 0,0 0-1,1 1 1,0-1 0,0 0 0,0 1 0,1-1 0,0 0 0,0 8-1,0-11-3,1 0-1,-1 0 0,1 0 0,-1-1 0,1 1 0,0-1 0,0 1 0,-1 0 0,1-1 0,0 1 0,0-1 1,-1 1-1,1-1 0,0 0 0,0 1 0,0-1 0,0 0 0,0 0 0,0 1 0,0-1 0,-1 0 1,1 0-1,0 0 0,0 0 0,1 0 0,34-1 9,-25 1-29,-3-1-15,1 0-1,0-1 1,-1 0-1,1 0 1,-1-1-1,0 0 0,0-1 1,0 1-1,0-2 1,-1 1-1,1-1 1,-1 0-1,7-7 1,-1 1-51,0-1 0,-1 0 1,-1-1-1,0 0 1,18-28-1,-25 32 93,0 1-1,-1-1 1,0 1-1,0-1 1,-1 0-1,0 0 1,-1 0-1,1-13 1,-1 0 10,-2 1 0,-3-32 0,-2 29 7,0 1 0,-1 0 1,-2 1-1,0-1 1,-14-23-1,8 15 202,5 16 843,9 34-404,1 12-511,2 0 0,1 0-1,1-1 1,2 0 0,16 49 0,-1-13-56,54 137-9,-75-201-161,1 0 1,0 0-1,0 0 1,1 0 0,-1 0-1,0-1 1,0 1-1,1 0 1,-1-1 0,1 1-1,0-1 1,-1 1-1,1-1 1,0 0 0,2 1-1,21 3-3744,-6-5-1139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0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13094,'0'0'-99,"5"28"169,16 89-57,-17-100-136,1 0 0,1 0 0,12 23 0,-14-32 52,0 1 0,-1-1-1,0 1 1,0-1 0,-1 1 0,0 0 0,0 0 0,-1 0 0,0 15 0,-1-24 74,0 0 1,-1 0-1,1 0 1,0 0 0,-1 0-1,1 0 1,0 0-1,-1 0 1,1 0-1,0 0 1,-1 0-1,1 0 1,0 0 0,-1 0-1,1 0 1,0 0-1,-1-1 1,1 1-1,0 0 1,-1 0-1,1 0 1,0 0 0,-1-1-1,1 1 1,0 0-1,0 0 1,-1-1-1,1 1 1,0-1-1,-2-2 2,0 0 0,1 0-1,0 0 1,-1 0 0,1-1-1,1 1 1,-1-1 0,0 1-1,1 0 1,-1-7 0,3-42 118,-1 38-68,0 7-40,0-1 0,0 0 0,1 1 1,0-1-1,1 1 0,-1 0 0,1 0 0,1 0 0,-1 0 1,1 0-1,7-8 0,-2 4-39,0 1 0,1-1-1,1 1 1,-1 1 0,21-14 0,-3 6-797,1 1 0,0 2 0,1 0 0,53-15-1,-8 10-3206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0 255 7363,'0'0'1820,"18"-1"-1676,-4 1-259,-7 0-11,0 0-1,0 0 1,0 0-1,0-1 1,-1-1-1,1 1 1,0-1 0,0 0-1,-1 0 1,1-1-1,-1 0 1,0 0-1,1 0 1,9-9-1,-9 6-121,0 0 0,0-1 1,-1 1-1,-1-2 0,1 1 0,-1 0 0,0-1 0,-1 0 0,7-14 0,-7 10 487,-1 0-1,0 0 1,-1 0 0,0 0 0,-1 0-1,0-19 1,-2 29-128,1 1 0,-1-1 0,1 1 1,-1-1-1,1 1 0,-1-1 0,0 1 0,0-1 0,0 1 0,0 0 0,0 0 1,0-1-1,0 1 0,0 0 0,-1 0 0,1 0 0,0 0 0,-1 0 1,1 0-1,-1 1 0,1-1 0,-1 0 0,1 1 0,-1-1 0,1 1 1,-1 0-1,1-1 0,-1 1 0,0 0 0,1 0 0,-4 0 0,1-1-21,0 1-1,0 0 1,0 0-1,0 0 1,0 1-1,0-1 1,0 1-1,0 0 1,0 0-1,0 0 1,0 0-1,-6 4 0,7-2-67,0 0-1,0-1 1,1 1-1,-1 1 1,1-1-1,0 0 1,0 1-1,0-1 1,0 1-1,1-1 1,-1 1-1,1 0 1,0 0-1,0 0 1,0-1-1,0 6 1,0 7 52,0 1 0,1 24-1,1-38-115,-1 0-1,0 0 1,1 0-1,-1 0 1,1 0-1,0 0 1,0 0-1,0-1 1,1 1-1,-1 0 1,1-1 0,-1 1-1,1-1 1,0 1-1,0-1 1,0 0-1,3 3 1,0-1-162,0-1 0,0 0 1,0 0-1,0 0 0,1 0 1,-1-1-1,1 0 1,8 2-1,9 0-820,0-1 0,0-1 0,35 0 0,-57-2 992,25 0-575,-1-1 0,1-2 1,-1 0-1,27-7 0,29-17-166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1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300 117 2321,'0'0'9522,"-31"-4"-8661,-100-7-186,125 11-633,1 0 0,-1 1 0,0-1 0,1 1-1,-1 1 1,1-1 0,-1 1 0,1 0-1,-1 0 1,1 0 0,0 1 0,0 0-1,0 0 1,1 0 0,-1 1 0,1-1-1,-1 1 1,1 0 0,1 1 0,-1-1-1,0 0 1,1 1 0,0 0 0,0 0 0,-4 9-1,5-9-30,0-1-1,0 1 1,1 0-1,-1 0 0,1 0 1,0 0-1,0 0 1,0 6-1,1-10-14,0 0 0,0 1 0,0-1 0,0 0 0,0 0 0,1 1 0,-1-1 0,0 0 0,0 1 0,1-1 0,-1 0 0,1 0 0,-1 0 0,1 1 0,0-1 0,-1 0 1,1 0-1,0 0 0,0 0 0,0 0 0,0 0 0,0 0 0,0-1 0,0 1 0,0 0 0,0 0 0,0-1 0,0 1 0,1-1 0,-1 1 0,0-1 0,0 0 0,1 1 0,0-1 0,8 2-35,0 0 0,0-1 0,-1-1-1,1 0 1,0 0 0,0-1 0,0 0 0,-1 0 0,1-1 0,-1-1 0,1 1-1,-1-2 1,0 1 0,14-8 0,2-8 28,-1-1 1,0-2-1,-2 0 0,23-30 1,-38 50-116,-2 11 77,0 26 67,-4-19-8,23 135 616,-2-23-546,6 175 1,-28-148-1335,1-152 1228,-1 0 0,0 1 0,-1-1 0,1 1 0,-1-1 0,1 0 0,-1 1 0,0-1 0,0 0 0,0 0 0,-1 0 0,1 0 0,-1 0 0,-3 6 0,3-8 29,1 0 0,-1 0-1,0 0 1,0 0 0,1 0 0,-1 0-1,0 0 1,0-1 0,0 1 0,0 0 0,0-1-1,0 0 1,0 1 0,0-1 0,0 0 0,0 0-1,0 0 1,0-1 0,0 1 0,0 0 0,0-1-1,0 1 1,0-1 0,0 0 0,-3-1 0,2 1 3,0-1 1,1 0 0,-1 1 0,1-1 0,-1 0-1,1 0 1,0 0 0,0 0 0,0 0 0,0-1 0,0 1-1,0-1 1,1 1 0,-1-1 0,1 0 0,0 1 0,0-1-1,-1-4 1,-3-8-12,1 1 0,-2-23 0,5 30 5,-4-44-37,2-84-1,4 86 23,-1 20 8,2 1 1,2-1 0,0 1 0,2 0-1,15-46 1,-15 57 3,1-1-1,1 2 1,0-1-1,2 1 1,-1 0-1,2 1 1,0 0-1,1 1 1,25-25 0,-27 32-2,0 0 0,0 1 1,0 0-1,0 1 1,1 0-1,0 0 1,0 1-1,13-2 1,-19 4 15,0 1 1,-1 0-1,1 0 1,0 0-1,0 1 1,0 0-1,0 0 1,0 0-1,0 0 1,-1 1-1,1 0 1,0 0 0,0 0-1,0 1 1,-1-1-1,1 1 1,-1 0-1,1 0 1,-1 1-1,0 0 1,0-1-1,6 6 1,-3 2 33,0-1 1,0 1 0,0 0 0,-2 1-1,1-1 1,6 20 0,-1 3 38,7 38 0,-18-71-90,0 0 0,0 1 0,0-1 0,0 0 0,0 0 0,0 0 0,0 0 0,0 0-1,0 1 1,0-1 0,0 0 0,0 0 0,0 0 0,0 0 0,0 0 0,0 0 0,0 1 0,0-1 0,0 0 0,0 0 0,0 0 0,0 0 0,1 0 0,-1 0 0,0 1 0,0-1 0,0 0 0,0 0 0,0 0 0,0 0 0,0 0-1,0 0 1,1 0 0,-1 0 0,0 0 0,0 0 0,0 0 0,0 0 0,0 0 0,1 1 0,-1-1 0,0 0 0,0 0 0,0 0 0,0 0 0,0 0 0,0 0 0,1 0 0,-1-1 0,0 1 0,0 0 0,0 0 0,0 0 0,0 0-1,1 0 1,-1 0 0,0 0 0,0 0 0,0 0 0,7-12-139,5-17 50,-4 2 86,4-11-2,16-38 0,-24 67 17,0-1 1,1 1-1,1 0 0,-1 1 0,1-1 1,1 1-1,-1 0 0,2 1 1,8-9-1,-14 14 13,1 1 1,-1-1-1,0 1 1,0 0-1,1 0 0,-1 0 1,1 0-1,-1 0 1,1 1-1,-1-1 0,1 1 1,-1-1-1,1 1 1,-1 0-1,1 0 0,0 0 1,-1 0-1,1 1 1,-1-1-1,1 1 0,-1-1 1,1 1-1,-1 0 1,1 0-1,-1 0 0,0 0 1,1 1-1,-1-1 1,0 1-1,0-1 0,0 1 1,0 0-1,0 0 1,-1-1-1,1 1 0,0 1 1,-1-1-1,1 0 1,-1 0-1,0 0 0,0 1 1,0-1-1,1 4 1,6 12 141,-2-2-89,0-1 1,2 0-1,10 16 0,-15-27-73,0 0 1,0-1-1,0 1 0,0-1 0,1 1 0,-1-1 1,1 0-1,0-1 0,0 1 0,0 0 0,1-1 0,-1 0 1,0 0-1,1 0 0,7 1 0,-5-1-23,1 0 0,-1-1 0,1 0 0,-1-1 0,1 1-1,0-1 1,-1-1 0,1 0 0,0 0 0,-1 0 0,1-1 0,-1 0 0,0 0-1,0-1 1,0 0 0,0 0 0,0-1 0,0 1 0,-1-2 0,0 1 0,0-1-1,0 0 1,8-8 0,-6 3-2,-1 0 0,1-1 0,-1 1 0,-1-1 0,0-1 0,-1 1 0,0-1 0,-1 0 0,0 0 0,-1-1 0,0 1 0,-1-1 0,0 1 0,-1-1 0,-1-20 0,0 32 27,0 0 0,-1 0-1,1 0 1,0 0 0,-1 0 0,1 0-1,-1 0 1,1 1 0,-1-1 0,1 0-1,-1 0 1,1 0 0,-1 1 0,0-1-1,1 0 1,-1 1 0,0-1 0,0 0 0,0 1-1,0-1 1,1 1 0,-1-1 0,0 1-1,0 0 1,0-1 0,0 1 0,0 0-1,0 0 1,0 0 0,0-1 0,0 1-1,0 0 1,0 0 0,0 1 0,0-1-1,0 0 1,0 0 0,0 0 0,0 1 0,-1-1-1,-2 1 5,0 0-1,0 0 0,-1 0 1,1 0-1,0 0 0,0 1 1,0 0-1,0 0 0,-4 3 1,2 1 11,1 0 0,-1 0 1,2 0-1,-1 0 0,1 1 0,0 0 1,0 0-1,1 0 0,-1 0 0,2 0 1,-1 1-1,1-1 0,-1 10 1,0-5-21,1 0 0,1 0 0,0 0 0,1 0 1,0 1-1,1-1 0,5 24 0,-5-31-166,1 0 1,1-1-1,-1 1 0,1 0 1,0-1-1,0 0 0,0 1 0,0-1 1,1-1-1,0 1 0,-1 0 1,1-1-1,1 0 0,-1 0 0,0 0 1,1 0-1,0-1 0,-1 0 1,1 0-1,0 0 0,0 0 0,0-1 1,1 0-1,-1 0 0,9 0 0,37 1-3757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2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21 1665,'0'0'7673,"-16"12"-7383,-2 1 32,-27 25-1,42-36-244,1 1-1,0 0 0,-1 0 1,1 0-1,0 0 0,1 0 0,-1 1 1,1-1-1,-1 0 0,1 1 1,0-1-1,0 1 0,1-1 0,-1 1 1,1 0-1,-1-1 0,1 1 1,0 0-1,1-1 0,-1 1 0,1 0 1,-1-1-1,1 1 0,0-1 1,0 1-1,1-1 0,-1 1 0,1-1 1,0 0-1,-1 0 0,1 0 1,1 0-1,-1 0 0,0 0 0,1-1 1,3 4-1,7 1-29,-1 0-1,1-2 1,0 1 0,22 5 0,14 6 60,-48-17-130,0 0-1,1 1 0,-1-1 0,0 0 1,0 1-1,0-1 0,0 1 0,0 0 0,0-1 1,-1 1-1,1 0 0,0 0 0,0-1 0,0 1 1,-1 0-1,1 0 0,0 0 0,-1 0 0,1 0 1,-1 0-1,1 0 0,0 2 0,-1-2-32,0 0 0,0 0 0,-1 0 0,1 0 0,0 0 0,-1 0 0,1 0 0,0 0 0,-1 0 0,1 0 0,-1 0 0,0 0 0,1 0 0,-1 0 0,0 0 0,1 0 0,-1-1 0,-2 2 0,-2 2-381,0 0 0,-1 0 0,0 0 0,0-1 0,-11 4 0,-1 0-530,6-2 915,0-1 0,0 0 0,0-1 0,-1 0 0,-15 1 427,31-4-132,9-1-221,0 0-1,-1 0 0,1-2 1,-1 1-1,1-1 0,14-7 1,69-34-514,-38 15 138,24-7 69,-29 15 19,-1-3 0,-1-2-1,84-57 1,-132 81 236,30-27-385,-31 28 431,0 1 0,0-1 1,0 0-1,-1 0 0,1-1 0,0 1 1,0 0-1,-1 0 0,1 0 1,0 0-1,-1-1 0,1 1 1,-1 0-1,0 0 0,1-1 1,-1 1-1,0 0 0,0-1 0,0 1 1,0 0-1,0-1 0,0 1 1,0 0-1,0-1 0,-1-1 1,0 2 32,1 1-1,-1 0 1,1-1 0,-1 1 0,1-1 0,-1 1 0,1 0 0,-1-1-1,0 1 1,1 0 0,-1 0 0,1 0 0,-1-1 0,0 1 0,1 0 0,-1 0-1,0 0 1,1 0 0,-1 0 0,0 0 0,0 1 0,-13-2 237,0 1 0,0 0 0,0 2 0,0 0-1,0 0 1,-23 8 0,33-9-210,-1 0 1,1 1-1,0 0 0,0 0 0,0 0 0,0 0 0,0 1 1,1-1-1,-1 1 0,1 0 0,-1 0 0,1 0 0,0 1 1,0-1-1,1 1 0,-1 0 0,1 0 0,0-1 0,0 2 1,0-1-1,0 0 0,1 0 0,-1 0 0,1 1 0,0-1 1,0 6-1,1-7-69,1-1 1,-1 0 0,0 0 0,1 1 0,-1-1-1,1 0 1,0 0 0,0 0 0,0 0 0,0 0-1,0 0 1,0 0 0,1 0 0,-1-1-1,1 1 1,-1 0 0,1-1 0,-1 1 0,1-1-1,0 0 1,0 1 0,0-1 0,0 0 0,0 0-1,0 0 1,0 0 0,0-1 0,4 2-1,9 3 13,1-2-1,-1 1 1,17 0 0,-19-2 6,90 8-304,-60-7 49,48 9 0,-88-11 177,0-1-1,0 1 1,0 0 0,-1 0-1,1 0 1,0 1-1,-1-1 1,1 0 0,0 1-1,-1 0 1,0 0 0,1 0-1,-1 0 1,0 0-1,3 3 1,-5-3-28,1-1 0,-1 0-1,1 1 1,-1-1 0,1 1 0,-1-1 0,0 0 0,0 1-1,0-1 1,0 1 0,0-1 0,0 1 0,0-1 0,0 1-1,-1-1 1,1 1 0,0-1 0,-1 1 0,1-1-1,-1 0 1,0 1 0,1-1 0,-1 0 0,0 0 0,0 1-1,0-1 1,0 0 0,0 0 0,0 0 0,0 0 0,0 0-1,0 0 1,-1 0 0,-1 0 0,-16 11-145,-1-1 0,-1 0 0,0-2-1,0-1 1,-44 12 0,42-13 20,-65 16-384,51-15 660,-52 20-1,88-28-59,1 0 0,0 0-1,-1 0 1,1 0 0,0 0 0,-1 0-1,1 0 1,-1 0 0,1 0 0,0 0-1,-1 0 1,1 1 0,0-1 0,0 0-1,-1 0 1,1 0 0,0 0 0,-1 1-1,1-1 1,0 0 0,0 0 0,-1 1-1,1-1 1,0 0 0,0 0 0,0 1-1,-1-1 1,1 0 0,0 1 0,0-1-1,0 0 1,0 1 0,0-1 0,0 0-1,-1 1 1,1-1 0,0 0 0,0 1-1,0-1 1,0 1 0,1 0 0,17 3 263,146-3-428,-139-2-555,0-2 1,0 0-1,0-2 0,40-13 0,4-10-1844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2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48 2017,'0'0'8356,"-49"-47"-8116,40 79 272,9 3-16,0 6-31,0 0-145,0 2-112,12-2-160,8-9-48,3-8-368,-4-13-1009,7-11-992,0 0-1473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2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12 7812,'0'0'5589,"-3"29"-5429,-8 96-27,8-18 153,3-105-284,0 1 1,0-1 0,0 0 0,0 1-1,1-1 1,-1 0 0,0 1 0,1-1-1,0 0 1,-1 0 0,1 1 0,0-1-1,0 0 1,0 0 0,1 0 0,-1 0-1,0 0 1,1 0 0,-1-1 0,1 1-1,0 0 1,-1-1 0,1 1 0,0-1-1,0 0 1,0 1 0,0-1 0,0 0-1,0 0 1,4 1 0,4 0-15,0-1 1,0 0-1,0 0 1,0-1-1,20-2 1,-28 2 8,5-1-42,0-1 0,0 1 1,-1-1-1,1-1 0,0 1 0,-1-1 0,1 0 0,-1 0 1,0-1-1,0 0 0,-1 0 0,1-1 0,-1 1 1,0-1-1,0 0 0,0 0 0,-1-1 0,1 0 0,-1 1 1,-1-1-1,4-8 0,0 1-25,-1-1 0,0 1 0,-1-1 0,0-1 0,-2 1 0,1-1 0,-2 0 0,0 1 0,0-18 0,-2 29 73,0 0 0,0 0 1,0 0-1,0 0 0,0 0 0,-1 0 0,1 0 0,-1 0 1,0 0-1,0 1 0,0-1 0,0 0 0,0 0 1,-1 1-1,1-1 0,-1 1 0,1-1 0,-1 1 1,0 0-1,0 0 0,0-1 0,-1 1 0,1 1 0,0-1 1,-1 0-1,1 1 0,-1-1 0,0 1 0,1 0 1,-1 0-1,0 0 0,0 0 0,0 0 0,0 0 0,-4 1 1,-1-2 24,-1 0 1,0 2-1,0-1 0,0 1 1,0 0-1,0 1 1,1 0-1,-1 0 0,-13 4 1,19-4-81,0 1 1,0-1-1,0 1 1,0-1-1,0 1 0,1 0 1,-1 0-1,0 0 1,1 0-1,0 1 1,0-1-1,0 1 1,0-1-1,0 1 0,0 0 1,0 0-1,1 0 1,0 0-1,-1 0 1,1 0-1,0 0 0,1 0 1,-1 0-1,0 1 1,1-1-1,0 0 1,0 0-1,0 5 0,0-6-115,0-1-1,0 1 0,1-1 1,-1 1-1,0-1 0,1 0 1,-1 1-1,1-1 0,0 1 0,-1-1 1,1 0-1,0 0 0,0 1 1,0-1-1,0 0 0,0 0 0,0 0 1,0 0-1,0 0 0,0 0 1,0 0-1,1 0 0,-1-1 1,0 1-1,1 0 0,-1-1 0,0 1 1,1-1-1,-1 0 0,1 1 1,-1-1-1,1 0 0,-1 0 0,1 0 1,1 0-1,41 3-4205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3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85 465 4578,'0'0'9965,"11"-11"-9675,32-28-244,-34 35-26,-7 12 27,-2 229-658,0-237 588,0 1 1,0-1 0,0 1 0,0-1-1,0 0 1,0 1 0,0-1-1,0 0 1,1 1 0,-1-1 0,0 0-1,0 0 1,0 1 0,1-1 0,-1 0-1,0 1 1,0-1 0,1 0 0,-1 0-1,0 0 1,1 1 0,-1-1 0,0 0-1,0 0 1,1 0 0,-1 0-1,1 0 1,-1 1 0,0-1 0,1 0-1,-1 0 1,0 0 0,1 0 0,-1 0-1,0 0 1,1 0 0,-1 0 0,1 0-1,16-4-138,-11 0 152,1 0 0,-1-1 1,1 1-1,-1-1 1,0-1-1,-1 1 0,0-1 1,0 0-1,0 0 0,6-10 1,7-8-20,30-40-22,-26 33 464,2 1-1,41-41 0,-63 69 171,-4 125 1102,1 76-1382,6-174-443,-5-24 78,0-1 0,1 1 0,-1 0 0,0-1 1,1 1-1,-1 0 0,1-1 0,-1 1 0,1-1 0,-1 1 0,1-1 1,-1 1-1,1-1 0,-1 1 0,1-1 0,0 1 0,-1-1 0,1 0 1,0 1-1,-1-1 0,1 0 0,0 0 0,-1 1 0,1-1 0,0 0 1,0 0-1,0 0 0,0-1-103,0 1 1,-1-1 0,1 0-1,-1 0 1,1 0-1,-1 0 1,1 1 0,-1-1-1,0 0 1,0 0-1,1 0 1,-1 0-1,0 0 1,0 0 0,0 0-1,0 0 1,0 0-1,0 0 1,0 0 0,0 0-1,0 0 1,-1-1-1,1-4-914,0-39-5698</inkml:trace>
  <inkml:trace contextRef="#ctx0" brushRef="#br0" timeOffset="1">49 1 8052,'0'0'3185,"-48"38"-7955,103-6 352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3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0 258 16984,'0'0'-59,"42"2"-32,137 0-1128,-159-3 925,1-1 0,-1-1 0,0 0 0,0-2-1,0 0 1,0-2 0,-1 0 0,0 0 0,0-2 0,-1-1 0,26-17 0,-30 18 247,0 0 1,-1-1 0,21-20 0,-30 26 49,-1 1 0,1-1 0,-1 0 0,0-1 0,0 1 0,-1 0 0,1-1 0,-1 0 0,0 1 0,0-1 0,-1 0 0,1 0 0,-1 0 0,0 0 0,1-8 0,-3 11-1,1 1-1,0-1 0,-1 0 1,1 1-1,-1-1 0,0 0 0,0 1 1,1-1-1,-1 1 0,0-1 0,0 1 1,0 0-1,0-1 0,-1 1 0,1 0 1,0 0-1,-1-1 0,1 1 0,0 0 1,-1 1-1,1-1 0,-1 0 0,0 0 1,1 1-1,-1-1 0,1 0 0,-1 1 1,0 0-1,0-1 0,1 1 0,-1 0 1,-2 0-1,-10-2 36,-1 2 1,-27 0-1,29 1-4,8-1 5,1 0 0,-1 1 0,0-1 0,1 1 0,-1 0 0,1 0 0,0 1 0,-1-1 0,1 1 0,0 0 0,0 0 0,0 1 0,0-1 0,0 1 0,1 0 0,-1 0 0,1 0 0,0 0-1,-5 7 1,5-5 6,0 0 0,0 0-1,1 0 1,-1 1-1,2-1 1,-1 1 0,0-1-1,1 1 1,0 0-1,0 0 1,1 0 0,0 0-1,0-1 1,0 1-1,2 7 1,-2-10-42,1 0 0,0-1 0,-1 1 0,1 0 0,0-1 0,0 1 0,1-1 0,-1 1 0,1-1 0,-1 1 0,1-1 0,0 0 0,-1 0 0,1 0 0,1 0 0,2 3 1,1-2-3,-1 1 1,1-1 0,0 0 0,0 0 0,0-1-1,13 4 1,5-2-280,1 0 0,45 1 0,-66-5 201,46 2-2661,71-6 1,-37-13-3623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9220,'0'0'5043,"0"142"-4771,0-66-256,2 7 0,7 8 0,-4-2-32,-2-3-96,-3-12-1985,0-21-1169,0-15-2721</inkml:trace>
  <inkml:trace contextRef="#ctx0" brushRef="#br0" timeOffset="1">6 259 6051,'0'0'1398,"3"-21"-14,12-69 214,-15 87-1534,1 0 0,0 1 0,0-1 0,0 0 0,0 1 0,0-1 0,0 0 0,1 1 0,-1 0 0,1-1 0,0 1 0,0 0 0,0 0 0,0 0 0,0 0 0,0 0-1,1 0 1,-1 1 0,1-1 0,-1 1 0,1 0 0,-1-1 0,1 1 0,4-1 0,1 1-32,0 0 0,1 0 0,-1 1 1,0 0-1,0 0 0,10 2 0,-5-1 87,-8 0-93,1 1 0,0-1 1,0 1-1,0 0 1,-1 0-1,1 1 0,-1 0 1,1 0-1,-1 0 1,0 0-1,0 1 0,-1 0 1,8 8-1,-9-10-32,-1 1-1,1-1 1,-1 1-1,0 0 1,0 0-1,0 0 1,-1 0-1,1 0 1,-1 0-1,1 0 0,-1 1 1,0-1-1,0 1 1,-1-1-1,1 0 1,-1 1-1,1-1 1,-1 1-1,0-1 1,0 1-1,-1-1 1,1 1-1,-1-1 1,0 1-1,-2 5 1,1-5 4,-1 0 0,0-1 0,0 0 0,0 1-1,0-1 1,-1 0 0,1 0 0,-1-1 0,1 1 0,-1-1 0,0 0 0,0 0 0,0 0 0,-6 2 0,-67 19-37,66-20 10,8-2-14,-11 3-789,-1 0 1,0-2-1,-27 3 1,32-5-2368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3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1 5715,'0'0'6645,"-29"6"-5369,-99 22-636,118-25-581,0 0 1,0 0-1,0 1 1,0 0-1,1 1 0,0 0 1,0 1-1,0 0 1,0 0-1,1 1 0,0 0 1,-8 9-1,1-1 57,-5 9-29,20-24-89,0 0 0,-1 0 0,1 1 0,-1-1 0,1 0 0,0 1 0,-1-1 0,1 1 0,0-1 0,0 0 1,-1 1-1,1-1 0,0 1 0,0-1 0,0 1 0,-1-1 0,1 1 0,0-1 0,0 1 0,0-1 0,0 1 0,0-1 1,0 1-1,0-1 0,0 1 0,0-1 0,0 0 0,0 1 0,0-1 0,1 1 0,-1-1 0,0 1 0,0-1 0,0 1 1,1-1-1,-1 1 0,0-1 0,0 0 0,1 1 0,-1-1 0,0 0 0,1 1 0,-1-1 0,1 0 0,-1 1 0,0-1 1,1 0-1,-1 0 0,1 1 0,-1-1 0,1 0 0,-1 0 0,1 0 0,-1 0 0,1 0 0,-1 1 0,1-1 0,0 0 1,17 1-116,0-1 1,-1-1 0,1 0 0,0-1 0,0-1-1,-1-1 1,1 0 0,26-11 0,-30 9 78,4-3-51,1 1 1,0 1-1,0 1 0,1 0 1,-1 2-1,1 0 0,25-2 1,-44 7 98,0-1 0,0 0 0,0 0 1,0 1-1,0-1 0,0 1 0,-1-1 0,1 1 1,0-1-1,0 1 0,-1-1 0,1 1 0,0 0 0,-1-1 1,1 1-1,-1 0 0,1-1 0,0 1 0,-1 0 1,0 0-1,1 0 0,-1-1 0,1 1 0,-1 0 1,0 0-1,0 0 0,0 0 0,1 0 0,-1 0 1,0 0-1,0 0 0,0 0 0,0 42 460,0-30-297,0 340 883,-1-347-1102,1 1 1,0-1-1,1 0 0,0 0 0,0 1 0,0-1 0,0 0 0,1 0 0,5 11 1,-6-15-161,1 0 1,0 0 0,-1-1-1,1 1 1,0-1 0,0 1-1,0-1 1,0 1 0,0-1-1,0 0 1,0 0 0,0 0-1,1 0 1,-1-1-1,0 1 1,0 0 0,1-1-1,-1 0 1,1 0 0,-1 1-1,0-1 1,1-1 0,-1 1-1,0 0 1,1 0 0,-1-1-1,1 0 1,2 0 0,24-9-4888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4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83 8004,'0'0'7040,"-3"27"-6768,-13 91-98,15-108-167,-1 0 1,2-1 0,-1 1-1,1 0 1,1 0 0,0 0-1,0-1 1,4 15-1,-4-22-22,0 1-1,1-1 1,0 0-1,-1 0 1,1 1-1,0-1 0,0 0 1,0-1-1,0 1 1,0 0-1,1 0 0,-1-1 1,0 0-1,1 1 1,-1-1-1,1 0 0,-1 0 1,1 0-1,0 0 1,-1-1-1,1 1 1,0-1-1,0 0 0,-1 0 1,1 0-1,3 0 1,0 0-98,1 1 1,-1-2 0,1 1 0,-1-1-1,1 0 1,-1 0 0,0 0-1,1-1 1,-1 0 0,0-1 0,0 1-1,5-4 1,-3 0 3,0 1-1,0-2 1,-1 1 0,0-1-1,0 0 1,-1 0 0,8-12-1,21-33-35,-2-2 0,37-83 0,-69 135 158,1-1 48,-1 0 1,0-1-1,1 1 1,-1 0-1,0-1 1,0 1-1,-1-1 0,1-3 1,-1 5 608,0 23 127,-1 20-708,0-24-85,0 0-1,1 0 0,1 0 1,5 25-1,-5-38-142,0 1 0,0-1 0,1 1-1,0-1 1,0 0 0,0 0 0,0 1 0,1-1 0,0-1-1,0 1 1,0 0 0,0-1 0,0 1 0,1-1-1,-1 0 1,1 0 0,0-1 0,0 1 0,0-1 0,0 0-1,5 2 1,-1-1-561,1 0-1,-1-1 0,0 0 1,11 0-1,37 0-4552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4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18 7155,'0'0'4794,"-28"-5"-4228,-2 0-385,1 1 1,-33 0-1,56 5-126,0-1-1,1 1 1,-1 0-1,1 1 1,-1-1-1,1 1 1,0 0 0,-1 0-1,1 1 1,0 0-1,0-1 1,1 2-1,-1-1 1,-7 8-1,2-1 174,0 1-1,1 0 1,-13 23-1,18-27-114,0-2-78,1 0 0,0 0 0,0 0 0,0 1 0,1 0 0,0-1-1,0 1 1,0 0 0,1 0 0,0 0 0,-1 11 0,2-16-34,1-1-1,-1 1 1,1 0-1,-1-1 1,1 1-1,-1 0 1,1-1-1,-1 1 1,1-1 0,0 1-1,-1-1 1,1 1-1,0-1 1,-1 1-1,1-1 1,0 1-1,0-1 1,-1 0 0,1 0-1,0 1 1,0-1-1,0 0 1,-1 0-1,1 0 1,0 0 0,0 0-1,0 0 1,0 0-1,0 0 1,36 0 7,-26-1-22,-3 1 0,-1-1 0,1 0 1,-1 0-1,0-1 0,0 0 1,1 0-1,-1 0 0,0-1 1,-1 0-1,1-1 0,9-5 1,4-6-86,0-1 1,19-20-1,22-17-170,-55 49 245,-5 19-122,-14 172 535,13-185-395,0-1 1,0 1-1,1 0 0,-1-1 1,0 1-1,1-1 0,-1 1 1,1 0-1,-1-1 0,1 1 1,0-1-1,-1 0 0,1 1 1,0-1-1,0 0 0,0 1 1,0-1-1,1 0 0,-1 0 1,0 0-1,0 0 0,2 1 1,1 0-93,-1 0 0,1 0 0,0-1 0,0 0 0,-1 0 0,1 0 1,0 0-1,8 1 0,0-2-520,-1 0-1,1 0 1,-1-1 0,1-1 0,-1 0 0,13-4 0,-16 3-230,0 0 1,0-1 0,-1 0-1,13-9 1,29-25-3886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4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46 152 4082,'0'0'4405,"-6"-25"-1879,-21-74-656,17 71-508,8 34-283,2 29-625,9 206 1109,4-139-1348,36 210 248,-48-306-735,1 0 0,0 0 1,0 0-1,0 0 0,1 0 1,-1 0-1,5 5 0,-6-9 137,0-1-1,1 0 1,-1 1-1,0-1 0,0 0 1,1 0-1,-1 0 1,1 0-1,-1 0 1,1 0-1,-1 0 1,1-1-1,0 1 1,-1 0-1,1-1 0,0 0 1,0 1-1,-1-1 1,1 0-1,0 0 1,0 0-1,-1 0 1,1 0-1,0 0 0,0 0 1,-1-1-1,1 1 1,0-1-1,2 0 1,12-9-4457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5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13062,'0'0'2388,"27"4"-2292,5 2-94,-6 0-48,1-2-1,0-1 1,0-1 0,34-2-1,-37-2 9,0-2 0,46-12 0,-5 0 30,-65 16 18,1-1 1,0 1 0,0 0-1,0 0 1,0 0 0,-1 0-1,1 0 1,0-1-1,0 2 1,0-1 0,0 0-1,-1 0 1,1 0 0,0 0-1,0 0 1,0 1 0,0-1-1,-1 0 1,1 1 0,0-1-1,0 1 1,-1-1 0,1 1-1,0-1 1,-1 1-1,1-1 1,-1 1 0,1-1-1,0 1 1,-1 0 0,1-1-1,-1 1 1,0 0 0,1 0-1,-1 0 1,0-1 0,1 1-1,-1 1 1,1 3 88,-1 0 0,1 1 0,-1-1 0,-1 0 0,0 8 0,0 7 207,-9 212 364,10-231-739,0-1 1,0 1 0,0-1 0,0 1 0,1-1 0,-1 0-1,0 1 1,0-1 0,0 1 0,1-1 0,-1 0 0,0 1-1,1-1 1,-1 0 0,0 1 0,1-1 0,-1 0 0,0 1 0,1-1-1,-1 0 1,1 0 0,-1 1 0,1-1 0,-1 0 0,0 0-1,1 0 1,-1 0 0,1 0 0,-1 1 0,1-1 0,-1 0-1,1 0 1,-1 0 0,1 0 0,0-1 0,19-2-4188,-1-12-2243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10389,'0'0'3361,"-6"14"-3766,3-6 258,0-3 33,1 1-1,0 0 0,0 0 0,0-1 0,1 1 0,-1 7 0,2-11 11,0 1 0,0 0 0,0-1 0,1 1 0,-1 0 0,1-1 0,0 1 0,-1-1 0,1 1 0,0-1 0,0 1 0,1-1 0,-1 1 0,0-1 0,1 0 0,0 0 0,-1 0 0,1 0 0,0 0 0,3 2 0,4 4-709,0-1-1,1-1 1,0 1 0,0-2-1,1 1 1,-1-2-1,22 8 1,-1-5 153,50 7-1,-73-13 864,-6-1 1,0 1 0,-1-1 0,1 1 0,-1 0 0,1 0 0,0-1 0,-1 1 0,1 0 0,-1 0 0,0 0 0,1 0 0,-1 1 0,0-1 0,0 0 0,0 1 0,0-1 0,0 0 0,0 1 0,0-1 1,0 1-1,0 0 0,-1-1 0,1 1 0,-1 0 0,1-1 0,-1 1 0,1 0 0,-1-1 0,0 1 0,0 0 0,0 0 0,0-1 0,0 1 0,-1 0 0,0 2 0,0 7 257,-1 0 1,0 0-1,-1 0 1,-5 13 0,2-7-267,0 1 0,0 0 0,2 0 0,1 0 0,0 0 0,1 0 0,1 1 0,1 21 0,0-39-192,0-1 0,0 1 0,1 0-1,-1 0 1,0 0 0,1-1 0,-1 1 0,0 0 0,1-1-1,-1 1 1,1 0 0,-1-1 0,1 1 0,-1 0 0,1-1-1,0 1 1,-1-1 0,1 1 0,0-1 0,-1 1 0,1-1 0,0 0-1,0 1 1,0-1 0,28 6-28,-18-6-97,1-1 0,-1 1-1,13-4 1,-18 2 25,0 0-1,0 0 1,0-1-1,0 0 0,0 0 1,-1-1-1,1 0 1,-1 0-1,0 0 1,0 0-1,-1-1 0,1 0 1,-1 0-1,0 0 1,0 0-1,3-7 1,2-4-48,0-1 0,-1 1 0,0-2 1,6-24-1,-8 18 158,-2 1 0,0-1 1,-2-1-1,-1-38 0,0 60-18,-1 0 0,0 0 0,-1 0 0,1 0 0,0 0 0,-1 0 0,0 1 0,1-1-1,-1 0 1,0 0 0,-1 0 0,1 1 0,0-1 0,-1 0 0,1 1 0,-1 0 0,0-1 0,0 1-1,-4-4 1,2 4-3,0-1 0,0 1 0,0 1 1,0-1-1,0 0 0,-1 1 0,1 0 0,-1 0 0,1 0 0,0 1 0,-1 0 0,-8 0 0,12 0 1,-1-1 0,0 1 0,0 0 0,0 1 0,0-1 0,1 0 0,-1 0 0,0 1 0,0-1 0,0 1 0,1 0 0,-1-1 0,0 1 0,1 0 0,-1 0-1,1 0 1,-1 0 0,1 0 0,-1 0 0,-1 3 0,2-1-212,-1-1-1,1 1 1,0 0-1,0 0 0,0 0 1,1 0-1,-1 0 1,1 0-1,-1 0 1,1 0-1,0 5 0,0-7 94,0-1 0,0 1 0,0-1-1,0 1 1,0-1 0,0 1-1,0-1 1,1 1 0,-1-1 0,0 1-1,0 0 1,0-1 0,0 1 0,1-1-1,-1 0 1,0 1 0,0-1-1,1 1 1,-1-1 0,0 1 0,1-1-1,-1 0 1,1 1 0,24 9-3233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6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4802,'0'0'10917,"9"27"-10413,28 87-314,-33-98-177,-1-1 1,-1 1-1,0 1 1,-1-1-1,-1 0 1,-1 21-1,-1 7-374,17-45-389,-13 0 707,1 0 0,0 0 0,-1-1-1,1 1 1,-1-1 0,0 1 0,1-1-1,-1 0 1,0 0 0,0 1 0,0-2-1,3-2 1,21-35-335,-12 17 246,5-6 92,-3 4-23,1 1 0,25-28 0,-37 47 82,0 0 1,0 0 0,0 1-1,0-1 1,1 1 0,-1 0-1,1 1 1,0-1 0,1 1-1,-1 0 1,0 1 0,1 0-1,0 0 1,-1 0 0,9-1-1,-13 3 35,-1 0-1,1 0 1,-1 1-1,1-1 1,-1 0-1,1 0 1,-1 1-1,1-1 1,-1 1 0,1-1-1,-1 1 1,0 0-1,1-1 1,-1 1-1,0 0 1,1 0-1,-1 0 1,0 0-1,0 0 1,0 0-1,0 0 1,0 0-1,0 1 1,0-1-1,0 0 1,-1 1-1,1-1 1,0 0 0,-1 1-1,1-1 1,0 3-1,1 5 45,0 0-1,-1 1 1,0-1-1,0 11 1,-1-6 57,5 138-415,-5-87-6238,0-41-3509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8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 8852,'0'0'4949,"-2"8"-4896,-12 65 376,-9 129 0,18-138-300,-12 270 523,8-114-679,8-192-982,1-53 238,0 12 779,1 0 0,0-1 0,0 1 0,2 0 0,-1 0 0,2 0 0,0 0 0,6-12 0,-8 20-5,0 0 0,1 1 0,0-1 0,0 1 0,0 0 0,0 0 0,1 0 0,0 0 0,0 0 0,0 1 0,0-1 0,0 1 0,1 0 0,-1 1 0,1-1 0,0 1 0,0 0 0,0 0 0,0 0 0,0 1 0,0 0 0,1 0 0,6-1 0,4 1-8,0 1-1,0 0 1,1 1-1,-1 0 1,0 2-1,0 0 1,24 7-1,-29-6 1,-1 1-1,0 0 0,1 0 1,-2 1-1,1 1 0,-1-1 1,0 1-1,0 1 0,-1 0 1,0 0-1,10 13 0,-13-15-18,-1 1 0,-1-1 0,1 1 0,-1-1 0,0 1 0,-1 0 0,1 0 0,-1 0 0,-1 0 0,2 11 0,-2-14 10,-1-1 1,0 1-1,0-1 0,0 0 0,0 1 0,-1-1 0,1 0 0,-1 1 0,0-1 1,0 0-1,0 0 0,0 0 0,-1 1 0,1-1 0,-1-1 0,1 1 0,-1 0 0,0 0 1,-1-1-1,1 1 0,0-1 0,-1 1 0,1-1 0,-5 3 0,-6 2 5,0-1-1,0 0 0,-1-1 0,0 0 1,0-1-1,0-1 0,-23 3 1,-105-1-110,129-5 123,3 0 13,0 0 0,0-1 0,1 0 0,-1-1 0,0 0 0,1 0 0,-11-5 0,18 7-75,0-1 0,0 0 1,0 0-1,0 0 1,0-1-1,0 1 0,0 0 1,1-1-1,-1 1 1,0-1-1,1 0 0,-1 1 1,1-1-1,0 0 1,-1 0-1,1 0 0,0 0 1,0 0-1,0 0 1,0-1-1,1 1 1,-1 0-1,1 0 0,-1 0 1,1-1-1,0 1 1,0 0-1,0-1 0,0 1 1,0 0-1,0 0 1,1-1-1,-1 1 0,1 0 1,0 0-1,1-5 1,0 4-235,1-1 1,-1 0 0,1 1-1,0-1 1,0 1 0,0 0-1,0 0 1,1 0 0,-1 0-1,1 1 1,0-1 0,0 1-1,0 0 1,0 0 0,0 1-1,0-1 1,0 1 0,5-1-1,-5 0 52,65-21-3719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8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8740,'0'0'2724,"-7"30"-2604,-20 96-64,26-122-52,0 0 0,0 0 0,0-1 0,1 1-1,0 0 1,0 0 0,0 0 0,0 0 0,0 0 0,1 0 0,0 0 0,0-1 0,0 1-1,0 0 1,1-1 0,1 6 0,0-7-2,-1 0 0,0 1 0,1-1-1,-1 0 1,1 0 0,0 0 0,0-1 0,0 1 0,0-1 0,0 1-1,5 1 1,-2-1 1,1 1-4,-1-1 1,1 0-1,0-1 0,0 1 1,0-1-1,0-1 1,0 1-1,-1-1 1,1 0-1,0-1 0,14-2 1,-17 2-7,0 0 0,0 0 1,0-1-1,0 0 0,-1 1 0,1-1 1,0 0-1,-1-1 0,1 1 1,-1-1-1,0 0 0,0 1 0,0-1 1,0-1-1,0 1 0,-1 0 0,1-1 1,-1 1-1,4-8 0,-3 3 8,-1 0 0,1 0-1,-1 0 1,-1 0 0,1-1 0,-2 1-1,1 0 1,-1-1 0,0 1-1,-2-12 1,2 15 0,-1 1-1,0 0 1,0-1 0,-1 1-1,1 0 1,-1 0 0,0 0-1,0 0 1,0 0 0,0 0-1,-1 1 1,1-1 0,-1 1-1,0 0 1,0-1-1,0 1 1,-1 0 0,1 1-1,-1-1 1,-6-3 0,0 2-83,-1 0 0,1 1 0,-1 0 1,0 1-1,1 0 0,-1 1 1,0 0-1,0 1 0,0 0 0,-17 2 1,28-2-4,-1 0-1,0 0 1,0 0 0,1 0 0,-1 0 0,0 0 0,0 0 0,1 0 0,-1 1 0,0-1 0,0 0 0,1 0 0,-1 1 0,0-1 0,1 0 0,-1 1 0,0-1 0,1 1 0,-1-1 0,0 1 0,1-1 0,-1 1 0,1 0 0,-1-1 0,1 1 0,0-1 0,-1 1-1,1 0 1,-1-1 0,1 1 0,0 0 0,0 0 0,-1-1 0,1 1 0,0 0 0,0 0 0,0 0 0,0-1 0,0 2 0,0 10-4152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3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10869,'0'0'1201,"197"0"-1137,-128 0 32,-1 0-96,-4 0-305,-12-12-1759,-16-2-1458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48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99 151 10485,'0'0'763,"7"6"-670,-5-4-92,0 1 0,0-1 1,1 0-1,0 0 0,-1 0 0,1 0 0,0 0 0,0 0 0,0-1 0,0 0 1,0 1-1,0-1 0,0 0 0,0-1 0,1 1 0,-1 0 0,0-1 0,1 0 0,-1 0 1,0 0-1,1 0 0,-1 0 0,0-1 0,0 1 0,1-1 0,-1 0 0,0 0 1,0 0-1,0-1 0,5-2 0,-3 1-14,-1-1 0,1 1 0,-1-1 0,0 0 0,0 0 0,0-1 0,-1 1 0,0-1 0,0 0 0,0 0 0,0 0 0,-1 0 0,1 0 0,-1 0 0,-1-1 1,1 1-1,-1-1 0,0 0 0,0 1 0,-1-1 0,1 0 0,-1 1 0,0-1 0,-1 0 0,0 1 0,0-1 0,-1-6 0,1 11 59,0-1-1,0 0 1,0 1 0,0-1 0,0 1-1,0-1 1,0 1 0,-1-1-1,1 1 1,0 0 0,-1 0 0,1 0-1,-1 0 1,0 0 0,1 0-1,-1 0 1,0 0 0,1 0 0,-1 1-1,0-1 1,0 1 0,0 0-1,1-1 1,-1 1 0,0 0 0,0 0-1,0 0 1,0 0 0,0 0-1,-2 1 1,-2-1-15,0 1 0,1 0 0,-1 0 0,0 0 0,1 1 0,-1 0-1,1 0 1,-1 0 0,-6 5 0,1 2 39,0 0 0,0 1 1,0 1-1,1 0 0,1 0 0,0 1 0,1 0 0,0 0 0,1 1 1,-9 20-1,10-18-15,0 0 0,1 1-1,0 0 1,2 0 0,0 0 0,0 1 0,2-1 0,0 0 0,2 20 0,-1-32-52,1 0-1,0 0 1,0 0 0,0 0 0,0-1 0,1 1-1,-1 0 1,1-1 0,0 1 0,1-1 0,-1 1-1,0-1 1,1 0 0,0 0 0,-1 0 0,1-1 0,1 1-1,-1-1 1,0 1 0,0-1 0,1 0 0,-1 0-1,1-1 1,0 1 0,0-1 0,-1 1 0,1-1-1,5 0 1,13 3 50,-1-1 0,1 0 0,0-2 0,21-2 0,-23 1-12,-12 0-101,86-4 111,-82 3-805,0-1-1,0-1 1,12-4 0,-13 1-2407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3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26 704,'0'0'11301,"178"18"-11076,-103-18-97,-4-3-48,-9-12-64,-10 4 16,-17 2-32,-12 3-64,-13 6-1041,-7 0-223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6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112 108 5074,'0'0'7454,"0"-7"-7013,0 6-419,-1-5 45,1 0 0,1 0 0,-1 1 0,1-1 0,0 0 0,2-8-1,-2 11-68,1 1-1,-1 0 0,0 0 1,1 0-1,0-1 0,-1 2 1,1-1-1,0 0 0,0 0 1,0 1-1,0-1 0,0 1 1,1-1-1,-1 1 0,0 0 1,1 0-1,3-2 0,11-1-16,0-1-1,0 2 0,0 0 1,0 1-1,1 1 0,26 1 0,-34 1 4,-9-2 6,0 1 0,1 0 0,-1 0 0,0 0-1,1 0 1,-1 0 0,1 1 0,-1-1 0,0 0 0,1 1 0,-1-1 0,0 1 0,0-1 0,1 1 0,-1 0 0,0-1 0,0 1 0,0 0 0,0 0 0,0 0 0,0 0-1,0 0 1,0 0 0,0 0 0,0 0 0,-1 0 0,2 3 0,-1 0-23,0 0 1,0 1-1,0 0 0,-1-1 0,0 1 1,0 8-1,-1 2 48,1-8-16,-1 0 1,-1-1-1,0 1 1,1 0-1,-2-1 1,1 1-1,-1-1 1,0 0-1,0 0 1,-1 0-1,0 0 1,0-1-1,0 1 1,-9 7-1,-11 11-12,-46 35 0,45-39 6,-1 1-4,-114 102-10,127-103 21,13-20-1,0 0 0,0 1 0,0-1 0,0 1-1,0-1 1,0 0 0,0 1 0,0-1-1,0 0 1,0 1 0,0-1 0,0 1 0,0-1-1,0 0 1,1 1 0,-1-1 0,0 0 0,0 1-1,0-1 1,1 0 0,-1 0 0,0 1-1,0-1 1,1 0 0,-1 0 0,0 1 0,1-1-1,-1 0 1,0 0 0,1 1 0,4 0-8,-1 0 1,1 0 0,-1-1 0,0 1-1,1-1 1,7 0 0,-4-1 15,24 2 32,0-2 0,0-2 0,0-1 0,35-8 0,-8-4-230,85-24-1907,-115 30-607,32-15 0,-30 7-918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6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9428,'0'0'2513,"0"14"-2363,-2 80 214,5 172 307,-3-263-670,0 0 0,1-1 1,-1 1-1,1 0 0,-1-1 0,1 1 1,0-1-1,0 1 0,0-1 0,1 1 0,-1-1 1,0 0-1,1 1 0,0-1 0,-1 0 0,1 0 1,0 0-1,0 0 0,0-1 0,0 1 1,0-1-1,1 1 0,-1-1 0,0 1 0,1-1 1,4 1-1,4 1 5,-1-1 0,1 0 1,-1-1-1,1 0 0,15-2 1,-17 1-9,-3 0-15,-1 0-1,1-1 0,0 0 0,-1-1 1,1 1-1,-1-1 0,0 0 0,1 0 0,-1 0 1,0-1-1,0 0 0,0 0 0,-1 0 1,1-1-1,-1 0 0,0 0 0,0 0 0,0 0 1,0 0-1,5-9 0,-4 5 6,1-1 1,-2-1-1,1 1 0,-1-1 1,0 0-1,-1 0 0,-1 0 1,1 0-1,-1 0 0,0-18 1,-1 17 9,-1-1 1,0 1 0,-1 0-1,0 0 1,-1 0 0,-3-14-1,3 20-1,-1-1-1,0 1 1,1 0-1,-1-1 1,-1 1-1,1 1 1,-1-1-1,0 0 1,0 1-1,-1 0 1,1 0-1,-1 0 1,-7-4-1,2 2-9,-1 0 0,0 0 0,-1 2 1,1-1-1,-1 1 0,0 1 0,0 0 0,0 1 0,0 0 0,-1 1 0,-23 1 0,34 0-71,0 0-1,0 0 0,1 0 1,-1 0-1,0 1 0,1-1 1,-1 1-1,0-1 0,1 1 1,-1 0-1,0-1 0,1 1 1,-1 0-1,1 0 1,-1 0-1,1 0 0,0 1 1,0-1-1,-1 0 0,1 0 1,0 1-1,0-1 0,-1 3 1,1-2-167,0 0 0,1 0 0,-1-1 0,1 1 0,-1 0 0,1 0 0,0 0 0,-1 0 0,1 0 0,0 0 0,0 0 0,1 0 0,-1-1 0,0 1 0,1 0 0,-1 0 0,1 0 1,0 0-1,-1-1 0,1 1 0,0 0 0,2 2 0,21 17-4266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7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6819,'0'0'1441,"139"0"-929,-77 0-128,-4 0 353,-9-6-1,-13 0-96,-14 6-400,-9 0-240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7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1 7796,'0'0'320,"-28"4"-299,-93 15 19,73-13 711,0-2-1,-60-2 1,63-2 615,44 0-1360,1 0-1,-1 1 1,1-1 0,-1 0 0,1 1 0,0-1 0,-1 0 0,1 1 0,-1-1-1,1 1 1,0-1 0,-1 1 0,1-1 0,0 1 0,-1-1 0,1 1-1,0-1 1,0 1 0,0-1 0,-1 1 0,1-1 0,0 1 0,0-1 0,0 1-1,0 0 1,0 0 0,-2 20-26,2-17 36,0 0-9,-2 17 65,1 0 1,3 22-1,-2-37-61,1-1-1,0 1 1,0 0 0,1-1 0,-1 1-1,1-1 1,0 1 0,1-1-1,0 0 1,-1 0 0,1 0 0,6 6-1,-7-9 6,0-1 0,0 0-1,1 0 1,-1 0 0,0 0-1,1-1 1,-1 1 0,1 0-1,-1-1 1,1 0 0,-1 0-1,1 0 1,-1 0 0,4 0-1,0 0 22,-1-1 0,1 1 0,0-1 0,-1 0 0,9-3 0,23-15 47,-30 15-81,0-1 0,1 2 0,-1-1 0,1 1 0,0 0 0,0 1 0,0-1 0,0 2 0,0-1 0,14 0 0,-11 2-1,-5 0 2,-1-1 0,0 1 0,0 0 0,0 0 0,1 1 0,-1 0 0,0 0 0,0 0 0,0 0 0,0 1 0,0 0 0,0 0 0,-1 0 0,1 1 1,5 3-1,-6-3 4,0 1 0,0-1 1,0 1-1,0 0 0,0 0 1,-1 1-1,0-1 0,0 1 1,0-1-1,0 1 0,-1 0 1,1 0-1,-2 1 0,1-1 1,0 0-1,-1 1 0,0-1 1,0 0-1,-1 1 0,1-1 1,-1 1-1,0 0 0,-2 9 1,1-14-6,1 1 1,-1 0 0,0-1 0,0 1 0,0-1 0,0 1-1,0-1 1,0 1 0,0-1 0,0 0 0,-1 0-1,1 0 1,0 1 0,-1-1 0,1 0 0,-1-1-1,0 1 1,1 0 0,-1 0 0,-1 0 0,-40 11 87,31-9-68,-47 11-102,-1-2 0,0-3-1,-90 3 1,147-30-4947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8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8948,'0'0'3938,"198"0"-3970,-153 0-544,-3 0-609,-9 0-976,-17 0-1008</inkml:trace>
  <inkml:trace contextRef="#ctx0" brushRef="#br0" timeOffset="1">29 181 7235,'0'0'5795,"188"3"-5795,-133-9-16,1-8-1601,-11-1-2401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19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9 12662,'0'0'235,"-2"27"-177,-1 91-47,4-113-34,-1 1 1,1-1-1,0 0 0,0 1 1,0-1-1,1 0 1,0 0-1,0 1 0,0-1 1,1-1-1,-1 1 1,1 0-1,0-1 0,1 1 1,-1-1-1,1 0 0,0 0 1,0 0-1,0-1 1,0 1-1,1-1 0,8 4 1,-11-5-30,0 0 0,1-1 1,-1 1-1,1-1 0,0 0 1,-1 1-1,1-1 1,0-1-1,0 1 0,0 0 1,0-1-1,0 1 0,0-1 1,0 0-1,0 0 0,-1 0 1,1-1-1,0 1 0,0-1 1,0 1-1,0-1 0,0 0 1,0 0-1,-1 0 1,1 0-1,0-1 0,-1 1 1,1-1-1,-1 0 0,0 1 1,1-1-1,-1 0 0,0 0 1,2-4-1,6-6 98,-2 0 1,1-1-1,-2-1 0,1 1 1,5-19-1,-6 17-66,15-30 352,-9 19 619,15-43 1,-28 90-427,2 0 0,0-1 0,7 29 0,-4-22-296,41 195 22,1-1-133,-44-205-104,-2-10-7,1 1 0,-1 0 0,0-1 0,0 1 0,-1 0 0,0 0 0,0-1 0,0 1 0,-1 0-1,-2 8 1,2-14-1,0 0 0,0 1-1,0-1 1,0 0-1,-1 0 1,1 0 0,0 0-1,0-1 1,-1 1-1,1 0 1,-1 0 0,1-1-1,-1 1 1,1-1-1,-1 1 1,1-1 0,-1 0-1,-1 0 1,-36 3-88,31-2 39,-5-1-139,1 1-6,0 0-1,0-2 1,0 1-1,0-1 0,-14-4 1,23 5-97,0-1 1,0 0 0,0 0-1,0-1 1,1 1-1,-1-1 1,0 1-1,1-1 1,-1 0 0,1 0-1,0 0 1,0 0-1,-1 0 1,1-1-1,1 1 1,-1-1 0,0 1-1,1-1 1,-1 0-1,1 1 1,0-1-1,-1 0 1,2 0-1,-1 0 1,-1-5 0,1-18-6765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1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46 129 3025,'0'0'6742,"-8"-1"-5800,-22-6-302,30 8-628,0-1-1,-1 0 0,1 0 1,0 0-1,0 0 0,-1 0 1,1 0-1,0 0 1,0 0-1,-1 0 0,1 0 1,0 0-1,0 0 0,-1 0 1,1 0-1,0 0 1,0-1-1,-1 1 0,1 0 1,0 0-1,0 0 0,0 0 1,-1 0-1,1 0 1,0-1-1,0 1 0,0 0 1,-1 0-1,1 0 0,0-1 1,0 1-1,0 0 1,0 0-1,0 0 0,0-1 1,-1 1-1,1 0 0,0 0 1,0-1-1,0 1 1,0 0-1,0 0 0,0-1 1,4-1-1,7-2 32,0 0 0,-1 1 0,1 0 0,1 1 0,16-2 0,11-2 4,128-30 177,88-15-3258,-245 51 703,3 0-1621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1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8676,'0'0'1040,"7"9"-1360,38-9 769,7 0 79,-3 0-144,2 0-96,-5 0-208,-7 0-64,-10-3-16,-3 3-224,-4 0-1489,1-3-1072,3-3-1569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2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11637,'0'0'1916,"5"29"-1711,29 188 129,-12 132-24,-21-197-3117,0-163 2795,1 1 1,0 0 0,0 1 0,1-1-1,0 0 1,10-18 0,-7 14 15,-2 5 15,0 0 0,0 1-1,1 0 1,0-1 0,1 2 0,0-1 0,0 1 0,0 0 0,9-7-1,-10 9-3,1 2-1,-1-1 0,1 1 1,0 0-1,0 0 0,0 1 0,0-1 1,0 1-1,1 1 0,-1-1 1,1 1-1,-1 0 0,1 1 0,6-1 1,-2 1 2,18 0 50,47 6 0,-67-5-66,1 1 0,-1 0 0,0 1 0,-1 0 1,1 0-1,0 1 0,-1 0 0,0 1 0,9 6 1,-16-11-21,1 1 1,0 0 0,-1 0 0,1 0 0,-1 0 0,0 1 0,1-1 0,-1 0 0,0 1-1,1-1 1,-1 0 0,0 1 0,0 0 0,0-1 0,-1 1 0,1-1 0,0 1 0,0 0 0,-1 0-1,1-1 1,-1 1 0,0 0 0,0 0 0,1 0 0,-1 0 0,0-1 0,0 1 0,-1 0-1,1 0 1,0 0 0,-1-1 0,1 1 0,-1 0 0,1 0 0,-1-1 0,-1 3 0,-1 1-5,-1-1 1,1 0 0,-1 0 0,0-1 0,0 1-1,-1-1 1,1 0 0,-1 0 0,1 0 0,-1 0-1,-5 1 1,-19 9-55,-1-2 0,0 0 0,-1-3 0,0 0 0,0-2 0,-1-1 0,-42 0 0,97-18-5616,21-9 1317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1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361 277 5170,'0'0'4496,"5"-22"-3723,11-67-452,-15 85-274,0 0 1,-1 0 0,1 0 0,-1 0 0,0 0-1,-1-1 1,1 1 0,-1 0 0,1 0 0,-1 1-1,-1-1 1,1 0 0,0 0 0,-1 0 0,0 1-1,0-1 1,0 1 0,0-1 0,0 1 0,-1 0-1,1 0 1,-1 0 0,0 0 0,0 0 0,0 1-1,-6-4 1,-4-6 156,6 6-133,0 1-1,0-1 1,-1 1 0,1 1 0,-1-1 0,0 1 0,-1 1 0,1-1 0,0 1 0,-16-3-1,19 5-63,0 0-1,-1 1 0,1-1 0,0 1 0,-1 0 0,1 0 0,0 1 0,-1 0 0,1 0 0,0 0 0,0 0 1,0 1-1,0 0 0,0 0 0,0 0 0,0 0 0,1 1 0,-1 0 0,-5 4 0,-1 5-6,0 0 0,1 0 0,1 1 0,0 1 0,0-1-1,1 1 1,1 0 0,1 1 0,0 0 0,1 0 0,0 1 0,1-1-1,-3 25 1,0 22 18,3 0-1,3 72 1,2-68 9,1 138-2866,-1-159-1008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2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8180,'0'0'3313,"-4"134"-3265,11-87-16,3-7-16,-7-5 0,0-8 0,0-7 0,-3-5-16,4-7 0,-4-5-48,6-3-1713,7 0-1648,0 0-2002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2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0 152 7027,'0'0'4890,"26"-13"-4748,81-42-102,-102 53-36,0 0 0,0 0 0,0 0 0,0 0 0,0 1 0,0 0 1,0 0-1,0 0 0,0 0 0,1 1 0,-1 0 0,6 1 0,4 0 31,-13-1-19,0 0-1,0 0 1,0 0 0,0 0 0,0 1-1,0-1 1,0 1 0,1-1 0,-2 1-1,1 0 1,0 0 0,0 0 0,0 0-1,0 0 1,0 0 0,-1 1 0,1-1-1,-1 1 1,1-1 0,-1 1 0,1-1-1,-1 1 1,0 0 0,0 0 0,0 0-1,0-1 1,0 1 0,0 0 0,0 0-1,0 3 1,1 6 77,0-1 0,-1 1-1,0 0 1,-1 19 0,0-16-103,0-5 20,-1-1 0,0 1 0,0-1 0,-1 1 0,0-1 1,0 0-1,-1 1 0,0-1 0,-1-1 0,0 1 0,0 0 1,0-1-1,-8 9 0,3-5-35,0-1 0,-1 0 1,0-1-1,-1 0 0,1-1 0,-2 0 0,-19 10 1,27-16 20,1 0-1,-1-1 1,0 0 0,1 1 0,-1-1 0,0-1 0,0 1 0,0 0 0,0-1-1,-4 0 1,8-4-73,0-1 27,1 0-1,0 0 1,0 0 0,1 0-1,-1 1 1,1-1 0,0 0 0,1 1-1,-1 0 1,1-1 0,-1 1-1,1 0 1,1 0 0,3-3 0,10-11-198,30-24 0,-38 35 103,123-93-1620,-78 61 1638,70-64-1,-119 98 477,-4 5-190,1-1 1,-1 0 0,0 0-1,0 0 1,0 0 0,0 0-1,0 0 1,0 0 0,-1-1-1,1 1 1,0 0 0,-1 0-1,1-1 1,0 1 0,-1 0-1,0-1 1,1-1 0,-5 5 424,-4 2-542,1 1-1,-1 1 1,1-1 0,0 1 0,1 0-1,0 1 1,0 0 0,0 0-1,1 0 1,0 0 0,-7 13-1,0 4 112,0 0-1,-15 46 1,23-51-113,0-1-1,1 1 1,1-1 0,1 1 0,1 26 0,0-42-36,0-1-3,0 0-1,0 0 1,0-1 0,1 1 0,-1 0 0,0 0 0,1-1 0,0 1-1,-1 0 1,1-1 0,0 1 0,0 0 0,0-1 0,0 0 0,0 1 0,0-1-1,0 1 1,0-1 0,1 0 0,-1 0 0,0 0 0,1 0 0,-1 0-1,1 0 1,0 0 0,-1 0 0,1 0 0,-1-1 0,1 1 0,0-1 0,2 1-1,7 1 29,0-1 0,0 0 0,0 0 0,14-2 0,-5 0 52,-1 0-44,0-1-1,0-2 0,0 0 1,0-1-1,-1 0 1,0-2-1,0 0 1,0-1-1,-1-1 1,0 0-1,20-16 1,-34 23-412,10-7 952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29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24 4530,'0'0'3580,"-15"7"-3540,-74 29 1385,132-35 936,-17-1-2312,65 0 232,128-16 0,-104-3-163,95-12-44,-158 29-1277,-54 12-2113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3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3121,'0'0'10245,"55"6"-10197,-23 20 144,4 6-48,3 3-112,0 0-32,-4 0 0,-2-3-208,-4-6-624,-3-5-1057,-13-9-3425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3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0 4482,'0'0'6739,"-39"76"-6723,6-32 80,-6 5-48,-9-2 0,2 3-48,1-9 32,9-6-32,14-12 0,12-6-480,10-11-1633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4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29 124 5651,'0'0'2390,"8"-11"-2230,1-1 135,1 0 1,0 0-1,1 1 1,11-9-1,-16 15-160,0 0 0,1 0 0,-1 1 0,1 0 0,0 1 0,0-1-1,0 1 1,0 1 0,0-1 0,1 1 0,-1 1 0,10-2 0,-13 3-107,0-1 8,0 1 0,1 0 0,-1 0 0,0 0-1,1 1 1,5 1 0,-8-2-33,-1 1 0,0-1 0,0 1 0,0 0 0,0-1 0,1 1 0,-1 0 0,0 0 0,-1 0 0,1 0 0,0 0 0,0 0 0,0 0 0,0 0 0,-1 0 0,1 0 0,0 0 0,-1 0 0,1 1 0,-1-1 0,0 0 0,1 0 0,-1 1 0,0-1 0,0 0 0,0 2 0,2 5-2,-1 0 1,0 0-1,-1 0 0,1 1 1,-2-1-1,1 0 0,-1 0 1,-1 0-1,1 0 0,-1 0 1,0-1-1,-1 1 0,0 0 1,0-1-1,-7 10 0,-21 20-60,-3-2 0,0-2 0,-2-1 0,-43 29-1,64-47 103,10-4-33,4-10-11,1 0 0,0 0 1,0 1-1,0-1 1,0 0-1,0 0 0,0 0 1,1 0-1,-1 1 1,0-1-1,0 0 1,0 0-1,0 0 0,0 1 1,0-1-1,0 0 1,0 0-1,0 0 0,0 0 1,0 0-1,1 1 1,-1-1-1,0 0 1,0 0-1,0 0 0,0 0 1,0 0-1,1 0 1,-1 0-1,0 1 1,0-1-1,0 0 0,1 0 1,-1 0-1,0 0 1,0 0-1,0 0 0,0 0 1,1 0-1,-1 0 1,0 0-1,0 0 1,1 0-1,49 2 135,0-1 0,1-3 0,-1-3 1,0-1-1,-1-2 0,74-23 0,-72 14-66,26-7 107,-74 24-132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4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13606,'0'0'0,"233"-17"-96,-161 8-720,-7 0-337,-10-3-1392,-23 4-2177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5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5378,'0'0'5747,"204"18"-5747,-132-18 0,-8 0-496,-9 0 176,-16-3 240,-13-3 48,-13 0-449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5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5202,'0'0'4885,"0"-7"-4468,0 5-200,0 7 390,15 319 3074,-14-214-5430,-1-2-3654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6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4 9668,'0'0'1905,"-11"-1"-1910,5 0 7,0 0 0,1 1 0,-1-1 0,1 1 0,-1 1 1,0-1-1,1 1 0,-1 0 0,1 0 0,0 1 0,-1-1 0,1 1 0,0 1 0,0-1 1,0 1-1,0-1 0,0 1 0,-7 7 0,3-2 98,1 0 1,0 1-1,0 0 0,1 0 1,0 1-1,1 0 0,0 0 1,0 0-1,1 1 0,1 0 1,-1 0-1,-3 18 0,3-4-29,1 0 0,1 1 0,1 0 0,3 42 0,-1-64-67,0 0 0,1 1-1,0-1 1,-1 0 0,1 0-1,1 1 1,-1-1 0,1 0-1,-1 0 1,1 0 0,0-1-1,1 1 1,-1 0-1,1-1 1,-1 0 0,1 1-1,0-1 1,0 0 0,1 0-1,-1-1 1,0 1 0,1-1-1,0 0 1,0 0 0,-1 0-1,1 0 1,0 0 0,7 1-1,7 1 42,1 0 0,0-1 0,0-2 0,39 0 0,-50-1-26,-2 0-11,1-1-1,-1 0 1,1 0 0,-1 0 0,1-1-1,-1 0 1,0 0 0,0-1 0,0 1-1,0-1 1,0-1 0,-1 1 0,1-1-1,-1 0 1,0 0 0,0-1 0,0 1-1,5-8 1,-5 5-16,0 0 0,0 0 1,0-1-1,-1 0 0,-1 0 0,1 0 0,-1 0 0,0 0 0,-1 0 1,0-1-1,0 1 0,-1-1 0,1-13 0,-2-69 70,-3 87-48,-1 1 0,1-1-1,-1 1 1,1 0 0,-1 0 0,0 0 0,0 1 0,-5-3 0,-15-12 39,22 15-12,-1-1 0,1 0 0,0 1 0,0-1 0,0 0 0,1 0 0,-4-7 0,5 8-11,-1 0-1,0 0 0,0 0 1,0 0-1,0 0 0,0 0 1,0 0-1,0 1 0,-1-1 1,1 0-1,0 1 1,-1-1-1,0 1 0,1-1 1,-1 1-1,0 0 0,0 0 1,0 0-1,0 0 0,0 0 1,-2-1-1,-7 0 33,1-1-1,0 0 0,1-1 1,-19-10-1,23 12-213,-1 0 0,1 0 1,0 1-1,0 0 0,-1 0 0,1 0 0,0 0 1,-1 1-1,1 0 0,-1 0 0,1 1 0,-1 0 1,1-1-1,0 2 0,-1-1 0,1 1 1,0-1-1,-6 4 0,-18 16-3735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1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9412,'0'0'782,"30"-4"-697,101-15-55,-102 16-23,49 1 1,-51 2-10,-19 0-5,-1 1 1,1-1-1,-1 1 1,1 0-1,-1 1 0,1 0 1,-1 0-1,0 0 0,0 1 1,0 0-1,11 7 1,-13-6-3,0-1 0,-1 1 0,1 1 0,-1-1 0,0 1 0,0-1 0,-1 1 1,1 0-1,-1 0 0,0 1 0,-1-1 0,1 1 0,-1-1 0,0 1 0,1 7 1,2 17 13,-5-23 0,1 0 0,0-1 0,1 1 0,-1-1 0,4 9 0,-4-13-3,0-1 0,-1 1 0,1-1-1,0 1 1,0-1 0,0 0 0,1 0-1,-1 1 1,0-1 0,0 0 0,0 0-1,1 0 1,-1 0 0,1 0-1,-1-1 1,1 1 0,-1 0 0,1-1-1,-1 1 1,1-1 0,-1 0 0,1 1-1,0-1 1,-1 0 0,1 0 0,2 0-1,1 0-2,0 0-1,1 0 1,-1 0-1,0-1 1,1 0-1,-1 0 1,0 0-1,0-1 1,0 0-1,0 0 1,0 0-1,-1-1 1,1 1-1,0-1 1,-1 0-1,0 0 1,0-1-1,0 1 1,0-1-1,-1 0 1,1 0-1,4-7 1,-3 5-52,0 0 1,-1-1 0,1 0-1,-1 0 1,0 0-1,-1 0 1,0-1 0,0 1-1,-1-1 1,1 0 0,-2 0-1,1 0 1,-1 0-1,0 0 1,-1 0 0,0 0-1,0 0 1,-3-16 0,2 21 59,-1 0 1,1 1-1,-1-1 1,1 0 0,-1 1-1,0 0 1,0-1 0,0 1-1,0 0 1,0 0 0,-1 0-1,1 0 1,0 0-1,-1 1 1,0-1 0,1 1-1,-1 0 1,0-1 0,0 1-1,1 1 1,-1-1 0,0 0-1,-5 0 1,-9-1 237,0 0 0,-32 1 0,37 1-104,10 0-138,0 0 0,0 0 0,0 0 0,0 0 0,1 0 0,-1 0 0,0 1 0,0-1 0,0 1 1,1 0-1,-1-1 0,0 1 0,1 0 0,-1 0 0,0 0 0,1 0 0,-1 0 0,1 1 0,0-1 0,-1 0 0,1 1 1,0-1-1,-2 3 0,1 0-52,1-1 0,0 1 0,0-1 0,0 1 0,0 0 0,0 0 0,1 0 0,0-1 0,-1 1 0,2 7 0,-1-9-68,0 0 0,1 0 0,-1 0-1,1 0 1,-1 0 0,1-1-1,0 1 1,-1 0 0,1 0 0,0 0-1,0-1 1,0 1 0,0-1-1,1 1 1,-1-1 0,0 1-1,1-1 1,-1 0 0,1 1 0,-1-1-1,1 0 1,0 0 0,-1 0-1,1 0 1,0-1 0,0 1-1,0 0 1,3 0 0,34 10-3909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8548,'0'0'0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7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7171,'0'0'0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7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13190,'0'0'0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8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56 270 9828,'0'0'1988,"34"-20"-1921,108-67-30,-130 80-32,-1 0 0,0 0-1,0-1 1,0 0 0,-2-1 0,17-17-1,-23 22-2,-1 1-13,1 1 0,-1-1-1,0 0 1,0 0 0,-1-1 0,1 1 0,-1 0 0,1-1 0,-1 1 0,0-1 0,0 1-1,0-1 1,-1 0 0,0 1 0,1-1 0,-1 1 0,-1-5 0,1 7 0,0 1 1,0-1 0,0 0-1,0 0 1,0 1 0,0-1 0,-1 0-1,1 0 1,0 1 0,-1-1-1,1 0 1,-1 1 0,1-1-1,0 0 1,-1 1 0,1-1-1,-1 1 1,0-1 0,1 1-1,-1-1 1,1 1 0,-1-1 0,0 1-1,-1-1 1,-24-5 34,-31 8 119,54-2-162,-6 2 27,0 0-1,0 0 1,0 1-1,0 0 1,1 1 0,0-1-1,-1 2 1,1-1-1,1 1 1,-1 0-1,1 1 1,0 0-1,0 0 1,0 1-1,-5 7 1,7-8 8,0 0 1,0 0-1,1 1 1,0 0 0,0-1-1,0 1 1,1 1-1,0-1 1,1 0-1,0 1 1,0-1-1,0 1 1,1 0-1,0 0 1,0-1 0,1 1-1,0 0 1,2 9-1,-1-13-17,1 0 1,0 0-1,0 0 0,0 0 1,0 0-1,1 0 0,-1-1 0,1 1 1,0-1-1,0 0 0,0 1 1,1-2-1,-1 1 0,1 0 0,-1-1 1,1 1-1,0-1 0,0 0 1,0 0-1,6 1 0,11 5-43,1-1-1,35 6 1,-53-12 32,124 23-1044,-127-24 1038,-1 0 1,1 0 0,0 0-1,-1 0 1,1 0 0,0 0 0,-1 0-1,1 0 1,-1 0 0,1 0-1,0 1 1,-1-1 0,1 0-1,-1 0 1,1 1 0,-1-1 0,1 0-1,-1 1 1,1-1 0,-1 1-1,1-1 1,-1 0 0,1 1-1,-1-1 1,0 1 0,1-1 0,-1 1-1,0 0 1,1-1 0,-1 1-1,0-1 1,0 1 0,0-1-1,1 1 1,-1 0 0,0-1-1,0 1 1,0 0 0,0-1 0,0 1-1,0-1 1,0 1 0,0 0-1,-1-1 1,1 1 0,0-1-1,0 1 1,-1 1 0,-1 0-11,0 1 0,0 0 0,-1-1 0,1 0 0,-1 1 0,1-1 0,-1 0 0,-5 3 0,-103 53 157,-10 5 144,103-52-111,1 1 1,0 0-1,0 1 1,-18 20-1,32-31-129,1 1-1,0-1 0,0 1 0,0 0 0,0 0 1,1 0-1,-1 0 0,1 0 0,-1 0 0,1 1 0,0-1 1,0 0-1,0 6 0,1-8-32,0 1 1,0-1-1,0 1 0,1-1 0,-1 1 0,0-1 1,1 0-1,-1 1 0,1-1 0,-1 0 1,1 1-1,0-1 0,-1 0 0,1 0 1,0 1-1,0-1 0,0 0 0,0 0 1,0 0-1,0 0 0,0 0 0,1 0 1,-1-1-1,0 1 0,0 0 0,1-1 1,-1 1-1,0 0 0,1-1 0,-1 0 1,1 1-1,-1-1 0,3 0 0,23 5-169,-1-2 1,1-1-1,0-1 0,0-1 0,0-2 0,34-5 1,-34 2-838,-1-1 1,-1-1 0,42-17 0,11-13-2669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8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 1088,'0'0'7577,"-26"2"-7123,-81 10 34,105-11-455,0-1-1,-1 1 1,1 0 0,0 0 0,0 0-1,0 0 1,0 0 0,-1 0-1,2 0 1,-1 1 0,0-1 0,0 1-1,0-1 1,1 1 0,-1 0-1,0 0 1,1 0 0,0 0 0,-1 0-1,1 0 1,0 0 0,0 0-1,0 0 1,1 1 0,-1-1 0,0 0-1,1 1 1,0-1 0,-1 3-1,1-2-8,0 0 0,0 0-1,0 0 1,0 0 0,1 0-1,-1 0 1,1 0-1,0 0 1,0 0 0,0-1-1,0 1 1,1 0-1,-1 0 1,1-1 0,-1 1-1,1-1 1,0 1-1,3 2 1,3 0 5,0 1-1,1-2 1,0 1 0,0-1-1,0 0 1,1-1-1,-1 0 1,14 2 0,88 10 163,-56-10-180,-49-4-17,0 0 1,0 1 0,0-1-1,-1 1 1,1 0 0,8 5 0,-13-7-2,-1 0 0,1 1 0,0-1 0,-1 0 1,1 1-1,-1-1 0,1 1 0,-1-1 0,0 1 1,1-1-1,-1 1 0,1-1 0,-1 1 0,0-1 1,1 1-1,-1-1 0,0 1 0,0 0 0,0-1 0,1 1 1,-1 0-1,0-1 0,0 1 0,0-1 0,0 1 1,0 1-1,-1-1 0,1 0 1,-1 1-1,0-1 0,0 0 1,0 1-1,0-1 0,0 0 1,0 0-1,0 0 0,-1 0 1,1 0-1,0 0 0,-1 0 1,1 0-1,0 0 0,-3 0 1,-43 21-505,-1-2 1,-2-2-1,-88 19 1,132-36-1055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9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5426,'0'0'8885,"13"81"-8757,0-5-32,0 6-80,0 5 0,0 4 0,-3-4-16,-4-8-1521,4-15-1008,-3-20-2610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9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1 368 12038,'0'0'909,"34"2"-815,2 2-83,185 7-70,-202-11 62,6 1-50,-1-1 0,1-1 1,0-2-1,-1 0 0,42-11 0,23-18 186,-89 32-92,0 0-1,0 0 1,1 0-1,-1 0 1,0 0 0,0 0-1,0 0 1,1 0 0,-1 1-1,0-1 1,0 0-1,1 0 1,-1 0 0,0 0-1,0 0 1,0 1 0,1-1-1,-1 0 1,0 0 0,0 0-1,0 0 1,0 1-1,0-1 1,1 0 0,-1 0-1,0 1 1,0-1 0,0 0-1,0 0 1,0 0-1,0 1 1,0-1 0,0 0-1,0 0 1,0 1 0,0-1-1,0 0 1,0 0 0,0 1-1,0-1 1,0 0-1,0 1 1,0 17-285,0-13 413,-2 49-63,1 41-18,2-85-127,0 0 0,0 1 0,1-1 1,1 0-1,-1 1 0,7 13 0,-8-21-131,0 0 1,1-1-1,-1 1 1,1 0-1,0-1 0,-1 1 1,1-1-1,0 0 0,1 1 1,-1-1-1,0 0 1,0 0-1,5 2 0,-4-3-438,0 1-1,-1-1 1,1-1-1,0 1 1,0 0 0,0-1-1,0 0 1,6 1-1,13-1-6056</inkml:trace>
  <inkml:trace contextRef="#ctx0" brushRef="#br0" timeOffset="1">652 0 9444,'0'0'2626,"13"166"-7044,20-116-2242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39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0 137 10101,'0'0'1123,"25"-6"-1086,79-15 27,-102 20-61,1 1 0,-1 0 0,1-1 0,-1 1 0,1 0 1,-1 0-1,1 0 0,-1 1 0,1-1 0,-1 0 0,1 1 0,-1 0 0,1 0 0,-1-1 0,0 1 0,0 1 0,3 0 0,-3 0 4,-1-1-1,0 1 1,0 0-1,0-1 1,0 1-1,0 0 1,0 0-1,0-1 1,0 1-1,0 0 1,-1 0-1,1 3 0,1 2 23,2 11 30,-1 0 0,-1 0-1,0 0 1,-2 0 0,0 0-1,-5 35 1,4-48-70,0 1 1,-1-1-1,0 0 0,0 0 1,0 0-1,-1 0 0,1 0 1,-5 5-1,6-8-31,-1 0 0,1 0-1,-1 0 1,1 0 0,-1 0-1,0 0 1,0 0 0,0-1 0,0 1-1,0-1 1,0 1 0,-1-1 0,1 0-1,0 0 1,-1 0 0,1 0 0,-1 0-1,-4 0 1,7-1 42,-1 0 1,1-1-1,0 1 1,-1 0-1,1 0 1,0-1-1,-1 1 1,1 0-1,0-1 0,-1 1 1,1 0-1,0-1 1,0 1-1,0 0 1,-1-1-1,1 1 1,0-1-1,0 1 0,0 0 1,0-1-1,0 1 1,0-1-1,-1 1 1,1-1-1,0 1 1,0 0-1,1-1 0,-1 1 1,0-1-1,0 1 1,0 0-1,0-1 1,0 1-1,1-1 1,-1-4 4,0-9 11,-1 0 33,0 0-1,2 0 0,-1 1 0,2-1 1,0 0-1,1 1 0,0-1 1,1 1-1,10-24 0,-7 24 73,1 0-1,1 1 0,0-1 0,19-19 1,-26 29-72,1 0 1,0 0-1,1 1 0,-1-1 1,0 1-1,1 0 1,-1 0-1,1 0 1,0 0-1,-1 0 1,1 1-1,0 0 1,0 0-1,0 0 1,0 0-1,0 1 1,1-1-1,-1 1 1,0 0-1,0 0 1,0 1-1,8 1 1,-10-1-35,0 0-1,1 0 1,-1 0 0,-1 1 0,1-1 0,0 1 0,0-1 0,0 1-1,-1 0 1,1 0 0,-1 0 0,1 0 0,-1 0 0,0 0 0,0 0 0,0 0-1,0 0 1,0 1 0,0-1 0,-1 0 0,1 4 0,8 59 95,-7-42-72,0-1-54,-2-13-41,1 0 0,0 0 1,1 0-1,0 0 0,0-1 0,1 1 1,6 14-1,-8-22 7,-1 0 1,1 0-1,0 0 0,0-1 0,0 1 0,0 0 1,0-1-1,-1 1 0,1-1 0,0 1 1,0-1-1,0 0 0,1 1 0,-1-1 0,0 0 1,0 0-1,0 1 0,0-1 0,0 0 1,0 0-1,0 0 0,0 0 0,0-1 0,0 1 1,0 0-1,1 0 0,0-1 0,1 0-31,0 0 0,0 0-1,0 0 1,0-1-1,0 1 1,0-1 0,0 0-1,3-2 1,14-17-279,-1-1 0,-1 0 0,25-42-1,22-27 142,-55 78 262,38-39 166,-45 48-60,0 1 1,1 0-1,-1 0 1,1 0-1,0 1 1,0-1 0,0 1-1,0 0 1,0 0-1,1 0 1,6-1 0,-10 3-117,-1 0 1,1 0 0,0 0-1,-1 0 1,1 0 0,-1 1-1,1-1 1,-1 0 0,1 0 0,-1 0-1,0 1 1,1-1 0,-1 0-1,1 1 1,-1-1 0,1 1-1,-1-1 1,0 0 0,1 1-1,-1-1 1,0 1 0,0-1 0,1 1-1,-1-1 1,0 1 0,0-1-1,1 1 1,-1-1 0,0 1-1,0-1 1,0 1 0,0-1-1,0 1 1,0-1 0,0 2 0,0 25 388,0-21-206,-1 19-34,1-1-130,0 0 1,1 0 0,7 31-1,-7-50-314,0 1 0,0-1 0,1 1-1,0-1 1,0 0 0,0 0 0,1 0 0,-1 0-1,1-1 1,0 1 0,1-1 0,-1 1-1,1-1 1,0 0 0,0 0 0,0-1 0,1 1-1,-1-1 1,1 0 0,4 2 0,38 9-5061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0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306 295 7203,'0'0'5016,"-34"0"-3941,-111 4 56,140-4-1108,0 1 0,0-1 0,0 1 0,0 0 0,0 0 0,0 1 0,0 0 0,0 0 0,1 0 0,-1 0 0,1 1 0,-1-1 0,1 1 0,0 0 0,0 0 0,1 1 0,-1-1 0,0 1 0,1 0 0,0 0-1,0 0 1,0 1 0,1-1 0,-1 0 0,1 1 0,0 0 0,0 0 0,1-1 0,-2 6 0,2-5-7,-2 7-4,0 0 0,0 1 1,2-1-1,-1 1 1,2 0-1,0 14 0,1-11-2,-1-13-11,0 0 1,0 0 0,0 0 0,1-1-1,0 1 1,-1 0 0,1-1 0,0 1 0,0 0-1,1-1 1,-1 1 0,0-1 0,1 0-1,0 1 1,-1-1 0,1 0 0,0 0 0,0 0-1,0 0 1,0 0 0,1-1 0,-1 1-1,0 0 1,1-1 0,-1 0 0,1 0-1,0 0 1,-1 0 0,1 0 0,0 0 0,4 0-1,5 1-68,1 0-1,0-1 1,0-1-1,-1 0 1,26-3-1,-33 1 43,1 1 0,0-1-1,-1 0 1,1-1 0,-1 1-1,0-1 1,0 0 0,0 0-1,0-1 1,-1 1 0,1-1-1,-1 0 1,0-1 0,0 1-1,0 0 1,-1-1-1,5-8 1,1-1 61,-1-1-1,-1 0 0,0-1 1,9-30-1,-17 56-57,0 0-1,1-1 1,0 1-1,0-1 1,1 1-1,1 0 1,-1-1-1,2 0 1,-1 1-1,1-1 1,5 9-1,-7-15-29,1-1 0,0 0 0,0 0 0,0 0 0,1 0-1,-1 0 1,0 0 0,1-1 0,-1 1 0,1-1-1,-1 1 1,1-1 0,0 0 0,-1 0 0,1 0-1,0-1 1,0 1 0,0-1 0,0 1 0,0-1-1,0 0 1,0 0 0,-1 0 0,1-1 0,0 1-1,4-2 1,0 1-144,-1-1 0,1 1 0,-1-2 0,0 1 0,1-1 0,-1 1 0,0-2 0,-1 1 0,1-1 0,7-5 0,-1-4 151,0 1 1,-1-1 0,0-1-1,-1 0 1,-1 0-1,0-1 1,-1 0-1,0-1 1,6-20 0,-6 11 358,-2 0 0,-1 0 0,-1 0 0,-1-1 0,0-41 0,-2 32-2,0-30 133,-1 60-323,-1 0 0,1-1 0,-1 1-1,0 1 1,-1-1 0,1 0 0,-1 0-1,0 0 1,-3-5 0,5 9-54,-1 0 0,0 0-1,1 0 1,-1 0 0,0 0 0,1 0 0,-1 0 0,0 0 0,0 1 0,0-1 0,0 0 0,0 1 0,0-1-1,-1 0 1,1 1-39,1 0 0,-1 0-1,1 0 1,0 0 0,-1 0-1,1 0 1,-1 0 0,1 0 0,0 0-1,-1 0 1,1 0 0,-1 1-1,1-1 1,0 0 0,-1 0-1,1 0 1,0 1 0,-1-1-1,1 0 1,0 0 0,0 1-1,-1-1 1,1 0 0,0 1 0,0-1-1,-1 1 1,-1 2 4,1 0 0,0 1 0,-1-1 0,1 0 1,1 1-1,-1-1 0,0 6 0,-4 45-231,3 0 1,2 1-1,2-1 1,2 0-1,4-1 1,1 0-1,3 0 1,28 80-1,-39-129-370,1 1-1,-1 0 0,1-1 0,0 0 0,1 1 0,-1-1 0,1 0 0,0 0 0,0-1 0,0 1 0,6 5 0,5-6-4783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0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30 327 5475,'0'0'7283,"-29"-160"-6755,58 136-480,20-5-48,9 3-32,10-3-48,0-3-1425,-6 5-2208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2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4258,'0'0'6886,"6"-5"-6454,12-5-395,-18 10-37,1 0 1,-1 0-1,0 0 1,1 0-1,-1 0 1,1 0-1,-1 0 1,0 0-1,1 0 0,-1 0 1,0 0-1,1 0 1,-1 0-1,1 0 1,-1 1-1,0-1 1,1 0-1,-1 0 0,0 0 1,1 1-1,-1-1 1,0 0-1,0 0 1,1 1-1,-1-1 1,0 0-1,1 1 0,0 3 6,1 1 0,-1-1 0,0 1 0,0-1-1,-1 1 1,1-1 0,-1 6 0,1 11 42,7 241-506,-8-246 169,0-20 295,0-24 51,1 1 1,6-38 0,-5 56-50,0-1 1,1 1 0,0-1 0,0 1-1,1 0 1,0 1 0,1-1 0,0 1-1,1-1 1,10-11 0,-6 10-215,0 1 0,0 0-1,1 1 1,0 0 0,1 1 0,0 0 0,0 1 0,0 0 0,1 1-1,0 0 1,0 1 0,0 1 0,0 0 0,22-2 0,31-3-3852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1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3 197 12582,'0'0'1142,"29"-5"-1022,95-21-438,-114 24 178,-1-1 0,0 0 0,0-1 0,0 1 0,0-2 0,-1 1 0,0-1 0,0-1 0,0 1 0,0-1 0,-1-1 0,0 1 0,0-1 0,6-9 0,-6 8 39,-4 5 83,0 0 0,-1 0 1,1 0-1,-1 0 0,0-1 0,0 1 0,0-1 0,0 1 0,-1-1 0,0 1 0,1-1 1,-1 0-1,0 0 0,-1 0 0,1 0 0,-1-5 0,0 9 30,-1-1 1,1 0-1,0 0 1,-1 1-1,0-1 1,1 0-1,-1 1 1,1-1-1,-1 1 1,0-1-1,1 1 0,-1-1 1,0 1-1,0-1 1,0 1-1,1 0 1,-1-1-1,0 1 1,0 0-1,0 0 0,1 0 1,-1 0-1,0 0 1,0-1-1,0 1 1,0 1-1,0-1 1,-1 0-1,-36 1 118,29-1-119,0 1 20,0 1 0,0 0 0,0 0 0,0 1 0,1 0 0,-1 0 0,1 1 1,0 0-1,0 0 0,0 1 0,1 0 0,-1 1 0,-7 7 0,-3 4 71,1 0 0,0 1 0,-24 36 0,37-48-85,-1 1 1,2-1-1,-1 1 1,1 0 0,0 0-1,0 0 1,1 1 0,-1-1-1,0 14 1,2-20-22,1 1 0,0-1 1,0 1-1,0-1 0,0 1 1,1-1-1,-1 1 0,0-1 1,1 1-1,-1-1 0,1 1 1,-1-1-1,1 0 0,0 1 1,-1-1-1,1 0 0,0 1 1,0-1-1,0 0 1,0 0-1,0 0 0,0 0 1,0 0-1,1 0 0,-1 0 1,0 0-1,1 0 0,-1-1 1,0 1-1,1 0 0,-1-1 1,1 1-1,1-1 0,6 2-94,1 0 0,-1-1 0,0 0 0,15-1 0,-11 0-109,74 0-1874,11 0-2132</inkml:trace>
  <inkml:trace contextRef="#ctx0" brushRef="#br0" timeOffset="1">806 48 10677,'0'0'2257,"-194"91"-1537,171-59-608,17 0-112,6-9 16,0-2-32,32-10-224,10-8-432,10-3 96,0 0-737,0-20 112,-3-12-767,-11-9-1570,-8 0 304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1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0 543 816,'117'-216'1513,"-114"209"-1347,0-1-1,0 1 0,-1-1 1,0 0-1,0 1 1,-1-1-1,0 0 1,0 0-1,-1 0 1,0 0-1,0 0 0,-1 0 1,0 0-1,-1 0 1,-4-15-1,-1-8 582,0-20 583,7 36-618,-2-1 1,0 1-1,-1 0 1,-10-29 0,10 66 1498,3 19-1901,9 273 1372,-4-266-1548,2-1 0,1 0 0,3 0 1,27 73-1,-35-112-128,0-1 1,0 0 0,1 0-1,0 0 1,1 0 0,-1-1-1,10 11 1,-11-15-20,0 1 1,0-1-1,1 1 0,-1-1 0,1 0 1,-1 0-1,1-1 0,-1 1 1,1-1-1,0 0 0,0 0 1,0 0-1,0 0 0,0-1 0,0 1 1,5-1-1,-6 0-55,3 0-248,-1 0-1,1 0 1,0 0-1,0-1 1,-1 1-1,1-2 1,0 1-1,-1 0 1,1-1-1,-1 0 1,7-4-1,-3 0-1071,-1-1-1,0 0 0,10-11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1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10677,'0'0'3554,"0"152"-3474,6-59-32,7-3-32,0-2-32,-3-9-241,-4-21-1920,-2-17-1856,-4-21-1938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2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1 465 3282,'0'-26'424,"0"-89"686,-1 103-947,1 0 0,1 1 0,0-1 0,0 0 0,1 1 1,0-1-1,1 1 0,1 0 0,0 0 0,0 0 1,1 0-1,0 1 0,1 0 0,0 0 0,1 0 1,0 1-1,1 0 0,-1 0 0,2 1 0,-1 0 0,1 0 1,0 1-1,15-9 0,-10 7-30,1 0-1,0 1 1,1 1-1,0 0 1,0 1-1,29-6 1,-16 6 169,1 2 0,-1 2 1,31 0-1,-56 2-269,-1-1 0,0 1 0,1 1 0,-1-1 0,0 0 1,1 1-1,-1 0 0,0 0 0,0 0 0,0 0 0,5 2 0,-6-1-20,-1-1 0,0 1 0,1-1 0,-1 1 0,0 0 0,0 0 0,0-1 0,0 1 0,0 0 0,0 0 0,0 0 0,-1 0 0,1 0 0,-1 0 0,1 0-1,-1 0 1,0 0 0,0 1 0,0 2 0,0 3 40,-1 0 1,0 0-1,0-1 0,-1 1 0,0 0 0,0-1 0,-1 1 1,0-1-1,0 0 0,-1 0 0,0 0 0,0 0 0,0-1 1,-1 1-1,0-1 0,-11 10 0,-10 8-24,-1-2-1,-47 31 1,42-31 6,-128 80 282,160-102-314,0 0 1,0 0-1,0 0 0,0 0 0,0 1 0,1-1 1,-1 0-1,0 0 0,0 0 0,0 0 0,0 0 1,0 0-1,0 0 0,0 0 0,0 0 1,1 0-1,-1 0 0,0 1 0,0-1 0,0 0 1,0 0-1,0 0 0,0 0 0,0 0 0,0 0 1,0 1-1,0-1 0,0 0 0,0 0 0,0 0 1,0 0-1,0 0 0,0 0 0,0 1 0,0-1 1,0 0-1,0 0 0,0 0 0,0 0 0,0 0 1,0 0-1,0 1 0,0-1 0,0 0 0,0 0 1,0 0-1,0 0 0,-1 0 0,1 0 1,0 0-1,0 1 0,0-1 0,0 0 0,0 0 1,0 0-1,0 0 0,0 0 0,-1 0 0,1 0 1,0 0-1,0 0 0,0 0 0,0 0 0,0 0 1,0 0-1,-1 0 0,1 0 0,0 0 0,13 1 11,31-1 172,49 7-1,-75-5-134,-1 1 0,0 1 0,0 1 0,-1 0 0,1 2 0,17 8 0,-6 1-56,-1 2 0,-1 0 0,0 2 0,-1 0 0,41 47-1,4 16-3684,-52-58-1889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2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11013,'0'0'1102,"24"1"-1105,168 4-3030,-191-5 3029,0 0 1,0 0-1,0-1 1,1 1-1,-1 0 1,0-1-1,0 1 1,0 0-1,0-1 0,0 0 1,0 1-1,0-1 1,0 0-1,0 1 1,-1-1-1,1 0 1,0 0-1,0 0 1,0 0-1,-1 1 1,1-1-1,-1 0 0,1 0 1,-1-1-1,1 1 1,-1 0-1,1 0 1,-1 0-1,0 0 1,0 0-1,1-2 1,1-43 991,-2 36-455,0 9-505,-1 0 0,1 0 0,0 0-1,0 1 1,-1-1 0,1 0-1,-1 0 1,1 0 0,-1 0-1,1 1 1,-1-1 0,1 0 0,-1 1-1,0-1 1,1 0 0,-1 1-1,0-1 1,0 1 0,1-1-1,-1 1 1,0-1 0,0 1 0,0-1-1,0 1 1,1 0 0,-1 0-1,0-1 1,0 1 0,0 0 0,0 0-1,0 0 1,-1 0 0,-40 0 533,28 0-489,8 1-48,0 0 0,1 0 0,-1 1 0,1-1 1,-1 1-1,1 0 0,0 1 0,-1 0 0,1-1 0,1 2 0,-1-1 1,0 0-1,1 1 0,-1 0 0,1 0 0,0 0 0,1 1 0,-1-1 1,1 1-1,0 0 0,0 0 0,0 0 0,-2 8 0,2-9-13,1 0-1,1 1 0,-1-1 0,1 0 0,-1 1 1,1-1-1,0 1 0,1 0 0,-1-1 0,1 1 1,0 0-1,0-1 0,1 1 0,-1-1 0,1 1 1,0 0-1,0-1 0,0 1 0,1-1 1,0 0-1,0 0 0,0 1 0,0-1 0,0 0 1,1-1-1,0 1 0,0 0 0,0-1 0,7 7 1,3-3-170,0 1 0,0-2 0,1 0 1,0 0-1,0-2 0,0 1 1,0-2-1,1 0 0,0-1 1,19 1-1,24 0-2773,71-7 1,-56-4-636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3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285 200 1953,'0'0'8860,"-22"-6"-8503,7 1-300,5 1-37,-1 1 1,1 0-1,-1 0 0,-12 0 0,18 3 3,0 0-1,0 0 1,0 0-1,0 0 0,0 1 1,0 0-1,1 0 0,-1 1 1,0-1-1,0 1 1,1 0-1,-1 0 0,1 0 1,-7 6-1,10-8-14,-17 13 220,2 1 1,-17 16 0,29-27-211,0 1 0,1 0 0,0 0 1,0 0-1,0 0 0,1 0 0,-1 0 0,1 1 0,0-1 1,0 1-1,1 0 0,0 0 0,-1-1 0,1 1 0,0 6 0,1-11-25,1 1-1,-1 0 0,1-1 0,-1 1 0,1-1 1,-1 1-1,1-1 0,-1 1 0,1-1 0,-1 0 0,1 1 1,0-1-1,-1 1 0,1-1 0,0 0 0,-1 0 0,1 1 1,0-1-1,-1 0 0,1 0 0,0 0 0,-1 0 1,1 0-1,0 0 0,0 0 0,-1 0 0,2 0 0,28-1-150,-22 1 93,-1 0 46,0-1 1,-1 0-1,1 0 1,0 0-1,-1-1 1,1 0 0,-1 0-1,0-1 1,7-3-1,51-35-58,-48 28 160,34-17 0,-49 29-71,0 1 1,-1-1 0,1 1 0,0-1 0,0 1-1,1-1 1,-1 1 0,0 0 0,0-1 0,0 1 0,0 0-1,0 0 1,0 0 0,0 0 0,0 0 0,1 0 0,-1 0-1,0 0 1,0 0 0,0 0 0,0 1 0,0-1 0,0 1-1,0-1 1,0 0 0,0 1 0,0 0 0,0-1-1,0 1 1,0 0 0,0-1 0,0 1 0,-1 0 0,2 1-1,0 2 25,0 0 0,0 0 0,0 0-1,-1 0 1,1 1 0,0 8-1,-1-8 32,49 278 972,-44-221-1215,-2 0 0,-8 100 0,4-154 43,-1-1 0,0 1 0,-1-1 0,0 1 0,0-1 0,0 0 0,-1 0 0,0 0 0,0 0 0,-1 0 0,0-1 0,-5 8 0,6-11 108,0 0 0,0 0 0,-1-1 0,1 1 0,-1-1 0,1 0 0,-1 1 0,0-2 0,1 1 0,-1 0 0,0-1 0,0 0 0,0 0 0,-1 0 0,1 0 0,0 0 0,0-1 0,0 0 0,-1 0 0,1 0 0,0-1 0,0 1 0,-5-2 0,5 1 4,1 0 0,0 0 0,0-1 0,0 1-1,0 0 1,1-1 0,-1 0 0,0 0 0,1 0 0,-1 0-1,1 0 1,-1-1 0,1 1 0,0-1 0,0 1-1,0-1 1,1 0 0,-1 1 0,-2-6 0,0-3-29,-1 0 0,1-1 0,1 1 0,-2-13 0,-1-20 87,2 1 0,2-1 0,2 1 0,6-48 0,-3 58-128,2 0 1,1 0 0,2 1-1,1 0 1,17-39 0,-19 54 72,0 0 0,2 0 0,0 1 0,1 1 0,0 0 0,1 0 0,1 1 0,1 0 0,0 1 0,0 0 0,17-11 1,-22 19 136,0 1 1,0-1 0,0 2 0,1-1-1,0 1 1,0 0 0,13-2 0,-18 4-69,-1 1 0,1-1 0,0 1 0,0 0 0,-1 0 0,1 0 0,0 0 0,0 1 0,-1-1 0,1 1 0,0 0 0,-1 0 0,1 1 0,-1-1 0,1 1 0,-1-1 0,0 1 0,0 0 0,0 1 0,0-1 0,3 3 0,1 4-5,-1 0 0,0 0 0,-1 1 0,0 0 0,-1 0 1,0 0-1,0 0 0,-1 1 0,0-1 0,-1 1 0,1 13 0,2 23 51,-2 56-1,-3-96-105,0-6 7,0-1 0,-1 0-1,1 1 1,0-1 0,0 0 0,0 1 0,1-1-1,-1 0 1,0 1 0,0-1 0,0 0-1,0 1 1,0-1 0,0 0 0,0 1 0,1-1-1,-1 0 1,0 0 0,0 1 0,0-1-1,1 0 1,-1 0 0,0 1 0,0-1-1,1 0 1,-1 0 0,0 0 0,0 1 0,1-1-1,0 0 1,-1 0-1,0 0 0,1 0 0,-1-1 1,1 1-1,-1 0 0,1 0 0,-1 0 0,0 0 1,1-1-1,-1 1 0,1 0 0,-1-1 1,0 1-1,1 0 0,-1-1 0,0 1 1,0 0-1,1-1 0,-1 1 0,0 0 1,0-1-1,1 1 0,-1-1 0,0 0 0,11-24-34,-1-1-1,8-33 1,-14 41 41,1 1 1,0-1-1,2 1 0,0 0 1,0 1-1,2 0 0,0 0 1,18-24-1,-25 38-1,0 0 0,0 0 0,0 0 0,0 0 0,1 0 0,-1 0 0,0 0 0,1 1 0,-1-1 0,1 1 0,0 0-1,-1 0 1,1 0 0,0 0 0,0 0 0,0 0 0,0 1 0,-1 0 0,1-1 0,0 1 0,5 1 0,-5-1 8,0 1 0,1 1 1,-1-1-1,0 0 0,0 1 0,0 0 0,-1-1 1,1 1-1,0 0 0,-1 0 0,1 1 1,-1-1-1,0 1 0,1-1 0,-1 1 0,0 0 1,2 4-1,-2-3-34,1 1 0,0-1 0,0 0 0,0 1-1,0-1 1,1-1 0,-1 1 0,1 0 0,0-1 0,0 0 0,1 0 0,-1 0 0,1 0 0,-1-1 0,1 0-1,0 0 1,0 0 0,0 0 0,0-1 0,0 0 0,0 0 0,0 0 0,1-1 0,4 1 0,-3-1-52,-1 0 0,1 0 0,-1 0 0,1-1 0,-1 0 1,1 0-1,-1 0 0,0-1 0,1 0 0,-1 0 0,0-1 0,0 0 1,-1 0-1,1 0 0,0-1 0,-1 1 0,0-1 0,0-1 0,0 1 1,-1-1-1,7-7 0,-4 4 44,0-1-1,0 0 1,-1 0 0,0 0 0,0-1 0,-1 0-1,-1 0 1,0 0 0,0 0 0,-1-1-1,0 1 1,-1-1 0,0 0 0,1-22-1,-3 32 58,0 1-1,0-1 1,0 0-1,0 0 1,0 0-1,-1 1 1,1-1-1,0 0 1,0 0-1,-1 1 1,1-1-1,0 0 1,-1 1-1,1-1 1,-1 0-1,1 1 1,-1-1-1,1 1 1,-1-1-1,0 1 0,1-1 1,-1 1-1,1-1 1,-1 1-1,0-1 1,0 1-1,1 0 1,-2-1-1,-1 0 55,0 1-1,0-1 1,0 1-1,0-1 1,0 1 0,0 0-1,0 0 1,-3 1-1,-1 0 20,0 0-1,1 1 1,0-1-1,-1 1 1,1 1-1,0-1 1,-9 6-1,8-2-39,0 0 0,0 0 0,1 1-1,-1 0 1,2 0 0,-1 0 0,1 1-1,0 0 1,1 0 0,0 0 0,0 1-1,0-1 1,-1 10 0,0-1-8,2 0 0,0 0 0,1 0 0,0 1 0,2-1 0,1 20 0,-1-33-104,0 0 1,1 0-1,-1-1 0,1 1 0,0 0 1,0-1-1,1 1 0,-1-1 0,1 1 1,-1-1-1,1 0 0,0 1 0,1-1 1,-1 0-1,0 0 0,1-1 1,0 1-1,-1 0 0,1-1 0,0 0 1,0 1-1,1-1 0,-1-1 0,0 1 1,1 0-1,5 1 0,5 1-534,0-1 1,0 0-1,0-1 0,0 0 0,27-2 0,38 0-2981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 10405,'0'0'2049,"-4"27"-1897,0-9-135,1 1 0,1-1 0,1 0 0,1 24 0,1-39-14,0-1 0,-1 1-1,1-1 1,0 1 0,0-1-1,1 0 1,-1 1 0,0-1 0,1 0-1,-1 0 1,1 0 0,0 0-1,0 0 1,0 0 0,0-1 0,0 1-1,0 0 1,0-1 0,0 0-1,1 0 1,2 2 0,5 1 9,1-1 0,-1 0 1,20 3-1,-14-3-1,71 10-13,-56-9-178,0 1 1,40 12-1,-70-17 130,0 0 0,1 1 0,-1-1 0,0 1 0,0-1 0,0 1 0,0-1 0,0 1 1,0-1-1,0 1 0,-1 0 0,1 0 0,0 0 0,0-1 0,0 1 0,-1 0 0,1 0 0,-1 0 1,2 2-1,-2-2 30,0 0 0,0-1 1,0 1-1,-1 0 0,1 0 1,0 0-1,0 0 0,0-1 1,-1 1-1,1 0 1,0 0-1,-1-1 0,1 1 1,-1 0-1,1 0 0,-1-1 1,1 1-1,-1-1 0,0 1 1,1 0-1,-1-1 0,0 1 1,1-1-1,-1 1 0,0-1 1,0 0-1,1 1 1,-1-1-1,-2 1 0,-32 12 41,0-1 0,-2-2-1,-61 10 1,59-13-32,-84 14-1115,158-27-246,0-3-1,-1 0 0,0-2 0,59-29 0,-52 22-70,51-22 410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4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97 1809,'0'0'5931,"-7"-13"-4771,5 9-1077,0 0 0,0 0 0,0 1 0,-1-1 0,1 1 0,-1-1 0,0 1-1,0 0 1,0 0 0,-5-4 0,6 7-37,0-1-1,-1 0 1,1 0-1,-1 1 1,1 0-1,-1-1 1,1 1-1,-1 0 1,1 0-1,-1 0 0,1 1 1,-1-1-1,1 1 1,0-1-1,-1 1 1,1 0-1,0 0 1,-1 0-1,1 0 1,0 0-1,0 0 1,0 1-1,-4 2 1,-6 4 125,-1 0-1,1 1 1,0 1 0,-10 11 0,18-17-126,1 0 1,0 0-1,0 0 1,0 0-1,0 1 1,1-1-1,0 1 1,0 0-1,0-1 1,0 1-1,1 0 1,0 0-1,0 0 1,0 0-1,0 8 1,2-11-42,0 1 1,-1 0-1,1-1 0,0 1 1,0-1-1,0 1 1,1-1-1,-1 0 1,0 1-1,1-1 1,0 0-1,-1 0 0,1 0 1,0 0-1,0 0 1,0 0-1,1-1 1,-1 1-1,0-1 1,0 1-1,1-1 0,-1 0 1,1 0-1,-1 0 1,6 1-1,12 4 10,0-1-1,28 5 0,-30-7 8,189 30-613,-190-25 469,-17-8 102,0 0 1,1 1-1,-1-1 1,0 0-1,0 1 1,0-1-1,1 0 0,-1 1 1,0-1-1,0 0 1,0 1-1,0-1 1,0 1-1,0-1 1,0 0-1,0 1 0,0-1 1,0 1-1,0-1 1,0 0-1,0 1 1,0-1-1,0 1 1,0-1-1,0 1 1,-2 1-21,1-1 1,0 1 0,0-1-1,-1 1 1,1-1 0,0 0-1,-1 1 1,1-1 0,-1 0-1,0 0 1,1 0 0,-1 0 0,0-1-1,0 1 1,-2 0 0,-51 14-680,-1-3 1,0-3 0,-58 3 0,56-7 1312,42-1 408,18-1-189,29 2-389,248-5-77,-259-1-498,0 0-1,1-2 0,-1 0 0,0-1 0,-1-1 0,1-1 1,-1-1-1,0 0 0,19-11 0,-29 13 207,0-1 0,0 1 0,-1-1 0,0-1 0,0 0-1,0 0 1,-1 0 0,0-1 0,-1 0 0,1 0 0,-2-1 0,1 0-1,-1 0 1,-1 0 0,1-1 0,-1 1 0,-1-1 0,0 0 0,3-17 0,-2-18 1168,-1-61 1,-3 90-835,0 15 311,0 14-104,-2 81-205,5 130-303,-2-218-234,0 1 0,0-1 0,0 1 0,1-1 0,5 12-1,-6-16-166,0 0 0,0 0 0,0 0 0,0 0 0,1 0-1,-1 0 1,1 0 0,-1-1 0,1 1 0,0-1 0,0 1 0,0-1-1,-1 0 1,1 1 0,0-1 0,1 0 0,-1 0 0,0-1-1,4 2 1,14 0-7052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4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10213,'0'0'2593,"162"172"-11413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4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47 6323,'0'0'5477,"-26"28"-4300,-79 96-558,100-118-574,-1 1 0,1 0 0,0 0 0,1 0 0,0 1 0,0 0 0,0-1 0,1 1 0,0 1 0,1-1 0,0 0 0,-1 12 0,0-7 13,1 8 47,0 40 0,2-59-102,0 0 0,0 0-1,0-1 1,0 1 0,0 0-1,1 0 1,-1-1 0,1 1-1,-1 0 1,1 0 0,0-1-1,-1 1 1,1-1 0,0 1-1,0-1 1,0 1 0,0-1-1,1 1 1,-1-1 0,0 0-1,1 0 1,1 2-1,0-1 1,1 0 0,-1-1 0,1 1 0,-1-1 0,1 0 0,0 1 0,-1-2 0,1 1 0,7 0 0,-1 0-55,0-1 0,1-1 0,-1 0 0,0 0 0,0-1 0,0 0 0,13-5 0,-13 3-26,-1-1 0,0 1 0,-1-1 0,1-1 0,-1 0 0,0 0 0,0-1 0,-1 0 0,0 0 0,0-1 0,0 1 0,-1-2 0,0 1 0,-1-1 0,0 1 0,7-18 0,-6 9 22,-1 0 0,0-1 0,-1 1 0,-1-1 0,0 0 0,-1 0 0,-2 0 0,-1-30 0,1 45 58,0 0 0,-1 1 1,1-1-1,-1 0 1,1 1-1,-1-1 0,0 0 1,0 1-1,0-1 0,-1 1 1,1-1-1,-1 1 1,1 0-1,-1-1 0,0 1 1,1 0-1,-1 0 1,0 0-1,-1 0 0,1 1 1,0-1-1,0 1 0,-1-1 1,1 1-1,-1 0 1,1 0-1,-4-1 0,-4-1-3,0 1-1,0 0 1,0 1-1,0 0 1,-1 1-1,-10 1 1,17-1 1,0 1 0,-1-1 0,1 1 1,0 0-1,0 0 0,0 0 0,0 0 1,1 1-1,-1 0 0,0 0 0,0 0 0,1 0 1,0 0-1,-1 1 0,1 0 0,0-1 1,0 1-1,0 0 0,1 1 0,-1-1 1,-3 6-1,3-3-95,0 0 0,0 0 0,1 0 0,0 0 0,0 1 0,0-1 0,1 1 0,0 0 0,0-1 0,1 1 0,0 0 0,1 12 0,-1-18-67,1 1 0,-1-1 1,1 1-1,-1-1 0,1 1 1,-1-1-1,1 0 0,0 1 0,0-1 1,0 0-1,0 0 0,0 1 1,0-1-1,0 0 0,0 0 1,0 0-1,0 0 0,1 0 0,-1-1 1,0 1-1,1 0 0,-1-1 1,0 1-1,1-1 0,-1 1 0,1-1 1,-1 1-1,4-1 0,5 2-503,1-2-1,-1 1 0,15-2 0,-7 1 52,-2-1 417,0 0-1,-1-1 1,1-1-1,-1 0 0,0-1 1,0 0-1,0-2 0,21-10 1,7-7 2672,56-41 1,-85 54-1351,0 0 24,-10 7-591,0 0 0,0 0 1,0 0-1,0 0 0,0 1 1,1 0-1,-1 0 1,8-2-1,-11 4-406,4 0 639,-3 10-275,1 201 391,-4-131-2070,1-79 1103,0-1-1,0 1 0,0 0 1,1-1-1,-1 1 0,0 0 1,0 0-1,0-1 1,0 1-1,1 0 0,-1-1 1,0 1-1,1-1 0,-1 1 1,0 0-1,1-1 1,-1 1-1,1-1 0,-1 1 1,1-1-1,-1 1 0,1-1 1,0 1-1,-1-1 1,1 0-1,-1 1 0,1-1 1,0 0-1,-1 1 0,1-1 1,1 0-1,0 1 5,-1-1 1,1 0-1,-1 0 0,1 0 0,0 0 0,-1-1 0,1 1 1,-1 0-1,1-1 0,-1 1 0,1-1 0,-1 1 0,1-1 1,-1 0-1,3-1 0,6-6-34,-1-1 0,0-1 0,-1 1-1,0-1 1,0-1 0,8-13 0,9-14-45,-4 10-16,74-91-958,-85 108 1030,0 0 0,1 1 0,1 0 0,0 1 0,0 1 0,1 0 1,25-12-1,3 8 74,-40 12 38,0-1 0,0 1 1,0 0-1,0-1 0,0 1 0,0 0 0,0 0 0,1 0 0,-1 0 0,0 0 1,0 0-1,0 0 0,0 0 0,0 1 0,0-1 0,0 0 0,0 1 1,0-1-1,0 1 0,0-1 0,0 1 0,0-1 0,0 1 0,0 0 0,0-1 1,0 1-1,0 0 0,-1 0 0,1 0 0,0 0 0,-1-1 0,1 1 1,0 0-1,0 2 0,2 25 602,-1 0 0,-1 0-1,-4 28 1,1 7-346,2 21-132,0-82-168,0 0 0,0 1 0,0-1 0,1 0 0,-1 0 0,0 1 0,1-1 0,0 0 0,-1 0 0,1 0-1,2 4 1,-2-5-135,0 0 0,0 0 0,0 0 0,0-1 0,0 1 0,0 0 0,0-1 0,0 1 0,0 0 0,0-1 0,0 1 0,1-1 0,-1 0 0,0 1 0,0-1 0,1 0 0,-1 0 0,0 0 0,0 0 0,3 0 0,12 0-4819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2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10533,'0'0'2177,"-20"78"-2129,12-9 16,2 4-64,6 6 0,0-6 0,0-2-352,0-13-2690,0-17-2432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9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8036,'0'0'4583,"0"9"-4460,0 11-86,-1-4-25,1-1 1,2 23-1,-1-34-31,-1 1-1,1-1 1,0 0-1,1 0 1,-1 0-1,1 0 0,-1 0 1,1 0-1,0 0 1,1-1-1,-1 1 1,1-1-1,-1 0 1,6 5-1,-3-3-77,1-1 0,0 0 0,1-1 0,-1 1 1,1-1-1,-1 0 0,1-1 0,0 1 0,0-1 0,11 1 0,6 0-373,45-1 0,-63-2 419,1 0 1,-1-1-1,1 0 0,-1 0 1,1 0-1,-1-1 1,0 0-1,1 0 1,-1-1-1,0 0 0,0 0 1,-1 0-1,1-1 1,-1 0-1,0 0 0,0 0 1,0 0-1,0-1 1,6-8-1,-5 5 155,-1 0-1,0-1 1,-1 1 0,0-1-1,0 0 1,-1 0 0,0 0 0,0 0-1,-1-1 1,-1 1 0,1-1-1,-1-17 1,2 81 310,3-1 0,2 0-1,15 53 1,-10-49-242,-2 1 0,5 86 1,-16-33-85,-1-107-81,0 1 0,0-1-1,0 0 1,0 0 0,-1 1 0,0-1 0,0 0 0,0 0 0,0-1 0,-1 1 0,1 0 0,-1-1 0,0 1 0,0-1 0,0 0-1,0 0 1,-1 0 0,0-1 0,1 1 0,-1-1 0,0 0 0,0 0 0,0 0 0,0 0 0,0-1 0,-8 2 0,-7 2-82,0-1 1,0-1 0,0 0 0,-35-1 0,52-2-12,0 0 1,0 0-1,0 0 1,0 0-1,0 0 1,0 0-1,0-1 1,0 1-1,0-1 1,0 0-1,0 1 1,0-1-1,0 0 1,0 0-1,1 0 1,-1 0-1,0 0 1,1-1-1,-1 1 1,1 0-1,-1-1 1,-1-2-1,1 0-380,0-1-1,0 1 1,1-1-1,0 0 0,0 1 1,0-1-1,1 0 1,-1-8-1,0-47-5784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9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63 7716,'0'0'3265,"-21"24"-3236,-66 80-10,68-82-5,16-18 4,0-1 1,0 1 0,0 0 0,0 0 0,1 0 0,-1 1 0,1-1 0,0 1 0,-2 7 0,16-17 277,28-35-219,59-78 0,-35 39-74,-45 63-28,-18 15 25,-1 1-1,1 0 1,-1-1 0,0 1-1,1 0 1,-1-1-1,1 1 1,-1 0 0,1 0-1,-1 0 1,1-1 0,-1 1-1,1 0 1,-1 0 0,1 0-1,0 0 1,-1 0 0,1 0-1,-1 0 1,1 0-1,-1 0 1,1 0 0,-1 0-1,1 1 1,-1-1 0,1 0-1,-1 0 1,1 0 0,-1 1-1,1-1 1,-1 0-1,1 1 1,-1-1 0,0 0-1,1 1 1,-1-1 0,1 0-1,-1 1 1,0-1 0,0 1-1,1-1 1,-1 1-1,0-1 1,0 1 0,1-1-1,-1 1 1,0 0 0,4 16 134,0 1 0,-2 0 1,2 21-1,2 27 433,-1-33-346,2 0 0,21 63 0,-24-87-441,-1 0-1,2 0 1,-1-1-1,1 1 1,0-1-1,0 0 1,1-1-1,0 1 1,1-1-1,0-1 1,0 1-1,0-1 0,1 0 1,0-1-1,11 7 1,16-1-4668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0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8516,'0'0'4210,"149"0"-5699,-114-5 257,-12-7-1330,-7 6-1455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0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56 6099,'-13'15'1665,"13"-7"-545,0-5-464,19-3 1,30 0-49,9-3-608,4-23-496,-4 0-1953,0 0-4194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0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12070,'0'0'544,"-4"32"-502,-3 8-34,1 3-7,1 1 0,1 60 0,4 103-771,0-78-4081,1-138 4925,0 0 1,0 0-1,1 0 0,0 1 1,1-1-1,0 0 1,0 1-1,1 0 0,0 0 1,0 0-1,1 0 1,0 1-1,1 0 0,-1 0 1,9-8-1,-8 9-1,1-1 0,0 1 0,1-1 0,0 2 0,0-1 0,0 1-1,0 1 1,1 0 0,0 0 0,0 0 0,0 1 0,0 1 0,1-1 0,14-1 0,-13 3-10,1 1 0,0-1 0,0 2 0,0 0 0,0 0 0,19 5 0,-28-4-60,1-1 0,-1 1 0,1-1 0,-1 1-1,0 0 1,1 0 0,-1 0 0,0 1 0,-1-1 0,1 1-1,0-1 1,-1 1 0,1 0 0,-1 0 0,0 0-1,0 1 1,0-1 0,-1 0 0,1 1 0,-1-1 0,1 1-1,-1 0 1,0-1 0,0 7 0,0-6-29,0 0 1,0 0 0,0 0-1,-1 1 1,0-1-1,0 0 1,0 0-1,0 1 1,-1-1 0,1 0-1,-1 0 1,0 1-1,-1-1 1,1 0-1,-1 0 1,1 0 0,-1 0-1,-1-1 1,1 1-1,0-1 1,-1 1 0,0-1-1,1 0 1,-1 0-1,-1 0 1,1 0-1,0 0 1,-1-1 0,1 1-1,-1-1 1,0 0-1,0 0 1,-6 2-1,-14 6 154,-2-1-1,1-1 0,-1-1 0,-1-2 0,1 0 0,-1-2 1,0-1-1,-37-1 0,64-1-184,0 0 0,-1 0 0,1 0-1,0 0 1,-1 0 0,1 0 0,0 0 0,-1 0 0,1 0 0,0 0 0,-1 0-1,1 0 1,0 0 0,-1 0 0,1 0 0,0-1 0,-1 1 0,1 0 0,0 0-1,0 0 1,-1-1 0,1 1 0,0 0 0,0 0 0,-1 0 0,1-1 0,0 1-1,0 0 1,0-1 0,-1 1 0,1 0 0,0 0 0,0-1 0,0 1 0,0 0-1,0-1 1,0 1 0,0 0 0,0-1 0,0 1 0,0 0 0,0-1-1,0 1 1,0 0 0,0-1 0,0 1 0,0 0 0,0-1 0,0 1 0,0 0-1,0-1 1,0 1 0,1 0 0,-1-1 0,0 1 0,1-2-330,4-22-5028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1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83 8004,'0'0'4476,"-15"25"-4249,-43 81-179,56-103-46,1 1-1,-1-1 0,1 0 1,0 0-1,0 1 1,0-1-1,1 1 1,-1-1-1,1 1 0,0-1 1,0 1-1,0 6 1,1-8 0,0 1 0,-1-1 1,1 0-1,0 0 0,0 0 1,0 0-1,0 0 0,1 0 1,-1 0-1,0 0 0,1-1 1,0 1-1,-1 0 0,4 2 1,1-1-41,-1 0 0,1 0 1,0 0-1,0-1 1,0 0-1,0 0 0,0 0 1,0-1-1,10 1 0,-7-1-100,-1 0 0,1 0 0,0-1-1,0 0 1,0-1 0,0 0 0,0-1-1,10-2 1,-14 2 83,0 0 0,0 0 0,-1-1 0,1 0 0,-1 0 0,1 0 0,-1 0 0,0 0 0,0-1 0,-1 0 1,1 0-1,-1 0 0,0 0 0,0 0 0,3-6 0,-1 0-38,-1-1 1,0 0-1,0 0 1,-1 0-1,-1 0 1,1-1-1,-2 1 1,0 0-1,0-1 1,-2-20-1,1 28 65,0 2-7,0 1 1,0-1-1,0 0 1,-1 0-1,1 0 0,0 1 1,-1-1-1,1 0 1,-1 1-1,0-1 0,1 0 1,-1 1-1,0-1 1,0 1-1,0-1 0,0 1 1,-1-1-1,1 1 1,0 0-1,0-1 1,-1 1-1,-1-1 0,-1 0 16,1 1-1,0-1 0,0 1 0,-1 0 0,1 0 1,-1 0-1,1 1 0,-1-1 0,0 1 0,1 0 0,-4 0 1,0 0-91,-1 1 0,1-1 0,0 2 0,0-1 0,1 1 0,-1 0 0,0 0 0,0 1 0,1 0 0,0 0 0,-9 6 0,-9 15-3198</inkml:trace>
  <inkml:trace contextRef="#ctx0" brushRef="#br0" timeOffset="1">664 100 12742,'0'0'752,"194"0"-688,-123-20-48,-9 2-16,-10 4-832,-16-4-673,-20 3-1600,-10 1-2754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1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10309,'0'0'2993,"36"149"-2881,-20-93-48,4 2-64,-1 0 0,7-8-32,3-12-1008,0-12-2098,7-20-3921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1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11477,'0'0'1716,"4"27"-1343,-2-13-371,31 184-17,-18-113-1091,-3 1 1,0 147 0,-12-233 1100,1 0 1,-1 1-1,0-1 1,1 0-1,-1 0 1,0 0-1,1 0 1,-1 0-1,1 1 1,-1-1-1,1 0 1,-1 0 0,0 0-1,1 0 1,-1 0-1,1 0 1,-1-1-1,0 1 1,1 0-1,-1 0 1,1 0-1,-1 0 1,0 0-1,1-1 1,-1 1-1,0 0 1,1 0-1,-1 0 1,0-1 0,1 1-1,-1 0 1,0-1-1,1 1 1,22-58 261,-19 45-177,0 0 0,1 0-1,1 1 1,9-15 0,-11 21-60,0 0 0,0 1 0,1-1 0,0 1 1,0 0-1,1 0 0,-1 1 0,1-1 0,0 1 0,0 0 0,1 1 0,-1 0 1,1 0-1,8-3 0,2 2 42,0 1 0,0 1 1,0 0-1,32 1 1,-46 1-69,0 0 1,1 0 0,-1 1 0,1-1 0,-1 1 0,0 0 0,1 0 0,-1 0 0,0 1 0,0-1 0,0 1 0,0 0-1,0-1 1,0 1 0,0 1 0,0-1 0,-1 0 0,1 1 0,-1-1 0,0 1 0,0 0 0,0-1 0,0 1 0,0 0-1,-1 1 1,1-1 0,-1 0 0,0 0 0,0 0 0,0 1 0,0-1 0,-1 1 0,1-1 0,-1 0 0,0 1 0,0-1 0,0 1-1,0-1 1,-1 1 0,1-1 0,-3 6 0,2-5 11,0-1 1,0 0-1,-1 0 0,1 0 1,-1 0-1,0-1 0,0 1 1,0 0-1,0-1 1,0 1-1,0-1 0,-1 0 1,1 1-1,-1-1 0,0-1 1,-3 3-1,-6 3 69,0-1 0,-21 7 0,22-9-26,-189 56 1021,173-53-956,49-9-4569,25-10-1204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2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11941,'0'0'2546,"22"201"-2514,-15-151-16,-1-1-32,1-5-192,-1-12-993,-2-12-1456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2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11157,'0'0'3196,"31"-11"-3065,95-36-115,-121 45-20,-1 1 1,1 0-1,0 0 0,-1 0 1,1 0-1,0 1 1,0-1-1,0 1 0,6 1 1,-9 0 0,-1-1 0,1 0 0,-1 1 0,1-1 0,0 1 0,-1 0 0,1 0 0,-1-1 0,0 1 0,1 0 0,-1 0 0,0 0 1,1 1-1,-1-1 0,0 0 0,0 0 0,2 3 0,-1 1-1,0 0 0,-1 1 0,1-1 0,-1 0 0,0 1-1,-1-1 1,1 0 0,-1 1 0,0-1 0,-1 8 0,1 0 23,-1-3 3,0-1 0,0 1 0,-1-1 0,0 0 0,0 1 0,-1-1 0,0 0 0,-1-1 0,0 1 0,0-1 0,-1 1 0,-9 11 0,-7 6 30,0-2 0,-34 29 1,46-44-53,-47 35 123,50-38-182,17-22-469,0 0 0,1 1 1,1 0-1,27-24 0,-13 12-154,146-151-4967,-64 56 7274,-81 84 2425,-29 43-3132,-3 7-641,-1 1 1,0-1-1,-1-1 1,0 1-1,-9 11 1,-11 22 191,13-21-240,2 1 0,1 0 0,-9 36-1,15-46-138,1-1-1,0 1 1,2 1-1,-1-1 0,2 0 1,0 0-1,4 24 0,-4-36-88,1 0 0,0-1 0,0 1 0,0 0 0,1-1 0,-1 1 0,1-1 0,-1 0-1,1 1 1,0-1 0,0 0 0,0 0 0,0 0 0,0 0 0,0-1 0,1 1 0,-1 0-1,1-1 1,-1 0 0,1 1 0,-1-1 0,1 0 0,0 0 0,-1-1 0,1 1 0,4 0-1,9 2-173,-1-2-1,1 1 0,24-3 1,-22 1-285,-8 0-69,0 0 0,0-1 0,17-3 0,33-20-2912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2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0 426 7796,'0'0'3409,"30"-10"-3281,3-1-108,-1-1-8,1 1 1,1 2-1,55-7 1,-74 14-49,129-24 179,-128 22-302,-1 0-1,0-1 1,0-1-1,0 0 1,-1-1-1,0-1 1,14-10-1,-25 16 113,1-1-1,-1-1 1,0 1 0,0 0 0,0-1-1,-1 1 1,1-1 0,-1 0 0,1 0-1,-1 0 1,-1 0 0,1 0 0,0 0-1,-1 0 1,0-1 0,0 1-1,0-1 1,-1 1 0,0-1 0,1 1-1,-1-1 1,-1 1 0,1-1 0,-1 1-1,0 0 1,0-1 0,-2-5 0,0 0 275,-1 0 1,0 1 0,-1 0-1,0-1 1,0 1 0,-1 1 0,-1-1-1,1 1 1,-1 0 0,-12-10 0,14 13-99,1 1 0,-1 0 1,0 0-1,0 1 0,0-1 1,-1 1-1,1 0 1,-1 1-1,1-1 0,-1 1 1,0 0-1,0 0 0,0 1 1,-10-1-1,15 2-119,-1 0 1,0 1-1,1-1 0,0 1 0,-1-1 1,1 1-1,-1 0 0,1 0 0,0 0 0,-1-1 1,1 1-1,0 0 0,0 0 0,0 1 1,0-1-1,0 0 0,0 0 0,0 0 1,0 1-1,0-1 0,1 1 0,-1-1 0,0 0 1,1 1-1,0-1 0,-1 3 0,-10 47 62,10-43-33,-6 62 94,4 0 0,5 72-1,0-80-117,16 109-656,-17-163 442,-1-7 84,0 0 0,0 0 0,0 0 0,0 0 0,0-1 0,0 1 0,1 0 0,-1 0 0,0 0 0,0-1 0,1 1 0,-1 0 0,0 0 0,1-1 0,-1 1 0,1 0 0,-1-1 0,1 1 0,0 0 0,8-9-754,9-36 875,-14 33-230,5-11 342,0 1 1,1 0-1,24-33 1,-31 49-32,0 0 0,1 0 0,0 1 0,0 0 1,0-1-1,1 1 0,0 1 0,-1-1 0,1 1 0,0 0 0,1 0 1,-1 0-1,1 1 0,-1-1 0,1 1 0,0 1 0,-1-1 0,1 1 0,11-1 1,-14 2-81,-1 1 1,0-1-1,0 1 1,1 0 0,-1-1-1,0 1 1,0 0-1,0 0 1,0 0 0,0 1-1,0-1 1,0 0 0,0 1-1,-1-1 1,1 1-1,0 0 1,-1 0 0,2 2-1,27 44 150,-16-24-106,-8-14-38,2 0-1,-1 0 0,1 0 1,16 14-1,-19-21-12,-1 1 0,0-1 0,1 0 0,0-1 0,0 1 0,0-1 0,0 0 0,0 0 0,0-1-1,0 1 1,1-1 0,-1 0 0,8 0 0,-8-1-53,0 0 0,0 1 0,1-2 0,-1 1 0,0-1 0,0 0 0,1 0 0,-1 0 0,0 0 0,0-1 0,0 0 0,0 0 0,-1-1 0,1 1 0,-1-1 1,1 0-1,-1 0 0,0-1 0,0 1 0,0-1 0,-1 0 0,1 0 0,-1 0 0,0 0 0,0-1 0,0 1 0,-1-1 0,3-5 0,-1 0-6,-1-1 1,0 1-1,-1 0 0,0-1 1,-1 0-1,0 1 1,0-1-1,-2-19 0,1 10 81,0 18 7,0 0 0,0-1 0,0 1 0,0 0 0,0-1 1,-1 1-1,1 0 0,-1-1 0,0 1 0,1 0 0,-1 0 1,0-1-1,0 1 0,-1 0 0,1 0 0,0 0 1,-2-2-1,0 3 54,1-1-1,0 1 1,-1 0 0,1 0 0,0 0 0,-1 0 0,0 0-1,1 0 1,-1 1 0,1-1 0,-1 1 0,0-1 0,0 1 0,-5 1-1,7-1-68,-1 0-1,1 0 0,-1 0 0,0 1 0,1-1 0,-1 0 0,0 1 0,1-1 0,-1 1 1,1 0-1,-1 0 0,1-1 0,0 1 0,-1 0 0,1 0 0,0 0 0,0 0 1,-1 1-1,-1 1 0,1 1 8,0-1 0,0 1 0,0 0 0,0 0 0,1-1 0,-1 1-1,0 8 1,-1 5 34,1 1-1,0 33 1,2-47-48,0 0-20,0-1 1,1 1 0,-1 0-1,1-1 1,0 1-1,0-1 1,0 1 0,0-1-1,0 0 1,1 0 0,0 1-1,0-1 1,-1 0-1,2 0 1,-1 0 0,0-1-1,1 1 1,-1-1-1,1 1 1,0-1 0,0 0-1,0 0 1,0 0 0,0 0-1,0 0 1,6 1-1,4 2-581,0-1 0,0-1 1,0 0-1,0-1 0,0 0 0,16-1 0,42 0-5333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2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4 123 5426,'0'0'5766,"-4"-4"-5681,4 4-78,1 0 1,-1 0-1,1 0 0,-1 0 0,0 0 1,1 0-1,-1 0 0,0 0 0,1 0 0,-1 0 1,1 0-1,-1 0 0,0-1 0,1 1 1,-1 0-1,0 0 0,1 0 0,-1-1 0,0 1 1,0 0-1,1 0 0,-1-1 0,0 1 1,0 0-1,1-1 0,-1 1 0,0 0 0,0 0 1,0-1-1,1 1 0,-1-1 0,0 1 1,0 0-1,0-1 0,0 1 0,0 0 0,0-1 1,0 1-1,0 0 0,0-1 0,0 1 1,0-1-1,0 1 0,0 0 0,0-1 0,0 1 1,0 0-1,-1-1 0,1 1 0,0 0 1,0-1-1,0 1 0,0 0 0,-1-1 0,1 1 1,0 0-1,0-1 0,-1 1 0,1 0 1,0 0-1,-1-1 0,1 1 0,0 0 0,-1 0 1,1 0-1,0 0 0,-1-1 0,1 1 1,-1 0-1,49-1 761,-14 1-340,531-66 978,-418 43-1630,-37 12-1445,-64 10-2707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3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1 164 320,'0'0'11653,"165"20"-11284,-52-37-81,14-4 16,-7-5-272,0 3-16,-7-1 32,-3 7-16,-13-1-32,-19 7 0,-26-1-320,-20 6-2001,-22-2-1841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3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10645,'0'0'1571,"29"17"-1101,185 113-193,-179-112-821,0-2 1,1-1-1,1-1 0,0-2 0,1-2 0,42 6 0,-77-16 360,0 1-1,-1-1 1,1 1 0,0 0-1,0 0 1,-1 0 0,1 0-1,4 3 1,-7-4 155,1 0 0,-1 1 1,0-1-1,1 0 0,-1 1 0,0-1 0,0 1 0,1-1 0,-1 0 1,0 1-1,0-1 0,0 1 0,1-1 0,-1 1 0,0-1 1,0 1-1,0-1 0,0 0 0,0 1 0,0-1 0,0 1 1,0-1-1,0 1 0,-11 16 67,-10 0 391,0-1-1,-40 24 1,-18 13 593,-110 99 2044,142-110-1995,-76 88 0,120-126-1044,-1 0 0,1 0 0,-1 0 0,1 0 0,0 0 0,1 1 0,-1 0 0,1-1 0,0 1-1,0 0 1,0 0 0,1 0 0,0 0 0,0 0 0,0 1 0,0 8 0,1-13-36,0-1-1,0 0 0,0 0 1,0 1-1,0-1 0,1 0 0,-1 1 1,0-1-1,0 0 0,0 1 0,0-1 1,0 0-1,1 0 0,-1 1 0,0-1 1,0 0-1,1 0 0,-1 1 1,0-1-1,0 0 0,1 0 0,-1 0 1,0 0-1,1 1 0,-1-1 0,0 0 1,1 0-1,-1 0 0,0 0 0,1 0 1,-1 0-1,0 0 0,1 0 0,-1 0 1,0 0-1,1 0 0,11 1-783,0 0 1,-1-1-1,1 0 0,0-1 0,15-3 0,30-18-4105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5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0 377 13606,'0'0'1929,"29"-13"-1852,13-7-63,124-61 26,-164 79-36,39-18-646,-2-3 0,-1-1 0,63-51 0,-98 72 582,0 0 0,0 0 0,0 0 0,-1 0 0,1-1-1,-1 1 1,1-1 0,-1 1 0,0-1 0,-1 0 0,1 0 0,-1 0 0,1 0 0,-1 0 0,-1 0 0,1 0-1,0 0 1,-1-1 0,0 1 0,0-4 0,0 6 60,0 1-1,0 0 1,-1 0-1,1 0 1,0 0-1,0 0 1,-1 0-1,1 0 1,-1-1-1,1 1 1,-1 0 0,1 0-1,-1 1 1,0-1-1,1 0 1,-1 0-1,0 0 1,0 0-1,0 0 1,1 1-1,-1-1 1,-2 0-1,0-1 12,-1 0-1,1 1 0,-1-1 0,0 1 0,1 0 0,-1 0 0,-4 0 1,-12-1 41,1 1 1,-22 2 0,27 0-63,4-1 20,-1 1 1,1 1-1,0-1 0,0 2 1,0 0-1,0 0 1,1 0-1,-1 1 1,1 1-1,0 0 0,-12 8 1,16-9 2,-1 0 0,1 0 1,1 0-1,-1 1 1,0 0-1,1 0 0,0 0 1,1 0-1,-1 1 0,1-1 1,0 1-1,0 0 0,0 0 1,1 0-1,0 1 1,0-1-1,1 0 0,0 1 1,-1 7-1,2-11-14,0 0 1,0 0-1,0 0 1,1 0-1,-1 0 1,1 0-1,0 0 0,0 0 1,0 0-1,0 0 1,0-1-1,0 1 1,1 0-1,-1-1 0,1 1 1,0-1-1,0 1 1,0-1-1,0 0 1,0 0-1,0 0 0,1 0 1,-1 0-1,1-1 1,5 4-1,3-1-50,0 0 0,0 0-1,0-1 1,1 0 0,19 1-1,29 3-1404,1-3-1,-1-3 0,113-12 1,-56-13-2952,-117 24 4387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5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0 4882,'0'0'7561,"-28"1"-7110,-92 11-40,111-11-367,1 1 1,0 0-1,0 1 1,0 0-1,1 0 1,-1 1-1,1 0 0,-1 0 1,1 1-1,1-1 1,-1 2-1,1-1 1,-1 1-1,1 0 1,1 0-1,0 1 1,-6 7-1,9-11-46,1-1 1,-1 1-1,1 0 1,0 0-1,0 0 0,0 0 1,0 0-1,0 0 0,1 0 1,-1 0-1,1 0 0,0 5 1,0-7-6,0 0-1,1 0 1,-1-1 0,1 1 0,-1 0 0,1 0 0,0 0 0,-1-1-1,1 1 1,0 0 0,-1-1 0,1 1 0,0-1 0,0 1-1,0-1 1,0 1 0,-1-1 0,1 1 0,0-1 0,0 0 0,0 0-1,0 1 1,0-1 0,0 0 0,0 0 0,0 0 0,0 0 0,0 0-1,1 0 1,40 0-141,-33 0 76,17-2-43,-1-1 1,1-1-1,-1-1 0,0-1 1,0-1-1,36-15 1,-56 20 124,-4 1-10,8-3 7,1 1-1,-1 0 1,0 1 0,1-1 0,0 2 0,10-1 0,-20 2-4,1 0 1,-1-1 0,0 1 0,0 0-1,1 0 1,-1 1 0,0-1 0,0 0 0,1 0-1,-1 0 1,0 0 0,0 0 0,0 0 0,1 0-1,-1 0 1,0 0 0,0 0 0,1 1-1,-1-1 1,0 0 0,0 0 0,0 0 0,0 0-1,1 1 1,-1-1 0,0 0 0,0 0 0,0 0-1,0 1 1,0-1 0,0 0 0,0 0-1,1 0 1,-1 1 0,0-1 0,0 0 0,0 0-1,0 1 1,0-1 0,0 0 0,0 0 0,0 1-1,2 23 497,-1 1 1,-2 36-1,0-8-147,-1 28-140,1-29-239,9 101 0,-8-148-125,1 0 1,0 0-1,0 0 1,1 0 0,0 0-1,0-1 1,0 1-1,0 0 1,0-1 0,1 0-1,4 6 1,-5-9-176,-1 1-1,1 0 1,0-1 0,0 1-1,0-1 1,0 0 0,1 0 0,-1 0-1,0 0 1,0 0 0,1 0-1,-1 0 1,0-1 0,1 1 0,-1-1-1,1 0 1,-1 0 0,0 0-1,1 0 1,-1 0 0,1 0 0,-1-1-1,1 1 1,4-2 0,18-10-3914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6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1072,'0'0'13151,"10"16"-12717,102 176-1282,-111-190 746,0 0 1,0 0-1,0 0 0,1 0 1,-1-1-1,1 1 1,-1 0-1,1-1 0,0 1 1,0-1-1,0 0 0,0 1 1,0-1-1,0 0 1,0 0-1,0 0 0,0 0 1,0-1-1,0 1 0,1-1 1,-1 1-1,0-1 1,0 0-1,1 0 0,-1 0 1,0 0-1,1 0 0,-1 0 1,0-1-1,0 1 1,4-2-1,0 0 76,-1-1-1,1 0 1,-1-1-1,1 1 1,-1-1-1,0 0 1,0 0 0,-1-1-1,9-9 1,3-5 46,67-76-25,-69 81 103,0 0-1,0 1 1,2 1 0,21-13 0,-37 25-81,0-1-1,1 1 1,-1 0 0,0-1 0,1 1-1,-1 0 1,1-1 0,-1 1 0,0 0-1,1 0 1,-1-1 0,1 1 0,-1 0-1,1 0 1,-1 0 0,1 0 0,-1 0-1,0 0 1,1 0 0,-1-1 0,1 1-1,-1 1 1,1-1 0,-1 0 0,1 0-1,-1 0 1,1 0 0,-1 0 0,1 0-1,-1 0 1,1 1 0,-1-1 0,0 0-1,1 0 1,-1 1 0,1-1 0,-1 0 0,0 0-1,1 1 1,-1-1 0,0 1 0,1-1-1,-1 0 1,0 1 0,1 0 0,-1 22 275,0-14-176,0 11-48,-1 5 99,2 1 0,4 25 0,-4-45-431,0 1-1,0-1 1,1 0 0,0 0-1,0 0 1,0 0 0,1 0-1,0-1 1,0 1-1,1-1 1,0 1 0,-1-1-1,8 6 1,20 9-4210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6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290 368 8660,'0'0'2481,"-29"7"-1435,-92 27-414,112-31-607,1 1-1,0 0 1,0 1-1,0 0 0,0 0 1,1 1-1,0 0 1,0 0-1,1 0 1,-1 1-1,1 0 0,1 1 1,0-1-1,0 1 1,0 0-1,1 0 1,0 0-1,-3 10 0,4-13-32,1 0-1,0 0 1,0 0-1,1 0 1,-1 0-1,1 0 0,0 0 1,1 0-1,-1 1 1,1-1-1,0 0 1,0 0-1,1 8 0,0-13-5,-1 1 1,0-1-1,0 0 0,0 1 0,0-1 0,1 0 0,-1 1 0,0-1 1,0 0-1,1 1 0,-1-1 0,0 0 0,1 0 0,-1 1 0,0-1 0,1 0 1,-1 0-1,0 1 0,1-1 0,-1 0 0,1 0 0,-1 0 0,0 0 0,1 0 1,-1 0-1,1 1 0,-1-1 0,1 0 0,0 0 0,9 0-29,1 1 0,-1-1 0,1-1 0,0 0 0,-1 0 0,0-1 0,1 0 1,-1-1-1,0 0 0,0-1 0,0 0 0,-1-1 0,1 0 0,-1 0 0,12-9 0,10-11 32,0-1-1,46-51 1,-65 64 20,-7 7-3,16-9 7,-20 32-96,-2 34 332,1 55-63,1-96-195,0 1 1,0-1 0,1 0-1,1 0 1,0 0 0,0 0-1,8 16 1,-9-23-147,0 1 1,0-1-1,1 0 0,-1 0 0,1 0 1,0 0-1,-1-1 0,1 1 0,0-1 1,1 1-1,-1-1 0,0 0 0,1 0 1,-1-1-1,1 1 0,0-1 1,-1 1-1,1-1 0,0-1 0,0 1 1,0 0-1,0-1 0,0 0 0,-1 0 1,1 0-1,5-1 0,-2 0-49,0 0 0,0-1 0,0 1 0,-1-2 0,1 1 0,-1-1-1,1 0 1,-1 0 0,0-1 0,0 0 0,0 0 0,-1 0 0,9-9 0,2-6 148,-2 0 1,0 0 0,-2-1-1,0-1 1,-1 0 0,-1-1-1,-1 0 1,0-1 0,4-24-1,3-23 1531,13-121 0,-22 127-485,3-20 922,-7 44 2408,-25 299-3192,0-49-386,20-32-504,3-113-210,-2-59-32,1-1-1,0 1 0,1-1 0,0 1 0,-1-1 1,2 1-1,-1-1 0,1 1 0,0-1 0,4 9 0,-4-11-83,0-1-1,0 0 1,0 0-1,0 0 1,0 0-1,0 0 1,1-1-1,-1 1 1,0-1-1,1 1 1,0-1-1,-1 0 1,1 0-1,0 0 1,-1 0-1,1-1 1,0 1-1,0-1 1,0 0-1,0 1 1,0-1-1,3-1 1,-3 1-187,0 1 0,1-1 1,-1-1-1,0 1 0,1 0 1,-1-1-1,0 0 1,0 1-1,0-2 0,1 1 1,-1 0-1,0 0 1,0-1-1,0 0 0,-1 1 1,1-1-1,0 0 0,-1-1 1,1 1-1,-1 0 1,0-1-1,0 1 0,0-1 1,0 0-1,0 1 1,0-1-1,-1 0 0,1 0 1,1-5-1,6-35-4743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6355,'0'0'5677,"17"3"-5453,29 4-175,0-2 1,49-2-1,-67-4-108,-1 0-1,1-2 1,-1-1 0,1-1-1,39-13 1,-59 16 75,-3-1 108,1 1 0,0 0 0,0 0 0,0 1 0,0 0-1,11-1 1,-16 3-78,-1-1 0,1 1 0,-1-1 1,1 0-1,0 1 0,-1 0 0,0-1 0,1 1 0,-1-1 0,1 1 0,-1-1 0,0 1 0,1 0 0,-1-1 0,0 1 0,0 0 0,1 0 0,-1-1 0,0 1 0,0 0 1,0-1-1,0 1 0,0 0 0,0 0 0,0-1 0,0 2 0,-1 29 60,1-23 49,0 213-1075,1-201-2002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7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11125,'0'0'1809,"84"160"-7540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7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131 145 3906,'0'0'8780,"-22"30"-8636,-64 95-3,83-120-132,0-1 1,0 1-1,1 0 0,0 0 0,0 0 0,0 0 0,0 0 0,1 0 0,-2 11 0,3-15-6,0 0-1,0 1 1,1-1-1,-1 1 0,0-1 1,0 1-1,1-1 1,-1 0-1,1 1 0,-1-1 1,1 0-1,0 1 0,-1-1 1,1 0-1,0 0 1,0 1-1,0-1 0,0 0 1,0 0-1,0 0 0,0 0 1,2 1-1,3 0-3,-1 0 0,1 0 0,0 0 1,0-1-1,0 0 0,0 0 0,0 0 0,1-1 0,-1 0 0,6 0 0,-4 0-12,-1 0-20,0 0 0,0-1 1,0 0-1,0 0 0,0 0 0,0-1 0,0 0 1,0 0-1,-1-1 0,1 1 0,-1-2 0,0 1 1,1-1-1,-2 0 0,1 0 0,0 0 0,-1-1 0,0 0 1,0 0-1,0 0 0,-1-1 0,0 0 0,0 0 1,0 0-1,0 0 0,4-12 0,-2 1 30,-1 0 0,-1-1-1,0 0 1,-2 0 0,0 0-1,0 0 1,-3-30 0,1 38 3,0 7-2,0 0 0,0-1 0,0 1 0,0-1 0,0 1 0,-1 0 0,0 0 0,0-1 0,0 1 0,0 0 0,0 0 0,-1 0 0,1 0 0,-1 0 0,0 0 0,1 0 0,-5-3 0,3 4-7,0 0 1,0 0-1,-1 0 0,1 0 1,-1 1-1,0-1 0,1 1 1,-1 0-1,0 0 0,0 1 1,1-1-1,-1 1 0,0 0 1,-7 0-1,8 0 10,0 0 0,0 0-1,0 0 1,0 1 0,0-1-1,0 1 1,0-1 0,0 1-1,0 0 1,0 0 0,0 1-1,1-1 1,-1 1 0,0-1-1,1 1 1,0 0 0,-1 0-1,1 0 1,0 0 0,-3 3 0,3-2-5,1 0 0,-1 1 1,0-1-1,1 0 1,0 1-1,0-1 1,0 1-1,0 0 1,1-1-1,-1 1 1,1 0-1,0-1 1,0 1-1,0 0 1,1 0-1,1 5 1,-2-7-9,1-1 0,-1 0-1,1 0 1,-1 0 0,1 0 0,-1 0 0,1 0 0,0 0-1,0 0 1,-1 0 0,1 0 0,0 0 0,0-1 0,0 1 0,0 0-1,0-1 1,0 1 0,0 0 0,0-1 0,0 1 0,1-1-1,-1 0 1,0 1 0,0-1 0,0 0 0,3 0 0,36 2-296,-29-2 250,-2 0 29,1 0 1,-1 0-1,0-1 0,0 0 1,1 0-1,-1-1 0,0 0 0,0-1 1,-1 0-1,1 0 0,0-1 0,8-5 1,23-19 93,33-18 858,-65 42-542,0 0 0,0 1-1,0 0 1,1 0 0,-1 0-1,1 1 1,10-1 0,-17 3-347,-1 0 1,0 0-1,0 0 1,0 0-1,1 0 1,-1 0-1,0 0 1,0 1-1,0-1 1,1 0-1,-1 1 1,0-1 0,0 1-1,0-1 1,0 1-1,0-1 1,0 1-1,0 0 1,0 0-1,0 0 1,-1-1-1,1 1 1,0 0 0,0 0-1,-1 0 1,1 0-1,0 0 1,-1 0-1,1 0 1,-1 1-1,1-1 1,-1 0-1,0 0 1,1 2-1,0 4 37,0 1 0,-1-1-1,1 1 1,-2 11 0,0-4 66,1 226-860,14-248 325,1-11 194,0 0-1,-2-1 1,18-33-1,5-7-270,-30 51 402,61-85-664,-58 81 711,1 1 0,0 0 0,1 1 0,0 1 0,21-15 0,-32 24 42,1 0 0,-1 0 1,0 0-1,0 0 0,0 0 1,0 0-1,0 0 0,1 0 0,-1 0 1,0 0-1,0 0 0,0 0 1,0 0-1,1 0 0,-1 0 1,0 0-1,0 0 0,0 0 1,0 0-1,1 0 0,-1 0 0,0 0 1,0 0-1,0 0 0,0 1 1,0-1-1,0 0 0,1 0 1,-1 0-1,0 0 0,0 0 1,0 0-1,0 1 0,0-1 0,0 0 1,0 0-1,0 0 0,0 0 1,0 1-1,1-1 0,-1 0 1,0 0-1,0 0 0,0 0 1,0 1-1,0-1 0,0 0 0,0 0 1,0 0-1,-1 0 0,1 1 1,1 12 82,-1-9 29,0 137 683,0-44-4445,0-73-272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3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0 191 10277,'0'0'-24,"24"5"-166,82 12-858,-101-16 973,0 0 1,0-1-1,0 0 0,0 0 1,1 0-1,-1 0 1,0-1-1,0 0 1,0 0-1,0 0 0,0 0 1,0-1-1,0 0 1,0 0-1,0-1 0,-1 1 1,1-1-1,-1 0 1,0 0-1,0 0 0,0-1 1,0 0-1,-1 1 1,1-1-1,2-5 1,-1 1 284,-1-1 0,0 0 0,-1 0 0,0 0 0,0-1 0,-1 1 0,0-1 0,-1 1 0,0-1 0,0-17 0,-1 25-136,0 1 1,0-1 0,0 1 0,-1-1-1,1 0 1,0 1 0,-1-1-1,1 1 1,0-1 0,-1 1 0,0-1-1,1 1 1,-1-1 0,0 1-1,0 0 1,0-1 0,0 1 0,0 0-1,0 0 1,0 0 0,0 0-1,-1 0 1,1 0 0,0 0 0,-1 0-1,1 0 1,-3-1 0,-1 1 106,0 0 0,0 0 1,0 0-1,0 0 1,0 1-1,0 0 0,-10 0 1,13 1-170,-1 0 1,0 0 0,1 0 0,-1 0 0,1 0 0,-1 1 0,1-1 0,0 1 0,-1 0-1,1 0 1,0-1 0,0 1 0,0 0 0,0 1 0,1-1 0,-1 0 0,1 1-1,-1-1 1,1 0 0,0 1 0,0 0 0,-2 3 0,-1 7 35,0-1 0,0 1 0,-3 20 0,5-19-34,0 0 1,1 0 0,0 0 0,1 0-1,3 25 1,-2-35-19,0 1 0,0-1 1,1 0-1,-1 0 0,1 0 1,0 0-1,0 0 0,0 0 0,1 0 1,-1-1-1,1 1 0,0-1 1,0 0-1,0 0 0,0 0 0,1 0 1,-1 0-1,1-1 0,0 0 1,-1 1-1,1-1 0,5 1 0,4 1-463,1-1-1,0 0 0,-1-1 0,1-1 1,0 0-1,0 0 0,0-2 0,18-2 1,16-6-3701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8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10309,'0'0'5650,"0"38"-5858,0-3-144,0 0-48,-6-3-336,-1-6-945,4-9-1249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8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8868,'0'0'2769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48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7619,'0'0'4939,"-30"7"-4275,-97 30-496,122-35-167,0 0 0,0 0 0,-1 1 0,1-1 0,1 1 0,-1 0 0,0 1 0,1-1 0,-1 1 1,1 0-1,0 0 0,0 0 0,1 0 0,-1 1 0,-4 8 0,5-6-7,1 0 1,0 0 0,0 0-1,0 0 1,1 1-1,0-1 1,1 0 0,0 12-1,0-18 3,0-1-1,0 1 1,1 0-1,-1 0 1,0 0-1,1-1 1,-1 1-1,1 0 0,-1-1 1,1 1-1,-1 0 1,1-1-1,-1 1 1,1-1-1,0 1 1,-1-1-1,1 1 1,0-1-1,-1 1 1,1-1-1,0 1 1,0-1-1,0 0 1,-1 0-1,1 1 1,0-1-1,0 0 1,0 0-1,-1 0 1,1 0-1,1 0 1,33 1-2,-28-1 2,264 0 35,-259 0-33,-1 1 0,1 0 0,-1 1 0,1 0 0,-1 1 0,13 4 0,-22-7 2,0 1 0,0 0 0,0 0 0,0 0-1,0 0 1,0 0 0,0 1 0,-1-1 0,1 1 0,0-1 0,-1 1 0,1-1 0,-1 1 0,1 0 0,-1 0 0,0 0 0,0 0 0,0 0 0,0 0 0,0 0-1,0 0 1,0 0 0,-1 0 0,1 1 0,-1-1 0,0 0 0,0 0 0,1 0 0,-1 1 0,-1-1 0,1 0 0,0 0 0,0 1 0,-1-1 0,0 0 0,1 0 0,-1 0-1,-2 4 1,1-2 22,-1 1 0,0-1 0,-1-1-1,1 1 1,-1 0 0,1-1 0,-1 0-1,0 0 1,0 0 0,0 0-1,-1-1 1,1 1 0,-1-1 0,1 0-1,-1 0 1,-6 1 0,4 0 9,-33 11 93,0-1-1,0-2 0,-2-1 1,1-3-1,-47 3 0,-44-5-3025,74-5-3588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4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81 8212,'0'0'3556,"0"1"-3516,-1 45 16,-1-16 119,4 45 1,-1-68-158,0 0 0,0 0 0,0 0 0,1 0 0,0 0 0,0-1 0,1 1-1,0-1 1,0 0 0,0 1 0,1-2 0,5 7 0,-6-9-70,1 0 0,-1 0 0,1-1 0,0 1 0,0-1 0,1 0 0,-1 0 0,0-1 0,1 1 0,-1-1 0,0 0 0,1 0 0,0 0 0,-1-1 0,6 1 0,-4-1-50,0 0 0,1 0 0,-1-1 1,0 1-1,1-1 0,-1 0 0,0-1 0,0 0 0,0 0 0,10-5 0,-2-3 43,0-1 0,-1 0 0,-1-1 0,0-1 0,-1 0-1,0 0 1,-1-1 0,0 0 0,-1-1 0,11-25 0,-14 24 559,-1-1 1,0 0 0,-1-1 0,-1 1 0,-1-1 0,0 1 0,-2-32 0,0 167-211,5 354 276,-3-441-556,0 2 4,-2 0-1,-4 45 1,3-76-8,1 1 1,-1 0-1,0-1 1,0 0-1,0 1 1,0-1-1,0 1 1,0-1-1,-1 0 1,1 0-1,-1 0 1,1 0-1,-1 0 1,0 0-1,0 0 1,0-1-1,0 1 1,0 0-1,0-1 1,-1 0-1,1 1 1,0-1-1,-1 0 1,1 0-1,-1-1 1,1 1-1,-1 0 1,-2-1-1,-9 3 37,-1-2 0,1 0 0,-1-1-1,-14-2 1,2 1-5,24 1-74,0 0-1,-1 0 1,1 0 0,0-1-1,0 1 1,-1-1 0,1 0-1,0 0 1,0 0-1,0-1 1,0 1 0,0-1-1,0 1 1,1-1 0,-1 0-1,0 0 1,1 0 0,-1-1-1,1 1 1,0-1 0,0 1-1,0-1 1,0 0 0,0 1-1,1-1 1,-1 0 0,1 0-1,0 0 1,0 0 0,-1-4-1,-2-9-1186,1-1 0,1 1 0,1-1 0,0-29-1,1 35 197,0-43-4797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6 4098,'0'0'8233,"-11"5"-8092,0-1-131,0 2 0,1 0-1,-1 0 1,1 1 0,1 0-1,-1 1 1,-11 13 0,-94 114 176,112-130-183,2-5-3,0 1-1,1 0 1,-1 0 0,0 0-1,1 0 1,-1-1 0,1 1-1,-1 0 1,1 0 0,-1 0-1,1 0 1,0 0 0,0 0-1,-1 0 1,1 2 0,13-4-40,1-7 10,0 0 0,0 0 0,-1-1 0,0-1 0,22-22 0,11-8-348,96-66-11,-123 96 386,-18 10 2,-1 0 0,0 0 1,1 0-1,-1 0 1,1 0-1,-1 0 1,0 0-1,1 0 1,-1 1-1,1-1 1,-1 0-1,0 0 1,1 0-1,-1 1 1,0-1-1,1 0 1,-1 0-1,0 1 1,0-1-1,1 0 1,-1 0-1,0 1 1,1-1-1,-1 0 1,0 1-1,0-1 1,0 1-1,1-1 1,0 5 16,-1-1 0,1 0 1,-1 0-1,1 1 1,-1-1-1,-1 8 1,0 8 209,2-5-152,0 0 0,1 0 1,0 0-1,1-1 1,1 1-1,5 13 0,-7-22-240,0-1 0,1 0-1,0 0 1,0 0 0,1 0-1,-1 0 1,1 0 0,0-1-1,0 0 1,0 0 0,1 0-1,0 0 1,-1-1 0,1 0-1,1 0 1,-1 0 0,11 4-1,22 3-4323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5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10965,'0'0'2129,"178"0"-2129,-91 0-512,-2-9-945,-11-11-1840,-25 2-2578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5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83 784,'0'0'12822,"188"-18"-12774,-113-2-16,-11-1-32,-15 10 0,-17 2-688,-15 6-321,-11 3-1360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6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8116,'0'0'3105,"3"155"-2385,-3-80-127,0 4-65,0 3-256,0-12-112,-10-6-112,4-14 32,2-15-64,4-9-32,0-9-192,10-17-1633,29 0-1008,13-6-1265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7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44 9941,'0'0'3668,"-9"28"-3447,-29 93-71,33-103-122,1-1 0,1 1 0,1 0 1,0 0-1,1 0 0,2 22 0,0-1 44,-1-34-70,0 0-1,1 1 1,-1-1-1,1 0 1,0 0-1,0 0 0,1 0 1,0 0-1,0-1 1,0 1-1,0 0 1,1-1-1,-1 1 1,1-1-1,0 0 1,1 0-1,-1 0 1,1 0-1,-1-1 0,1 1 1,0-1-1,0 0 1,1 0-1,-1-1 1,1 1-1,-1-1 1,1 0-1,0 0 1,0-1-1,6 2 1,-2-1-25,1 0 1,0 0-1,0-1 1,0-1 0,-1 0-1,1 0 1,0-1 0,0 0-1,0 0 1,0-1-1,-1-1 1,1 0 0,-1 0-1,0-1 1,0 0-1,0 0 1,9-6 0,-9 3-79,0 0 1,0-1 0,0 1-1,-1-1 1,0-1 0,0 0-1,-1 0 1,0-1 0,-1 1-1,0-1 1,-1-1 0,0 1-1,0-1 1,-1 0 0,0 0-1,-1 0 1,2-19 0,-3 14 8,0 1 1,-2-1-1,0 0 1,-1 0-1,0 1 1,-1-1-1,-7-24 1,6 33 90,1 0 0,-2 0 0,1 0 0,-1 0 0,0 0 0,0 0 0,-1 1 0,0 0 0,0 0 0,0 0 0,-1 1 0,0 0 0,0 0 0,0 0 0,-1 1 0,1 0 0,-9-4 0,5 4 24,1 0 1,-1 1-1,0 0 0,-1 0 1,1 1-1,0 1 0,-1 0 1,1 0-1,-17 1 1,24 0-94,-1 0 1,0 0-1,0 1 1,1-1-1,-1 1 1,0 0-1,1 0 1,-1 0-1,1 0 0,-1 1 1,1 0-1,0-1 1,0 1-1,-1 0 1,1 1-1,1-1 1,-1 0-1,0 1 1,0 0-1,1-1 1,0 1-1,-1 0 1,1 0-1,0 1 1,1-1-1,-1 0 1,0 1-1,-1 4 1,0 33-2581,3-1-1373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7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12054,'0'0'1344,"146"0"-1264,-81 0 16,-1-3-32,-2-5 16,-10-4-80,-13 6-160,-17 0-1729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3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7 8212,'0'0'467,"-29"-1"93,-99-4 200,113 4-674,0 1 0,0 1 0,0 0 0,1 1 0,-1 1 0,-15 4 0,21-3-82,0-1 1,0 1 0,1 1 0,-1 0 0,1 0 0,0 0 0,-13 13 0,19-17-13,0 1 0,0 0 0,0-1 0,1 1 0,-1 0 0,0 0 0,1 0 0,0 0 0,0 0 1,-1 0-1,1 1 0,0-1 0,1 0 0,-1 1 0,0-1 0,1 0 0,-1 1 0,1-1 1,0 1-1,-1-1 0,1 1 0,1 2 0,-1-4-2,1 1 0,0 0 0,0-1 0,-1 1 0,1 0 0,0-1 0,0 1 0,1-1 0,-1 1 0,0-1 0,1 0 0,-1 1 0,0-1 0,1 0 0,-1 0 0,1 0 0,0 0 0,-1 0 0,1-1 0,0 1 0,-1 0 0,1-1 0,0 1 0,0-1 0,0 0 0,0 1 0,2-1 0,10 2-302,2-1 1,-1 0-1,0-1 1,0 0-1,0-1 0,0-1 1,0-1-1,0 0 1,-1 0-1,1-2 0,-1 0 1,0 0-1,0-2 0,16-9 1,32-29-466,-24 12 3061,-38 33-2213,0 1 0,1-1 0,-1 0 0,0 0 0,1 1 0,-1-1-1,0 0 1,1 1 0,-1-1 0,0 0 0,0 1 0,0-1 0,1 1 0,-1-1 0,0 0-1,0 1 1,0-1 0,0 1 0,0-1 0,0 0 0,0 1 0,0-1 0,0 1 0,0-1-1,0 0 1,0 1 0,0-1 0,0 1 0,0-1 0,0 1 0,0-1 0,-1 1 0,1 1 158,-1 111 1178,3 141-1165,-2-248-295,1 6-76,0 1 1,5 22-1,-6-33-23,0-1-1,1 1 1,-1 0 0,1 0 0,-1 0-1,1-1 1,0 1 0,0 0-1,0-1 1,0 1 0,0-1-1,0 1 1,0-1 0,0 0-1,0 1 1,1-1 0,-1 0 0,1 0-1,-1 0 1,1 0 0,-1 0-1,1 0 1,-1 0 0,1 0-1,0-1 1,3 2 0,9-2-2844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3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0 7684,'0'0'6104,"-11"7"-6078,3-2-22,5-4-3,0 1-1,0-1 1,0 1 0,0 0-1,0 0 1,1 0 0,-1 0-1,1 1 1,-1-1 0,1 1-1,0-1 1,0 1 0,0 0 0,0 0-1,0 0 1,1 0 0,-1 0-1,1 0 1,0 0 0,0 0-1,-1 7 1,1-5 2,1 0 1,0 1-1,0-1 1,1 0-1,-1 0 1,1 0-1,0 0 1,3 8-1,-3-11 4,1 1 0,0 0 0,-1-1-1,1 1 1,0-1 0,1 0-1,-1 0 1,0 1 0,0-1-1,1-1 1,-1 1 0,1 0 0,0-1-1,-1 1 1,5 1 0,33 12 103,48 13 1,-36-12-76,-51-16-40,1 1 1,0-1-1,-1 1 0,1-1 1,-1 1-1,1 0 0,-1 0 1,0 0-1,1 0 0,-1 0 1,0 0-1,0 0 0,1 1 1,-1-1-1,0 0 0,0 1 1,0-1-1,-1 1 0,1-1 1,1 3-1,-2-3 2,0 1-1,0-1 1,0 0-1,0 0 1,0 1 0,0-1-1,0 0 1,0 0-1,-1 0 1,1 1 0,0-1-1,-1 0 1,1 0-1,-1 0 1,1 0-1,-1 0 1,0 0 0,0 0-1,1 0 1,-1 0-1,0 0 1,0 0 0,0 0-1,0-1 1,0 1-1,0 0 1,0-1 0,0 1-1,-2 0 1,-17 10-8,-2-1 1,1-2 0,-1 0-1,0-1 1,-1-1 0,0-1-1,0-1 1,-25 1-1,48-5-13,0 0 0,0 0-1,-1 0 1,1 0 0,0 0 0,0 0-1,0 0 1,0 0 0,-1 0-1,1 0 1,0 0 0,0 0-1,0 0 1,0 0 0,-1 0-1,1 0 1,0 0 0,0 0-1,0 0 1,0 0 0,-1 0 0,1 0-1,0 0 1,0 0 0,0 0-1,0-1 1,0 1 0,0 0-1,-1 0 1,1 0 0,0 0-1,0 0 1,0 0 0,0-1 0,0 1-1,0 0 1,0 0 0,0 0-1,-1 0 1,1 0 0,0-1-1,0 1 1,0 0 0,0 0-1,0 0 1,0 0 0,0-1-1,0 1 1,0 0 0,0 0 0,0 0-1,0 0 1,0-1 0,0 1-1,0 0 1,1 0 0,-1 0-1,0 0 1,0-1 0,0 1-1,0-4-514,8-26-2793,20-14-1134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8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11029,'0'0'2465,"46"213"-2401,-33-137 32,-4-6 32,-2 0 64,-4-12-64,4-5-80,-1-12-48,4-12 0,6-12-160,7-5-1264,3-12-2018,3 0-3201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8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0 10565,'0'0'3060,"-32"1"-3218,-101 4-396,13 8-360,98-10 940,-43 2 0,62-5-20,-1 0-1,1 0 1,-1 0 0,1 0 0,-1 1 0,1 0-1,-1 0 1,1 0 0,0 0 0,0 0 0,-1 1-1,1-1 1,0 1 0,0 0 0,0 0 0,1 0-1,-1 0 1,0 1 0,1-1 0,0 1 0,-1-1-1,1 1 1,0 0 0,0 0 0,1 0 0,-1 0-1,1 0 1,-1 0 0,1 1 0,-1 3 0,-2 10 42,2-1 1,-1 0-1,2 1 1,1-1-1,1 20 1,-1-9 83,0-17-112,0 1 0,1-1 1,0 0-1,5 20 1,-5-28-15,-1 0 0,1 1 0,0-1 0,0 0 0,0 0 0,0 0 0,0 0 0,0-1 0,0 1 0,1 0 0,-1 0 0,1-1 0,-1 1 0,1-1 0,0 1 0,0-1 0,-1 0 0,1 1 0,0-1 0,0 0 0,0 0 0,0-1 0,1 1 0,-1 0 0,0-1 0,0 1 0,0-1 1,1 0-1,2 1 0,4-2 59,0 0 0,0-1 1,-1 1-1,1-2 0,0 1 1,-1-1-1,10-5 1,-9 4-53,0 1 0,0 0 1,0 0-1,0 1 0,19-3 1,-6 4 27,0 1 1,31 3 0,-44-1-6,-1-1-1,1 1 1,0 1-1,-1 0 1,0 0-1,1 1 1,-1 0 0,12 8-1,-5-3-18,-1 2 0,0 0 0,-1 0 0,0 1 0,19 24 0,-27-30-16,-2-1-1,1 1 0,-1 0 0,0 0 0,0 1 0,-1-1 0,1 1 0,-1-1 0,-1 1 0,1 0 0,-1 0 1,-1-1-1,1 1 0,-1 0 0,0 0 0,-1 0 0,-2 12 0,2-16 5,0 0 1,0 0-1,0 0 0,0 0 1,-1 0-1,1-1 0,-1 1 1,0-1-1,1 1 0,-1-1 0,-1 1 1,1-1-1,0 0 0,0 0 1,-1 0-1,1-1 0,-4 3 1,-6 2 30,0 0 0,-23 7 0,19-7-10,-27 11-27,-1-3 0,-1-2 0,0-1 0,-1-2 0,-91 4 0,164-27-5161,23-7-804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0:58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11493,'0'0'1726,"16"-13"-1790,0-1 58,-8 7 11,0 0-1,0 1 1,1-1 0,0 2 0,0-1-1,0 1 1,0 0 0,1 1-1,0 0 1,12-2 0,-7 2 126,-1 1 1,1 0 0,0 2-1,0-1 1,0 2-1,0 0 1,0 1 0,22 4-1,-35-4-97,0-1 0,0 1 0,-1 0 0,1 0 0,0 1-1,-1-1 1,1 0 0,-1 0 0,0 1 0,1-1 0,-1 1 0,0-1-1,0 1 1,0 0 0,0-1 0,0 1 0,0 0 0,0 0 0,-1 0-1,1 0 1,-1-1 0,1 4 0,3 46 315,-4-42-282,0-1-51,0 0 0,0-1-1,0 1 1,-1-1-1,0 1 1,0-1-1,-1 1 1,0-1-1,-1 0 1,1 0-1,-1 0 1,0 0-1,-1 0 1,0 0 0,0-1-1,-10 11 1,-6 5 16,-1-2 0,-1 0 0,-29 19 0,51-39-35,0 0-1,0-1 1,0 1 0,0 0 0,0 0 0,0 0 0,0 0 0,0 0 0,0 0-1,0 0 1,0 0 0,0 0 0,0-1 0,0 1 0,0 0 0,-1 0 0,1 0 0,0 0-1,0 0 1,0 0 0,0 0 0,0 0 0,0 0 0,0 0 0,0 0 0,-1 0-1,1 0 1,0 0 0,0 0 0,0 0 0,0 0 0,0 0 0,0 0 0,12-14-131,409-413-1038,-403 407 2095,-18 19-618,-19 22 191,4-4-448,1 0 0,1 1 0,1 0 1,-18 36-1,25-44-38,1 1-1,0 0 1,0 1 0,1-1-1,1 1 1,0-1 0,1 1-1,0 0 1,0-1 0,1 1 0,2 13-1,-1-22-7,0-1 1,-1 1-1,1 0 0,0-1 0,1 1 0,-1-1 1,0 0-1,1 1 0,-1-1 0,1 0 0,0 0 1,0 0-1,0 0 0,0 0 0,0-1 0,0 1 0,0 0 1,1-1-1,-1 0 0,0 1 0,1-1 0,-1 0 1,1 0-1,0-1 0,-1 1 0,1 0 0,4-1 1,9 3 10,1-1 0,0-1 0,22-1 1,-21 0 23,9-1-51,0 0 0,-1-1-1,1-2 1,-1-1 0,0-1-1,0-1 1,46-19 0,-39 12-146,-21 10-137,-1-1 0,-1 0 0,1 0 0,-1-1-1,19-14 1,-28 19 38,0 0-1,0 1 0,0-1 1,0 0-1,0-1 0,0 1 0,0 0 1,-1 0-1,1 0 0,0 0 1,-1-1-1,1 1 0,-1 0 0,0-1 1,1 1-1,-1 0 0,0-1 0,0 1 1,0-3-1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1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20 392 7892,'0'0'3447,"0"-4"-3047,-3 123 1873,3-20-1544,20 518 908,35 260-87,-54-624-1215,-3 277 3,-2-478-318,-3 0 0,-17 70 0,-8 53 16,32-122-36,0-52-2,0-1 1,0 1-1,1 0 1,-1 0 0,0 0-1,1-1 1,-1 1 0,1 0-1,-1-1 1,1 1 0,-1 0-1,1-1 1,0 1 0,-1-1-1,1 1 1,0-1-1,-1 1 1,1-1 0,0 1-1,0-1 1,-1 1 0,1-1-1,0 0 1,0 0 0,0 1-1,-1-1 1,3 0 0,26 3-49,-25-3 51,239-9 152,408-9-123,-462 19-14,3331 2-409,-2500 11 191,546-32-81,-688 14 222,176-6 98,-850 2-45,534-40-70,-730 47 83,33-3 7,0-1 0,-1-3 1,42-12-1,-79 19-10,0 0 1,0 0-1,0 0 1,-1 0-1,1 0 1,0-1-1,-1 1 1,1-1-1,-1 0 1,0 0-1,1 1 1,-1-1-1,0-1 1,0 1-1,0 0 1,-1-1-1,1 1 1,0 0-1,-1-1 1,0 0-1,1 1 1,-1-1-1,0 0 1,-1 0-1,1 0 1,0 0 0,-1 1-1,1-1 1,-1 0-1,0 0 1,0 0-1,-1-3 1,0-13 3,-1 0 0,-1 1 0,-1 0 0,-1-1 1,0 1-1,-14-29 0,-1-7 1,-7-37-4,3-1 1,4-1-1,5-1 0,-8-186 0,17-107-188,-14-254-278,17 593 434,-23-514 15,26-78-55,-2 639 64,1 0-1,0 1 1,-1-1 0,1 1-1,-1-1 1,1 1 0,-1 0 0,1-1-1,-1 1 1,1 0 0,-1 0-1,1 0 1,-1 0 0,0 1-1,-1-1 1,-1 0-3,-685 38-97,-548 32-48,511-34 122,470-22-298,-1130 90-443,691-58 232,545-40 554,-368 9 16,152-6-12,-1633 12-13,1713-21-5,-274 9 16,348 4-14,1 0 7,-268-13 87,193-12 35,261 11-81,18 0-2,0 0 1,0 1-1,0 0 1,0 0-1,0 1 1,-12 2-1,18-2-66,1-1 0,-1 1 0,0 0 0,1-1 1,-1 1-1,1 0 0,-1 0 0,1-1 0,-1 1 0,1 0 0,0 0 0,-1 0 0,1-1 0,0 1 0,0 0 0,-1 0 0,1 0 0,0 0 0,0 0 0,0-1 0,0 1 0,0 0 0,0 0 0,0 0 0,1 0 0,-1 0 1,0 0-1,0-1 0,1 1 0,-1 0 0,0 0 0,1 0 0,-1-1 0,1 1 0,-1 0 0,2 0 0,6 2-851,0 0 0,0-1 0,0-1 1,0 0-1,15 1 0,16-1-6932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2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530 572 11829,'0'0'462,"-29"-5"-97,-99-18-287,43 11-346,56 9 139,0-2 1,0 0-1,0-2 0,1-1 1,-1-1-1,-26-14 0,50 21 228,0-1 0,0 0-1,0-1 1,1 1-1,-1-1 1,1 0 0,0 0-1,0 0 1,-6-10-1,9 12-71,0 1 0,0-1 0,0 0-1,0 1 1,0-1 0,1 0-1,-1 0 1,1 0 0,-1 1-1,1-1 1,0 0 0,0 0 0,0 0-1,0 0 1,0 0 0,0 0-1,0 0 1,1 0 0,-1 1 0,1-1-1,-1 0 1,1 0 0,0 0-1,-1 1 1,1-1 0,0 0 0,0 1-1,0-1 1,1 1 0,-1-1-1,0 1 1,1 0 0,-1-1-1,0 1 1,3-1 0,13-10-24,1 1 1,1 0 0,34-13-1,6-3-89,-23 7-141,-1 0 1,-1-3 0,-1-1-1,-1-1 1,-1-1-1,35-39 1,-63 61 316,0 1-1,0 0 0,0-1 1,0 0-1,0 1 1,-1-1-1,0 0 1,0 0-1,0-1 1,0 1-1,-1 0 1,1-1-1,-1 1 0,0-1 1,-1 1-1,1-9 1,-11 30 505,1 3-602,1 1 1,2 0-1,0 1 1,1-1-1,1 1 1,-1 26-1,0 141 52,5-151-15,0 479 250,0-514-276,1 0 0,-1-1-1,0 1 1,0 0 0,0-1-1,-1 1 1,1-1 0,-1 1 0,1 0-1,-1-1 1,0 1 0,0-1-1,0 0 1,0 1 0,0-1-1,-1 0 1,-2 4 0,0-4 10,1 0 1,0-1 0,0 0-1,0 0 1,-1 0-1,1 0 1,0-1-1,-1 1 1,1-1 0,-1 0-1,1 0 1,-7 0-1,-1 0-14,-1 0 41,1 0 1,0 0-1,-1-1 0,-21-5 0,30 5-88,0 0 0,1 0-1,-1 0 1,0-1 0,1 1 0,-1-1 0,1 1 0,0-1-1,-1 0 1,1 0 0,0 0 0,0 0 0,0 0-1,0 0 1,1 0 0,-1-1 0,0 1 0,1-1 0,0 0-1,-1 1 1,1-1 0,0 0 0,1 1 0,-2-6 0,1 3-268,0-1 1,0 1-1,1 0 1,-1 0 0,1 0-1,0 0 1,1-1-1,-1 1 1,1 0 0,0 0-1,1 0 1,2-9-1,1 7-392,1 1-1,-1-1 1,1 1-1,10-8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3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153 103 3298,'0'0'8185,"-7"-18"-7625,-24-55-21,30 73-531,1-1 1,0 0-1,-1 0 0,1 0 1,-1 1-1,1-1 0,-1 0 1,1 1-1,-1-1 1,0 0-1,1 1 0,-1-1 1,0 1-1,0-1 1,1 1-1,-1-1 0,0 1 1,-1-1-1,-9 9 100,5 1 2,0 0 0,1 1 0,0 0 1,0 1-1,1-1 0,-4 14 0,-13 73 805,17-76-763,-8 54 487,-3 121-1,16 75-485,8-205-1016,-2-27-2684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3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1 132 11925,'0'0'1473,"178"-3"-1201,-103-9-176,-1-8-80,1-6-16,-10 2-144,-7 4-944,-13 5-2194,-16 4-4177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3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9540,'0'0'3514,"21"-16"-3445,70-48 43,-86 61-99,0 0 0,-1 1 0,2 0 0,-1 0-1,0 0 1,0 1 0,10-2 0,-12 2-8,-1 1 0,1 0 0,-1 0 0,0 0 0,1 1 0,-1-1 0,0 0 0,1 1 0,-1 0 0,0 0 0,0-1 0,1 1 0,2 2 0,-3-1 5,1 1 1,-1-1 0,1 0 0,-1 1 0,0 0 0,0-1 0,0 1 0,0 0-1,0 0 1,-1 0 0,1 1 0,-1-1 0,0 0 0,0 0 0,0 1 0,-1-1-1,1 0 1,0 6 0,0 0 0,1 1 0,-2 0-1,1-1 1,-1 1 0,-1 0-1,0 0 1,0-1 0,-1 1-1,0 0 1,-1-1 0,0 0-1,0 0 1,-1 0 0,0 0-1,-7 10 1,-4 1-57,-1-1 1,0 0-1,-2-2 0,0 0 1,-1-1-1,-1 0 0,-21 12 0,27-24 40,15-11-39,17-19-69,132-129-72,-52 57 49,24-23 79,-120 119 428,-6 2-282,1 1-1,-1 0 1,1 0-1,-1 0 1,1 0-1,0 0 1,-1 1-1,1-1 1,0 1-1,0 0 1,0 0-1,0 0 1,1 1-1,-1-1 1,0 1-1,-3 4 1,-6 8 53,-19 31 0,24-36 45,-1 4-108,1 0 1,0 0-1,0 1 1,2 0-1,0 0 1,0 0-1,2 1 1,0 0-1,0-1 1,2 1-1,0 18 1,1-30-76,0-1 0,0 1 1,0-1-1,1 0 0,0 1 1,-1-1-1,1 0 0,1 0 1,-1 0-1,0 1 0,1-1 1,-1-1-1,1 1 0,0 0 1,0 0-1,5 4 0,-3-3 0,0-1 1,1 1-1,0-1 0,-1 0 0,1-1 0,0 1 0,1-1 1,-1 0-1,8 2 0,10 0-39,1 0 1,-1-1-1,46-2 0,-62-1 13,27-1-797,-1-1-1,0-1 1,0-2-1,0-2 1,-1-1-1,50-19 0,12-10-7097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4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5939,'0'0'5525,"0"-8"-5176,2-12-386,-2 19 37,0 1-1,0 0 1,0 0-1,0 0 1,0 0 0,0 0-1,0 0 1,0 0 0,0 0-1,0-1 1,0 1 0,0 0-1,0 0 1,0 0 0,0 0-1,0 0 1,1 0 0,-1 0-1,0 0 1,0 0-1,0 0 1,0 0 0,0-1-1,0 1 1,0 0 0,0 0-1,0 0 1,1 0 0,-1 0-1,0 0 1,0 0 0,0 0-1,0 0 1,0 0 0,0 0-1,0 0 1,1 0-1,-1 0 1,0 0 0,0 0-1,0 0 1,0 0 0,0 0-1,0 1 1,0-1 0,1 0-1,-1 0 1,0 0 0,0 0-1,0 0 1,0 0-1,0 0 1,0 0 0,0 0-1,0 0 1,0 0 0,0 0-1,0 1 1,0-1 0,1 0-1,-1 0 1,0 0 0,0 0-1,0 0 1,17 38 41,-6-9 56,23 61 254,-21-54-303,31 64 1,-44-99-77,1 1 0,0-1 0,0 1 1,0 0-1,0-1 0,0 0 0,1 1 0,-1-1 0,0 0 0,1 1 1,-1-1-1,1 0 0,2 1 0,-3-1 23,-1-1 1,1 0-1,0 0 1,-1 0-1,1 0 0,0 0 1,0 0-1,-1 0 1,1 0-1,0 0 0,-1 0 1,1 0-1,0-1 0,-1 1 1,1 0-1,0 0 1,-1-1-1,1 1 0,0 0 1,-1-1-1,1 1 1,-1-1-1,2 0 0,2-4 25,-1 0-1,1 0 0,-1 0 0,0 0 0,0-1 1,3-7-1,-2 4 0,38-85 84,51-95-990,-92 187 671,0 0 0,-1 1 0,1-1 0,0 0 0,0 1 0,0-1 0,0 1 0,1-1 0,-1 1 0,0 0 0,1 0 0,-1-1 0,1 1 0,-1 0 0,1 0 0,-1 0 0,1 0 0,0 1 0,0-1 0,-1 0 0,1 1 0,0-1 0,0 1 0,3-1 0,9 1-4039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5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19 9540,'0'0'2236,"-33"10"-2180,-102 34 8,130-42-46,0 0-1,0 0 1,0 0 0,1 0-1,-1 1 1,0 0 0,1 0-1,0 0 1,0 0-1,0 1 1,0 0 0,0-1-1,1 1 1,-1 1 0,1-1-1,0 0 1,1 1 0,-4 6-1,2-3 32,1-2-23,0 0-1,1 1 1,0-1-1,0 1 0,0-1 1,1 1-1,0 0 1,0-1-1,1 1 1,0 0-1,0 0 1,1-1-1,-1 1 0,3 9 1,-1-15-43,-1 1 1,1 0-1,0-1 0,0 0 1,0 1-1,0-1 1,0 0-1,0 0 1,0 0-1,0 0 0,0 0 1,1 0-1,-1-1 1,0 1-1,0-1 1,1 1-1,-1-1 0,0 0 1,1 0-1,4-1 1,3 1-75,1 0 0,-1-1 0,19-4-1,-20 2 77,-1 0 0,0-1 0,0 0 0,0 0-1,-1-1 1,1 0 0,9-8 0,48-48 48,-59 55-33,14-15 130,-1-1 0,19-29 0,-36 94 558,-2-29-657,0 0 0,1 0 1,0 0-1,2 0 0,6 25 0,-7-35-110,-1 0 0,1 0 1,0-1-1,0 1 0,0 0 0,0-1 1,0 0-1,1 1 0,0-1 0,0 0 1,0 0-1,0 0 0,0-1 0,0 1 1,1-1-1,-1 0 0,1 0 0,0 0 1,0 0-1,0-1 0,-1 1 0,1-1 1,1 0-1,4 1 0,-3-1-39,0 0-1,0-1 1,0 1-1,0-1 0,0 0 1,0-1-1,0 1 1,0-1-1,0-1 1,-1 1-1,1-1 1,0 0-1,-1 0 1,1 0-1,-1-1 1,0 0-1,0 0 1,0 0-1,0-1 0,0 0 1,-1 0-1,0 0 1,0 0-1,0-1 1,0 1-1,0-1 1,2-6-1,5-5 196,-1-1 1,-1 0-1,0 0 0,-1-1 0,7-24 0,-12 29 570,1-1-1,-2 0 0,0-1 1,0-20-1,0 71-389,0 1 1,3-1-1,1 0 0,18 62 0,-15-76-206,-8-21 45,1-12 475,2 0-663,0 1-1,1 0 1,1 0 0,0 1 0,0-1-1,1 1 1,0 1 0,1-1 0,-1 1-1,2 1 1,-1-1 0,13-7 0,5-3-1453,1 1 0,1 1-1,34-13 1,-10 8-3203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4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7876,'0'0'5567,"6"11"-5177,-2-2-308,0 1 1,0 1-1,-1-1 1,0 0-1,0 1 0,-2-1 1,1 1-1,-1 14 1,5 356 1037,-6-376-1116,0 9 11,0 0 0,1 0-1,0 0 1,1 0 0,0-1-1,2 1 1,-1 0 0,2-1-1,-1 0 1,9 14 0,-11-24-29,-1 0 1,1-1-1,1 0 0,-1 1 1,0-1-1,0 0 1,1 0-1,0 0 1,-1-1-1,1 1 1,0-1-1,0 1 1,-1-1-1,1 0 0,0 0 1,0 0-1,1 0 1,-1-1-1,0 1 1,0-1-1,0 0 1,0 0-1,0 0 1,1 0-1,-1 0 0,0-1 1,6-1-1,-2 0-222,0 0-1,0-1 0,0 1 1,0-2-1,0 1 0,0-1 1,-1 0-1,1 0 0,-1-1 1,6-6-1,22-31-3349,-7-5-2649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5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7 394 8388,'0'0'5522,"-6"178"-5506,6-137-16,0-9-624,0-12-1009</inkml:trace>
  <inkml:trace contextRef="#ctx0" brushRef="#br0" timeOffset="1">147 0 1393,'0'0'9396,"0"158"-19193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5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1 281 8148,'0'0'2409,"26"-19"-2716,80-59-325,-101 74 550,1 0 1,-1 0-1,-1-1 1,1 0-1,-1 0 1,0 0-1,7-11 1,-9 12 64,-1 1 0,0 0 0,0-1 0,0 1 0,-1-1-1,1 1 1,-1-1 0,0-6 0,1-2 57,0 3-88,-1-18 1199,-1 27-1088,1-1 1,0 1-1,0-1 0,-1 0 0,1 1 1,0-1-1,-1 1 0,1-1 0,0 0 1,-1 1-1,1-1 0,-1 1 0,1-1 1,-1 1-1,1 0 0,-1-1 0,0 1 0,1-1 1,-1 1-1,1 0 0,-1 0 0,0-1 1,1 1-1,-1 0 0,0 0 0,1 0 1,-1 0-1,0 0 0,1 0 0,-1 0 1,-1 0-1,-1 0-30,1 0 1,-1 0-1,0 0 1,1 1 0,-1 0-1,0-1 1,1 1-1,-1 0 1,1 0-1,-1 0 1,1 1-1,-1-1 1,1 0 0,0 1-1,0 0 1,-1-1-1,1 1 1,-1 2-1,-1 1-18,1-1 0,0 1 0,0 0 0,0 0 0,1 0 0,0 0 0,0 0 0,-2 8 0,0 7-3,0 0 0,2 0-1,0 38 1,1-53-18,1-1-1,0 0 1,0 0 0,1 1 0,0-1 0,-1 0-1,1 0 1,0 0 0,1 0 0,-1 0-1,1 0 1,0 0 0,0 0 0,0 0-1,0-1 1,1 1 0,-1-1 0,1 0 0,0 1-1,0-1 1,0-1 0,1 1 0,-1 0-1,1-1 1,-1 0 0,1 1 0,0-1 0,0-1-1,0 1 1,0-1 0,0 1 0,0-1-1,0 0 1,1-1 0,5 1 0,-2 0-83,-1 0 1,0 0 0,1-1-1,-1 0 1,0-1-1,1 1 1,-1-1 0,0-1-1,1 1 1,-1-1-1,0-1 1,0 1 0,-1-1-1,13-7 1,-2-4 89,0 0 0,-1-1 0,-1-1-1,-1 0 1,0-1 0,20-32 0,55-120 2146,-89 169-2143,0 0 0,0-1 1,1 1-1,-1 0 1,0-1-1,0 1 0,0 0 1,0 0-1,1-1 0,-1 1 1,0 0-1,0 0 0,0 0 1,1-1-1,-1 1 0,0 0 1,0 0-1,1 0 0,-1 0 1,0-1-1,1 1 0,-1 0 1,0 0-1,0 0 0,1 0 1,-1 0-1,0 0 0,1 0 1,-1 0-1,0 0 0,1 0 1,-1 0-1,0 0 0,1 0 1,-1 0-1,0 0 0,0 0 1,1 0-1,-1 0 0,0 1 1,1-1-1,-1 0 0,0 0 1,0 0-1,1 0 0,-1 1 1,0-1-1,0 0 0,1 0 1,-1 1-1,0-1 1,0 0-1,0 0 0,0 1 1,1-1-1,-1 0 0,0 0 1,0 1-1,0-1 0,0 0 1,0 1-1,0-1 0,0 0 1,0 1-1,0-1 0,0 1 1,83 206 133,-79-199-270,-1 0 0,0 1 0,0 0 0,-1 0 0,0 0 0,-1 0 0,0 0 0,0 0 0,-1 15 0,-1-23 135,1 1 0,-1-1 1,1 0-1,-1 0 0,1 0 0,-1 0 1,0 0-1,1 0 0,-1 0 0,0 0 1,0 0-1,0-1 0,0 1 1,0 0-1,0 0 0,0-1 0,0 1 1,0-1-1,0 1 0,0-1 0,-1 1 1,1-1-1,0 0 0,0 1 1,0-1-1,-1 0 0,1 0 0,-2 0 1,-46 1 292,32-2-255,-35 2-9,23 1-476,-1-2 1,-32-4-1,61 4 279,1 0-2,-1 0 0,0 0 0,0 0 0,0 0 0,0 0 0,1 0-1,-1-1 1,0 1 0,0 0 0,0-1 0,1 1 0,-1 0 0,0-1 0,0 1 0,1-1 0,-1 1 0,0-1 0,1 1-1,-1-1 1,1 1 0,-1-1 0,0 0 0,1 1 0,0-1 0,-2-1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6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11829,'0'0'3282,"3"6"-2370,2 4-874,-1 0-1,-1 0 1,0 0-1,0 1 1,-1-1 0,2 22-1,0 75-83,-3-67 0,0 7-179,1-4-799,-6 68 0,4-109 959,0 0 0,0 0 0,0-1 0,-1 1 0,1 0 0,-1-1 0,1 1 0,-1 0 0,1-1 0,-1 1 0,0 0-1,0-1 1,0 1 0,0-1 0,0 0 0,0 1 0,0-1 0,0 0 0,-1 0 0,-2 2 0,4-11 252,0 5-186,0 1-1,0-1 1,1 0 0,-1 1 0,1-1 0,-1 0-1,1 1 1,0-1 0,0 1 0,0-1-1,1 1 1,-1-1 0,1 1 0,-1 0 0,1 0-1,0 0 1,-1 0 0,4-2 0,-1 0-3,1 1 0,0-1 0,0 1 0,0 1 0,1-1 0,-1 1 0,0 0 0,8-2 0,7 0-6,1 0 0,0 2 0,40-1 0,-46 3 3,0 0 0,0 0 0,-1 2 0,1 0 1,0 1-1,22 6 0,-34-7-17,1 0 0,0 0 0,0 0 0,-1 0 0,1 1 0,-1-1 0,1 1 0,-1 0 0,0 0 0,0 0 1,-1 0-1,1 1 0,-1-1 0,1 1 0,-1-1 0,0 1 0,0 0 0,-1 0 0,1 0 0,-1 0 0,0 0 0,0 0 0,0 0 1,-1 1-1,1-1 0,-1 0 0,-1 8 0,1-8 20,0-1 0,-1 1 0,1 0-1,-1-1 1,0 1 0,-1 0 0,1-1 0,0 0 0,-1 1 0,0-1 0,0 0 0,0 0-1,0 1 1,0-2 0,-1 1 0,1 0 0,-1 0 0,0-1 0,0 1 0,-4 2 0,-7 4 68,-1-1 1,0 0 0,-21 7-1,24-10-11,-8 4 74,1-2-1,-1-1 1,0 0-1,-1-1 1,1-2-1,-41 3 0,78-23-3390,20-12-1845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6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11829,'0'0'1030,"3"25"-739,14 78-211,-16-100-81,-1 1 0,1-1 1,0 0-1,1 1 0,-1-1 0,0 0 0,1 0 1,0 0-1,0 0 0,-1 0 0,2-1 1,-1 1-1,0 0 0,1-1 0,-1 0 0,1 0 1,0 1-1,-1-1 0,1-1 0,5 4 0,-2-3-65,1-1 0,-1 1 0,0-1 0,1 0 0,-1 0 0,1-1 0,9 0-1,-9-1-89,-2 2 118,1-1 0,-1 0 0,0 0-1,0 0 1,0-1 0,0 0 0,0 0-1,-1 0 1,1-1 0,0 1 0,0-1 0,-1 0-1,1 0 1,-1-1 0,0 0 0,1 0-1,-1 0 1,-1 0 0,1 0 0,0-1-1,-1 1 1,1-1 0,4-8 0,0 0 81,-1-1 1,0 0 0,0 0 0,-2-1 0,1 0 0,5-28-1,7-15 971,-18 55-691,0 16 419,1 113-303,17 129-1,-6-152-279,-4 108 0,-8-211-156,0 1 0,0 0 0,0-1 1,0 1-1,0 0 0,-1-1 0,1 1 0,-1-1 0,1 1 1,-1-1-1,0 1 0,1-1 0,-1 1 0,0-1 0,0 0 1,0 1-1,0-1 0,0 0 0,0 0 0,-1 0 0,1 0 1,0 0-1,-1 0 0,1 0 0,0 0 0,-1 0 0,1-1 1,-1 1-1,1 0 0,-1-1 0,0 1 0,-1-1 0,-7 2 31,0-1-1,0-1 0,0 0 0,-15-1 0,0 0-42,22 1 1,-4 0-26,0 0 0,0 0 1,0-1-1,0 0 0,0 0 1,-10-3-1,14 3-35,1 0 0,0-1 0,0 1 0,0-1 0,0 1 0,0-1 0,0 0 0,0 0 0,1 1 0,-1-1 0,0 0-1,1-1 1,0 1 0,-1 0 0,1 0 0,0-1 0,0 1 0,1 0 0,-1-1 0,0 1 0,0-5 0,-1-40-3291,2 29 1125,0-24-3570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7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178 266 7940,'0'0'5098,"4"-7"-4879,10-15-235,17-27-202,49-99 1,-79 143 224,0 2-1,0 1 0,0-1 0,-1 1 1,1-1-1,1 1 0,-1-1 0,0 1 0,1 0 0,-1 0 1,1 0-1,-1 0 0,1 0 0,3-3 0,-4 20 16,-1 305 1934,0-103-3907,-1-216 1693,0 1 1,-1-1-1,1 0 1,0-1-1,-1 1 1,1 0-1,0 0 1,-1-1-1,1 1 1,-1 0-1,1-1 1,-1 0-1,1 1 1,-1-1-1,0 0 1,1 0-1,-1 0 1,1 0-1,-1 0 1,-2 0-1,-3 1-812,-72 10-3117,46-5 5313,-51 16 1,56-13 15,20-7-637,0 0 0,0 1 0,0 0 0,0 0 1,-10 7-1,10-2 1108,12-5-453,17-1-59,-16-2-1054,11 0 300,21 1 43,-1-2 0,0-1 0,0-1 0,0-2 0,47-14 0,64-22 0,49-18-3693,-163 45-531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8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8340,'0'0'5923,"0"-3"-5601,1 51 22,0-35-325,0 0 0,1 0 1,0 0-1,8 23 1,-8-30-122,0-1 1,0 0 0,1 1 0,0-1 0,0 0-1,1 0 1,-1-1 0,1 1 0,0-1 0,0 0-1,1 0 1,-1 0 0,1 0 0,0-1 0,0 0 0,0 0-1,0 0 1,1 0 0,-1-1 0,1 0 0,-1 0-1,1-1 1,0 0 0,0 0 0,0 0 0,0 0-1,9-1 1,-10 0 17,0 1 0,1-1 0,-1-1-1,1 1 1,-1-1 0,0 0 0,1 0 0,-1 0-1,0-1 1,0 0 0,0 0 0,0 0-1,0-1 1,-1 1 0,1-1 0,-1 0 0,1-1-1,-1 1 1,0-1 0,-1 1 0,1-1 0,3-5-1,5-6 229,-2 1 0,1-2 0,-2 1 0,0-1-1,-1-1 1,-1 0 0,0 0 0,-1 0 0,-1-1 0,5-34-1,-11 67 214,0 1 0,1-1-1,0 0 1,1 0-1,1 0 1,7 26-1,-8-35-407,1 0-1,1 0 1,-1 0-1,1 0 1,0 0-1,1-1 1,-1 1-1,1-1 1,4 5-1,-5-8-9,0 1 0,-1-1 0,1 1 0,1-1 0,-1 0 0,0 0-1,0-1 1,1 1 0,-1-1 0,1 1 0,-1-1 0,1 0 0,-1 0 0,1-1-1,0 1 1,7-1 0,-7 0 56,-1 0 1,1 0-1,0 0 0,-1-1 1,1 1-1,0-1 0,-1 0 0,1 0 1,-1 0-1,1-1 0,-1 1 1,5-3-1,-3-1 50,1 0 0,-1 0 1,0-1-1,0 1 0,4-7 1,-7 9-30,13-22 335,12-13 140,-26 36-484,0 1-1,1 0 0,-1 0 1,1-1-1,-1 1 1,1 0-1,0 0 0,-1 0 1,1 1-1,0-1 1,0 0-1,0 1 0,-1-1 1,1 1-1,0-1 0,0 1 1,0 0-1,0 0 1,0 0-1,3 0 0,-4 1-10,0-1-1,0 1 1,0-1-1,-1 0 0,1 1 1,0 0-1,0-1 0,-1 1 1,1-1-1,0 1 1,-1 0-1,1-1 0,-1 1 1,1 0-1,0 0 0,-1 0 1,0 0-1,1-1 1,-1 1-1,0 0 0,1 0 1,-1 0-1,0 0 0,0 1 1,5 29 116,-4-22-55,5 93-25,17-139-995,-15 20 947,0 1 0,2 0 0,0 1 1,23-27-1,-29 37 27,1 0-1,-1 0 1,1 1 0,0 0 0,1 0-1,-1 0 1,1 0 0,0 1 0,-1 0-1,1 0 1,1 1 0,-1-1 0,0 2-1,1-1 1,-1 0 0,13 0 0,-18 2 8,1 0 0,0 1 0,-1-1 1,1 0-1,-1 1 0,1-1 0,-1 1 0,1-1 0,-1 1 1,1 0-1,-1 0 0,1 0 0,-1 0 0,0 0 1,0 0-1,1 0 0,-1 0 0,0 0 0,0 1 1,0-1-1,0 0 0,-1 1 0,1-1 0,0 0 1,0 1-1,-1-1 0,1 4 0,2 4 51,0 1-1,-1-1 0,1 16 1,-2-10-45,3 19 23,-3-20-65,1 0 1,0 0-1,6 18 0,-8-31-35,0 0 0,1 0 0,-1 0 0,1 0 0,-1 0 0,1 0-1,-1 0 1,1 0 0,0 0 0,0 0 0,-1 0 0,1-1 0,0 1 0,0 0-1,0 0 1,0-1 0,0 1 0,0-1 0,0 1 0,0-1 0,0 1 0,0-1-1,2 1 1,0-1 1,-1 1 0,1-1 0,-1-1 0,1 1 0,-1 0 0,1 0 0,-1-1 0,1 0 0,-1 1 0,4-3 0,1 0-5,1-1 0,-1 0-1,0 0 1,0-1-1,10-8 1,17-23-367,32-43 0,10-11-94,-71 85 547,-5 4-13,1 0 0,0 0 0,0 0 0,0 0 0,0 0-1,0 0 1,0 0 0,0 0 0,0 1 0,0-1 0,0 0 0,0 1 0,0-1 0,1 0 0,-1 1-1,2-1 1,-3 6 197,0 21 320,-1-6-334,1 0 0,1 0 1,1 0-1,6 27 1,-7-42-233,0 0 1,1 0 0,0 0-1,0 0 1,0 0 0,0-1 0,1 1-1,0-1 1,0 0 0,0 0-1,1 0 1,-1 0 0,1 0 0,0-1-1,0 1 1,0-1 0,0 0-1,1 0 1,-1-1 0,1 0 0,0 1-1,6 1 1,0-1-700,-1-1-1,0-1 0,1 1 1,-1-2-1,1 1 1,-1-2-1,1 1 1,-1-1-1,18-5 1,12-15-3530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9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1 220 2369,'0'0'1740,"2"-28"154,2-9-1091,0-4 797,-1-47 1,-3 63 1537,0 29-2749,0 436 2282,0-420-2629,0 0 1,1 0 0,1 0-1,9 32 1,-10-47-75,0-1 0,0 0 0,1 0 0,-1 0-1,1 0 1,0 0 0,0-1 0,1 1 0,-1 0 0,1-1 0,0 0 0,0 1 0,0-1 0,0-1-1,0 1 1,1 0 0,-1-1 0,1 1 0,0-1 0,0 0 0,0-1 0,0 1 0,0-1 0,0 1-1,0-1 1,0 0 0,9 0 0,-8 0-158,5 0-371,-1-1 1,1 1-1,0-1 1,-1-1-1,1 0 1,-1 0-1,11-4 1,-12 2-428,-1-1 1,0 0-1,0-1 0,10-8 1</inkml:trace>
  <inkml:trace contextRef="#ctx0" brushRef="#br0" timeOffset="1">118 307 9941,'0'0'240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9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9476,'0'0'2385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09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6563,'0'0'9220,"7"-26"-8964,-7 90 0,3 21 65,7 5-289,0 0 0,-7 1-32,-3-4-48,0-8-1553,0-18-864,0-20-1601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0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0 394 7331,'0'0'5312,"35"-3"-4373,-20 2-834,251-13 689,-153 16-746,168-7 139,-252 2-294,1-1 0,-2-1 1,1-2-1,-1-1 0,0-1 1,0-1-1,34-18 0,-54 23-74,0 1 0,-1-1 0,1 0 0,-1-1 0,0 0 0,0 0-1,7-8 1,-12 10 17,1 0 1,-1 0-1,1 0 0,-1-1 0,0 1 0,-1 0 0,1-1 0,-1 1 0,0-1 0,0 0 1,0 1-1,-1-1 0,1 0 0,-1 1 0,-1-6 0,1 5 115,-1 1-1,0 0 0,-1 0 1,1 0-1,-1 0 1,1 0-1,-1 0 0,0 1 1,-1-1-1,1 0 1,-1 1-1,1 0 1,-1-1-1,0 1 0,0 0 1,0 1-1,-5-4 1,-8-6 116,-2 0 0,-23-11 0,29 16-48,-3-1 172,0 1 1,0 0-1,0 2 0,0-1 1,-1 2-1,0 0 0,0 1 1,0 0-1,-1 1 0,-18 1 1,33 1-137,-1 0 1,1 1-1,-1-1 0,1 0 1,-1 1-1,0 0 0,1 0 1,0-1-1,-1 2 1,1-1-1,0 0 0,-1 0 1,1 1-1,0-1 1,0 1-1,-3 2 0,2 0 39,-1 0-1,1 1 1,0-1-1,0 1 1,0 0-1,1 0 1,-4 8-1,0 7 236,0 1-1,2 0 1,-3 26 0,0 40 300,5 113-1,3-105-605,-1-71-53,-1-18-57,1 1 0,-1 0 0,1-1 0,1 1 0,-1-1 0,1 1 0,0 0 0,1-1 0,0 0 0,4 11 0,-6-17 16,1 1 0,-1 0 0,1 0 0,0-1 0,-1 1 0,1 0-1,0-1 1,0 1 0,0-1 0,-1 1 0,1-1 0,0 1 0,0-1 0,0 1-1,0-1 1,0 0 0,0 0 0,0 1 0,0-1 0,0 0 0,0 0 0,0 0-1,-1 0 1,1 0 0,0 0 0,0-1 0,0 1 0,0 0 0,0 0 0,1-1-1,1 0 31,0 0-1,0-1 0,0 1 1,-1-1-1,1 1 0,0-1 1,-1 0-1,4-4 0,6-7-3,-1-1 0,-1-1 0,14-24-1,-16 24 5,1 0-1,0 0 0,1 2 1,16-18-1,-24 29 82,0 0 0,0 0 0,0 0 0,0 0 0,0 0 0,0 1 1,1-1-1,-1 1 0,0 0 0,1-1 0,-1 1 0,1 0 0,0 0 0,-1 1 0,1-1 0,0 1 0,-1-1 1,1 1-1,0 0 0,0 0 0,-1 0 0,1 0 0,0 0 0,0 1 0,-1-1 0,1 1 0,0 0 0,-1 0 1,1 0-1,-1 0 0,1 0 0,-1 1 0,0-1 0,1 1 0,-1-1 0,0 1 0,2 2 0,32 41 885,-20-24-771,1-1 0,21 20 1,-34-36-181,0 0 1,1 0 0,-1 0 0,1-1-1,0 0 1,0 0 0,0-1 0,0 1-1,1-1 1,-1 0 0,1 0 0,-1-1-1,1 1 1,11 0 0,-13-2-39,6 0-317,1 0-1,0-1 1,20-3 0,-27 2 239,0 1-1,-1 0 1,1-1 0,-1 1 0,1-1 0,-1 0 0,0 0-1,0-1 1,0 1 0,0-1 0,0 1 0,0-1-1,-1 0 1,4-5 0,0 0-93,-2 0 0,1-1-1,-1 1 1,0-1 0,-1 0 0,0 0-1,-1 0 1,3-18 0,-2-2 908,-1-46 1,-3 47 280,1 27-882,0 0 0,0-1 1,0 1-1,-1 0 0,1-1 0,0 1 0,-1 0 0,1 0 1,-1-1-1,0 1 0,1 0 0,-1 0 0,0 0 0,0 0 0,0 0 1,1 0-1,-1 0 0,0 0 0,-1 0 0,1 0 0,0 0 0,0 1 1,0-1-1,0 1 0,0-1 0,-1 0 0,1 1 0,-2-1 1,1 1-12,0-1 0,-1 1 0,1-1 1,0 1-1,0 0 0,0 0 1,0 0-1,0 0 0,0 1 1,-1-1-1,1 0 0,0 1 1,0 0-1,0-1 0,0 1 1,0 0-1,1 0 0,-1 0 1,-2 2-1,0 1-12,0 0-1,0 0 1,1 1-1,-1 0 1,1 0 0,0 0-1,1 0 1,-1 0-1,1 1 1,0-1 0,0 1-1,1-1 1,0 1-1,-1 8 1,-1 14 116,0 46 0,3-68-159,0 1 0,0 0 0,1-1 0,0 1 0,0-1 0,1 1 0,0-1 0,0 0 0,0 0 0,7 12 0,-6-14-17,-1 0 1,1-1-1,1 1 0,-1-1 1,0 0-1,1 0 1,-1 0-1,1-1 0,0 1 1,0-1-1,0 0 0,0 0 1,1 0-1,-1 0 1,0-1-1,10 2 0,-3-1-54,-1 0-1,1-1 1,0 0-1,0 0 0,0-2 1,0 1-1,0-1 0,0-1 1,0 0-1,0 0 1,-1-1-1,1-1 0,-1 0 1,0 0-1,0-1 0,0 0 1,-1 0-1,0-1 0,10-8 1,-1-4 19,-1 0 0,-1 0 0,-1-2 1,21-33-1,-15 21 173,-20 30-95,0 0 0,0 1-1,0 0 1,0-1 0,0 1-1,0 0 1,1-1 0,-1 1 0,0 0-1,1 0 1,-1 0 0,1 0-1,-1 0 1,1 0 0,0 1-1,1-2 1,-2 2-15,0 0-1,0 0 1,0 0 0,0 1-1,0-1 1,0 0 0,-1 0-1,1 0 1,0 1 0,0-1-1,0 0 1,0 1 0,0-1-1,-1 1 1,1-1 0,0 1-1,-1-1 1,1 1 0,0-1-1,-1 1 1,1 0 0,0 0 0,2 4 29,0 0 0,0 0 0,0 0 0,-1 1 0,0-1 0,0 1 1,2 8-1,1 15-61,-1 0 0,-2 0 0,0 0 0,-5 45 0,-1-52-100,4-21 109,0-1 0,0 1 0,0 0 0,0-1 0,-1 1-1,1 0 1,0 0 0,0-1 0,-1 1 0,1-1 0,-1 1 0,1 0 0,0-1 0,-1 1 0,1-1 0,-1 1 0,1-1 0,-1 1 0,0-1 0,1 1-1,-1-1 1,1 0 0,-1 1 0,-1-1 0,3-17-402,1 8 324,0 0 0,1 0 1,0 0-1,0 1 0,1-1 0,1 1 1,6-10-1,43-58-161,-41 59 112,-1 2 62,1-1 1,0 1 0,21-17 0,-29 27 94,1 1 1,-1 0 0,1 1-1,-1-1 1,1 1 0,1 0-1,-1 1 1,0-1-1,0 1 1,1 1 0,-1-1-1,1 1 1,13-1 0,-19 2 2,0 1 0,0-1 1,0 0-1,1 0 0,-1 1 1,0-1-1,0 1 0,0-1 1,0 1-1,0 0 0,0-1 1,0 1-1,0 0 0,0 0 1,0-1-1,0 1 1,0 0-1,-1 0 0,1 0 1,0 0-1,-1 0 0,1 0 1,-1 0-1,1 0 0,-1 1 1,1-1-1,-1 0 0,1 1 1,6 41 493,-6-31-331,6 60 115,-5-45-682,1-1 0,12 49-1,-6-54-1927,0-8-2473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4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6099,'0'0'6352,"13"8"-6136,-5-3-192,0 1 0,0-2 0,0 1-1,1-1 1,0-1 0,0 1 0,0-1 0,0-1-1,0 0 1,1 0 0,-1-1 0,10 0 0,14-2 2,-1-3 0,0 0 0,36-10 0,-42 8-16,-23 5-10,0 0 0,0 1 1,1-1-1,-1 1 0,0-1 0,0 1 0,0 0 0,0 0 0,1 0 0,-1 1 0,0-1 0,4 2 0,-6-1 2,0 0 0,1 0 0,-1 1 0,0-1 0,0 0 1,0 1-1,0-1 0,0 0 0,0 1 0,0-1 0,0 1 0,-1 0 0,1-1 0,-1 1 0,1 0 0,-1-1 0,1 1 0,-1 0 0,0-1 0,0 1 0,0 0 0,0 2 0,1 66 308,-2-52-277,1 0 0,1 0 0,1 1-1,0-1 1,8 27 0,-10-44-131,1 0 0,-1 0 0,1 0-1,-1 0 1,1 0 0,0 0 0,-1 0 0,1-1-1,0 1 1,0 0 0,0 0 0,-1-1-1,1 1 1,0-1 0,0 1 0,0-1 0,0 1-1,0-1 1,0 1 0,0-1 0,0 0 0,0 0-1,0 1 1,0-1 0,1 0 0,-1 0 0,0 0-1,0 0 1,0 0 0,0 0 0,1-1-1,-1 1-194,16 0-3962</inkml:trace>
  <inkml:trace contextRef="#ctx0" brushRef="#br0" timeOffset="1">490 0 8228,'0'0'3121,"-42"127"-8611,45-82-369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1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3073,'0'0'9626,"5"-7"-9559,-1 1-56,9-13 119,-7 21 98,-4 15 187,-4 40 369,0-35-718,2 1 0,0-1 0,1 0 0,1 0 0,9 41-1,-9-59-62,-1-1 0,0 1 0,1 0 0,0 0-1,0-1 1,0 1 0,0-1 0,1 1-1,-1-1 1,1 0 0,0 0 0,0 0 0,0-1-1,0 1 1,0-1 0,0 1 0,1-1-1,0 0 1,-1 0 0,5 1 0,3 0-57,1-1 1,-1 0 0,0 0 0,1-1-1,20-1 1,-26 0-13,0-1 1,0 1-1,0-1 0,0 0 0,0-1 1,0 0-1,0 1 0,-1-2 1,1 1-1,-1-1 0,0 0 1,1 0-1,5-5 0,-3 2-3,-1-1-1,1-1 1,-1 1-1,-1-1 1,1-1-1,-1 1 0,5-12 1,-1 1 105,0-1 0,-2 0 0,-1-1 0,0 0 0,-2 0-1,6-39 1,-10 17 1464,11 696 1021,-8-409-1830,-4-236-658,0 0-1,-1 0 1,1 0 0,-1-1-1,-1 1 1,-3 12 0,4-18-27,0 1 1,-1-1-1,1 0 1,0 0 0,0 0-1,-1 0 1,0 0 0,1 0-1,-1 0 1,0-1 0,0 1-1,0 0 1,0-1 0,0 0-1,0 1 1,0-1 0,0 0-1,-1 0 1,1 0-1,0-1 1,-1 1 0,1 0-1,-1-1 1,-3 1 0,2-1-16,1 1 1,-1-1-1,0 0 1,0 0-1,0 0 1,0-1-1,0 1 1,0-1-1,0 0 1,1 0-1,-1 0 1,0-1 0,1 1-1,-1-1 1,1 0-1,-1 0 1,-3-3-1,2 0-125,0 0 0,0-1-1,0 0 1,1 0 0,0 0 0,0 0 0,1-1-1,-5-11 1,-2-9-894,1-1-1,1 0 1,-7-47-1,1-30-3122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1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148 132 11301,'0'0'2625,"-23"25"-2609,-71 79-2,89-99-13,1 1-1,0 0 1,0 0 0,0 0 0,-3 7 0,7-12-3,-1 1 1,1 0 0,-1 0 0,1 0 0,0 0 0,0 0 0,0 0-1,0-1 1,0 1 0,0 3 0,1 7-47,1-11 44,-1-1-1,0 0 1,1 0 0,-1 0 0,1 0 0,-1 0 0,0-1 0,1 1 0,-1 0 0,1-1 0,-1 1-1,3-2 1,7-5-96,0-2 0,0 1 0,-1-2 0,-1 1 0,1-1 0,7-12 0,-1 4-115,20-28 60,-3-1 0,37-66-1,-60 95 251,4 1 456,-14 17-529,1 0 0,-1 0 1,0 0-1,0 0 1,1-1-1,-1 1 0,0 0 1,1 0-1,-1 0 1,0 0-1,0 0 0,1 0 1,-1 0-1,0 0 1,1 0-1,-1 0 0,0 0 1,0 0-1,1 0 0,-1 0 1,0 0-1,1 1 1,-1-1-1,0 0 0,0 0 1,1 0-1,-1 0 1,0 0-1,0 1 0,0-1 1,1 0-1,-1 0 0,0 1 1,2 2 53,0 0 0,-1 1-1,0-1 1,1 0 0,-1 1 0,-1-1 0,2 6 0,3 19-65,2 9 26,15 49 0,-18-73-848,1-2-1,0 1 0,1 0 1,11 15-1,2-4-5404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2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6883,'0'0'4661,"13"-7"-4560,-5 2-68,-5 3-5,0 0 1,0 0-1,1 0 1,-1 0-1,1 1 1,-1-1-1,1 1 1,-1 0-1,7-1 1,-8 2-4,0 0 0,-1 1 0,1-1 1,0 1-1,0-1 0,-1 1 0,1 0 0,0 0 0,-1-1 0,1 1 1,0 0-1,-1 1 0,0-1 0,1 0 0,-1 0 0,0 1 1,1-1-1,-1 0 0,0 1 0,0-1 0,0 1 0,0 0 0,0-1 1,-1 1-1,1 0 0,0-1 0,0 4 0,40 100 808,-18-44-747,2-1 0,36 61 0,-61-120-104,0-1-1,1 1 1,-1 0-1,1 0 0,-1-1 1,0 1-1,1 0 1,0-1-1,-1 1 0,1-1 1,-1 1-1,1-1 1,0 1-1,-1-1 0,1 1 1,0-1-1,-1 1 1,1-1-1,0 0 0,0 1 1,-1-1-1,1 0 1,1 0-1,-1 0 15,0 0 0,0-1 0,-1 1-1,1 0 1,0-1 0,0 1 0,-1-1 0,1 1-1,-1-1 1,1 1 0,0-1 0,-1 0 0,1 1-1,-1-1 1,1 0 0,-1 1 0,0-1 0,1 0-1,-1 0 1,14-46 138,-12 41-165,7-37 188,-6 20-357,2 1 0,1 0 1,1 0-1,14-32 0,-18 49 76,0 0-1,0 0 1,0 0-1,0 0 1,1 1-1,-1 0 0,1 0 1,1 0-1,-1 0 1,0 0-1,1 1 1,0 0-1,-1 0 1,1 0-1,1 1 1,-1 0-1,0-1 1,0 2-1,1-1 1,-1 1-1,1 0 0,0 0 1,7 0-1,142 0-2041,-113 1-846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2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29 8996,'0'0'3650,"-28"2"-3031,-91 10-406,113-11-189,1 0 0,0 0-1,-1 1 1,1 0 0,-1 0 0,1 0 0,0 0-1,0 1 1,0 0 0,1 0 0,-1 0-1,1 0 1,-1 1 0,1 0 0,0 0 0,-4 6-1,-3 2 115,4-6-69,0 1 0,1 0 0,0 0 0,0 0 0,1 1 0,0 0 0,0 0 0,1 0 1,0 1-1,1-1 0,-1 1 0,2 0 0,-1 0 0,1 0 0,1 0 0,-1 0 0,2 1 0,-1 11 0,1-20-70,1 1-1,-1-1 1,0 1-1,1-1 0,-1 1 1,1-1-1,-1 1 1,1-1-1,-1 0 0,1 1 1,0-1-1,0 0 0,0 0 1,0 0-1,0 0 1,0 1-1,0-1 0,0 0 1,0-1-1,0 1 1,1 0-1,-1 0 0,0 0 1,1-1-1,-1 1 1,0-1-1,1 1 0,-1-1 1,1 1-1,-1-1 1,1 0-1,1 0 0,9 2-75,-1-1 0,1-1 0,15-1 0,-9 0-98,-6 1 31,0-2 0,0 0 0,0 0 0,0-1 1,0 0-1,-1-1 0,0 0 0,1-1 0,-2-1 0,1 0 0,-1 0 0,0-1 0,0 0 0,0 0 0,9-11 0,-11 10 309,0 0-1,0 0 0,-1-1 0,0 0 0,-1-1 0,0 0 1,0 1-1,-1-2 0,-1 1 0,1-1 0,-2 1 1,1-1-1,-1 0 0,-1-1 0,0 1 0,0-14 881,-2 29-925,-1 26-155,0-16 52,0 1 0,1-1 0,4 23 0,-4-34-52,1 0-1,-1 0 0,1 0 1,0 1-1,0-1 1,0 0-1,1-1 1,-1 1-1,1 0 0,0 0 1,-1-1-1,1 1 1,0-1-1,1 1 0,-1-1 1,0 0-1,1 0 1,-1 0-1,1 0 0,0 0 1,4 2-1,2-1-682,1 0 1,0-1-1,1 0 0,-1 0 1,18 0-1,-22-2 33,-1 1 0,1-1 1,0-1-1,0 1 0,-1-1 0,1 0 1,0-1-1,-1 1 0,1-1 1,-1 0-1,8-4 0,-8 3 387,0-1 0,-1 0 0,0 0 1,0-1-1,0 1 0,0-1 0,5-8 0,-6 6 651,1 0-1,-1 0 1,0 0-1,-1 0 1,2-9 0,0-7 1894,-1 1 1,-2 0-1,0-25 1,-1 41-1420,0 11-660,7 161 587,-3-139-745,0-1 0,2 1 0,1-2 1,13 35-1,-18-57-71,-2-1 18,1-1 1,-1 1-1,1-1 0,-1 1 0,1-1 0,0 0 0,0 1 0,0-1 0,0 0 0,0 1 0,0-1 0,2 1 0,-3-2 43,0 0 1,0 0-1,1 0 1,-1 0-1,0 0 1,0 0 0,0 0-1,1 0 1,-1 0-1,0 0 1,0 0-1,1 0 1,-1 0-1,0 0 1,0 0-1,1 0 1,-1 0-1,0 0 1,0-1-1,0 1 1,1 0-1,-1 0 1,0 0-1,0 0 1,0 0-1,0-1 1,1 1-1,-1 0 1,0 0-1,0 0 1,0-1-1,0 1 1,0 0-1,0 0 1,1 0 0,-1-1-1,0 1 1,0 0-1,0 0 1,0-1-1,0 1 1,0 0-1,0-1 1,2-9 84,-2 10-78,3-23 189,2 1 0,0 0 0,1 0 0,2 0 0,13-28 0,-18 44-279,0-1 1,0 1 0,1 0-1,0 0 1,0 0 0,1 1-1,0-1 1,-1 1 0,2 1-1,-1-1 1,0 0 0,1 1-1,0 0 1,0 1 0,0-1 0,1 1-1,-1 0 1,1 1 0,0 0-1,0 0 1,11-2 0,69 3-6241,-64 4 2105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3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85 2577,'0'0'12470,"-4"-85"-11862,1 85-208,0 0-400,3 23 96,-7 15 0,4 9-96,3 3 48,0-4-48,0-8-48,0-12-1360,13-11-1121,3-15-1745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3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6883,'0'0'6323,"-29"181"-13910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3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7 294 9812,'0'0'3279,"20"-21"-4919,63-71 186,-77 86 1436,-1-1 0,0 1 0,0-1 0,-1 1 0,1-2 0,-2 1 0,1 0 0,-1-1 0,0 1 0,0-1 1,-1 0-1,0 0 0,-1 0 0,0 0 0,0 0 0,0-1 0,-1 1 0,-1-9 0,1-2 793,-1 18-712,1 0-1,0 1 0,-1-1 1,1 0-1,-1 1 0,1-1 0,-1 1 1,1-1-1,-1 1 0,1-1 1,-1 1-1,1-1 0,-1 1 1,1 0-1,-1-1 0,0 1 0,1 0 1,-1-1-1,0 1 0,1 0 1,-1 0-1,0 0 0,0 0 0,1 0 1,-1 0-1,0-1 0,1 2 1,-1-1-1,0 0 0,0 0 0,1 0 1,-2 0-1,-27 7 500,23-3-481,1 1 1,-1 0-1,1 0 1,0 0-1,0 0 1,1 1-1,0 0 1,0-1 0,-5 12-1,-3 7 257,-12 33 0,18-36-261,1-1-1,0 1 1,2 1-1,0-1 1,2 0 0,0 24-1,1-42-71,1 0-1,-1-1 0,0 1 1,0 0-1,1-1 0,0 1 1,-1 0-1,1-1 1,0 1-1,0-1 0,1 1 1,-1-1-1,0 0 0,1 1 1,-1-1-1,1 0 1,0 0-1,0 0 0,3 2 1,-1-1-8,0 0 0,0-1 0,0 0 0,1 0 0,-1 0 0,1 0 0,0-1 0,-1 1 0,1-1 0,6 0 0,1 0-15,-1 0 0,0-1 0,1-1 0,-1 0 0,0 0 0,1-1 0,-1-1 0,0 1 0,12-6 0,-10 1-10,0 0-1,0 0 1,-1-1 0,0-1 0,-1 0-1,0 0 1,0-1 0,-1-1 0,15-20-1,2-7 10,36-71-1,-19 31 110,-43 77-89,-1 0 1,0 1-1,1-1 0,-1 0 1,0 1-1,1-1 1,-1 0-1,1 1 0,-1-1 1,1 1-1,0-1 0,-1 1 1,1-1-1,-1 1 1,1 0-1,0-1 0,-1 1 1,1 0-1,0-1 1,-1 1-1,2 0 0,8 8 19,1 23 87,-11-31-102,57 204 494,-50-183-480,-6-15-2,1 0-1,-1 0 1,1 0 0,-2 0-1,1 0 1,-1 0 0,0 13-1,-1-18-8,0-1 0,1 1 0,-1 0 0,0 0 0,1 0 0,-1-1 0,0 1 0,0 0 0,0-1 0,1 1 0,-1 0 0,0-1 0,0 1 0,0-1 0,0 0 0,0 1 0,0-1 0,0 0 0,0 1 0,0-1 0,0 0 0,-1 0 0,1 0 0,0 0 0,0 0 0,-1-1 0,-2 2 22,-10 0-47,-1 1 0,1-2 1,-1 0-1,1-1 0,-15-3 0,25 4-186,0-1 1,1 0-1,-1 0 0,1 0 1,-1-1-1,1 1 0,-1-1 1,1 0-1,0 0 0,0 0 1,0 0-1,0-1 0,0 1 1,1-1-1,-1 1 0,1-1 1,-1 0-1,1 0 0,0-1 1,0 1-1,0 0 0,1 0 1,-1-1-1,-1-6 0,-2-29-5685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4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9396,'0'0'5771,"0"19"-5464,0 605-1454,0-623 960,1-3 61,9-12 148,8-14 7,1 1 0,35-38 0,-47 57-32,1 1 0,0 1 0,0-1 1,0 1-1,1 1 0,0-1 0,0 1 0,0 1 1,0 0-1,1 0 0,0 1 0,17-3 0,-19 4-6,0 1-1,0 0 1,0 1-1,0 0 1,0 0-1,0 1 1,0 0-1,0 0 1,0 1-1,-1 0 0,12 4 1,-15-4 8,0 0-1,0 1 1,0-1-1,0 1 1,-1 0-1,1 0 1,-1 1 0,1-1-1,-1 0 1,-1 1-1,1 0 1,0 0 0,-1 0-1,0 0 1,0 0-1,0 1 1,0-1 0,-1 0-1,1 1 1,0 6-1,-1-6 7,0 1-1,0 0 0,0-1 0,-1 1 1,0 0-1,0-1 0,0 1 0,-1 0 0,0-1 1,0 1-1,-3 8 0,3-11-2,-1 0 0,0 0 0,0 0-1,0 0 1,0 0 0,0 0 0,-1-1 0,1 1-1,-1-1 1,0 1 0,0-1 0,0 0 0,0 0 0,0-1-1,0 1 1,0 0 0,-1-1 0,-3 1 0,-15 4-84,-1-1 1,1-1 0,0-1-1,-1-1 1,-41-2-1,41-1-43,21 2 42,-1-1 0,0 0-1,0 0 1,1 0 0,-1-1 0,0 1-1,1-1 1,-1 1 0,0-1 0,1 0-1,-1 0 1,1 0 0,-1 0 0,1-1-1,0 1 1,-1-1 0,1 1 0,-3-4-1,3 2-198,0 0-1,1 0 1,0 0 0,-1 0-1,1 0 1,0 0-1,0-1 1,1 1-1,-1 0 1,1 0-1,-1-1 1,1 1-1,0-1 1,1-5-1,2-27-4799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4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11093,'0'0'4455,"0"19"-4372,0 59-104,0-75 5,0-1 1,0 1 0,0-1-1,0 1 1,0 0 0,0-1-1,1 1 1,-1-1 0,1 1-1,-1-1 1,1 1 0,0-1-1,0 0 1,0 1 0,1-1-1,-1 0 1,1 0 0,-1 1-1,1-1 1,-1-1-1,1 1 1,0 0 0,0 0-1,0-1 1,0 1 0,3 1-1,1-1-66,-1-1-1,1 0 0,0 0 1,0 0-1,0 0 1,0-1-1,0 0 0,9-2 1,7 2-78,-13-1 155,-1 0 0,0 0 1,0-1-1,0 0 0,0 0 0,-1-1 1,1 0-1,-1 0 0,1-1 0,-1 0 1,0 0-1,0-1 0,-1 0 0,1 0 1,-1 0-1,8-10 0,-7 7 94,0 0 0,0-1 0,-1 0 0,0 0 0,0-1 0,-1 1 0,0-1-1,-1-1 1,0 1 0,-1 0 0,0-1 0,1-11 0,-5 41 5,1 1 0,1-1 0,6 34 0,19 85 11,-7-42 4,-5 3-19,2 196 1,-16-294-86,-1 0 1,1 0-1,0 1 0,0-1 1,-1 0-1,1 0 0,-1 0 0,1 1 1,-1-1-1,1 0 0,-1 0 1,0 0-1,0 0 0,1 0 1,-1 0-1,0 0 0,0 0 0,0-1 1,0 1-1,0 0 0,0 0 1,0-1-1,-1 1 0,1-1 1,0 1-1,0-1 0,0 1 1,0-1-1,-1 0 0,1 0 0,0 1 1,-2-1-1,-52 1 202,37-2-175,9 2-82,0-2 1,0 1 0,0-1 0,0-1 0,0 1-1,0-1 1,-14-6 0,19 6-107,0 0 1,1 0 0,-1 0-1,0-1 1,1 0-1,0 1 1,0-1-1,0-1 1,0 1-1,0 0 1,0-1-1,1 1 1,0-1-1,0 0 1,0 1-1,0-1 1,0 0 0,1 0-1,-2-6 1,-6-52-3834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6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16 1377,'0'0'13515,"-5"-2"-13304,-5-1-202,0 0 0,-1 0 1,1 1-1,-1 1 0,1 0 1,-1 1-1,-13 0 0,-85 11 20,35-2-25,71-9-4,-180 21 13,180-20-16,0-1 0,0 1 0,0 0 0,0 1 0,0-1 0,0 0 0,0 1 0,1 0-1,-1-1 1,1 1 0,-1 0 0,1 1 0,0-1 0,0 0 0,-1 1 0,2-1 0,-1 1 0,0-1 0,0 1 0,1 0 0,0 0 0,-1 0 0,1 0 0,0 0 0,1 0 0,-2 3 0,0 10-21,0-1 1,1 0 0,1 1 0,1 18-1,0-3 12,-1 145 28,0-174-17,0 0 0,0-1-1,0 1 1,0 0-1,0 0 1,0 0 0,0-1-1,1 1 1,-1 0 0,1 0-1,-1-1 1,1 1 0,0 0-1,0-1 1,-1 1 0,1-1-1,0 1 1,1-1 0,-1 1-1,0-1 1,2 2 0,0-1 2,0-1 0,1 0 0,-1 0 0,0 0 0,1-1 0,-1 1 0,0-1 0,1 1 0,-1-1 0,6-1 0,-2 0 25,0 0 0,-1-1 1,1 0-1,-1 0 0,1-1 1,-1 0-1,0 0 1,0 0-1,0-1 0,0 0 1,10-9-1,30-16 124,-38 25-143,1 0 0,-1 1-1,1 0 1,0 1-1,0 0 1,1 1-1,-1-1 1,15 1 0,-18 1-5,-1 1 0,0-1 0,1 1 0,-1 0-1,0 0 1,0 1 0,0-1 0,0 1 0,0 1 0,0-1 0,0 0 0,-1 1 0,1 0 0,-1 0 0,8 7 0,4 7 32,-1 1-1,0 1 0,20 33 1,-29-42-35,-1 0 0,0 0 0,-1 0-1,0 1 1,0 0 0,-1 0 0,-1 0 0,0 0 0,2 20 0,-5-29 2,1 0 1,0-1-1,-1 1 0,1 0 1,-1 0-1,0 0 0,0-1 1,0 1-1,0 0 0,0-1 1,0 1-1,0-1 0,0 1 1,0-1-1,-1 1 0,1-1 1,-1 0-1,1 0 1,-1 1-1,1-1 0,-1-1 1,0 1-1,0 0 0,1 0 1,-1 0-1,0-1 0,0 1 1,0-1-1,0 0 0,-2 1 1,-11 1 15,-1 0 0,-28 0 1,26-1-5,-193-1 394,74 0-4088,192-5-174,23-1-1596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59 5090,'0'0'7903,"-2"8"-7845,0 4-43,1 1-1,0 0 1,1 0-1,0 0 1,1 0-1,1-1 0,3 16 1,-1-3-2,2 37 0,-6 1-1152,-1-58-138,-1-10 774,-1-14 49,2 2 482,1-1-1,0 1 1,2-1-1,0 1 1,1-1-1,0 1 0,2 0 1,0 0-1,0 1 1,13-24-1,-13 30 126,0 1-1,1 1 1,0-1 0,13-13 0,-17 20-99,1 0 0,-1-1 0,1 1 0,0 0 0,0 0 1,0 1-1,0-1 0,0 1 0,1-1 0,-1 1 0,0 0 1,1 0-1,-1 0 0,0 1 0,1-1 0,-1 1 0,1 0 1,3 0-1,-5 1-26,0 0 1,0 0 0,0 0-1,0 0 1,0 0 0,0 0 0,-1 0-1,1 1 1,0-1 0,-1 1-1,1-1 1,-1 1 0,0-1-1,0 1 1,1 0 0,-1 0-1,0 0 1,0 0 0,0 0-1,-1 0 1,1 0 0,-1 0-1,1 0 1,0 4 0,10 57 148,-11-60-172,3 120-374,-3-90-1506,37-95-931,36-57 2400,-63 106 529,0 0 0,0 0 0,1 1 0,1 1 1,0 0-1,17-12 0,-27 22 24,-1 0 0,0 0 0,1 0 0,0 0 0,-1 1 0,1-1 0,-1 0 0,1 1 1,0-1-1,0 1 0,-1 0 0,1-1 0,0 1 0,0 0 0,2 0 0,-3 0-99,0 1 0,0-1 0,-1 0 0,1 1-1,0-1 1,0 1 0,0-1 0,0 1 0,-1-1 0,1 1 0,0 0-1,0-1 1,-1 1 0,1 0 0,-1 0 0,1-1 0,0 1-1,-1 0 1,0 0 0,1 1 0,2 5 10,-2 0 0,1 0 0,-1 0 0,0 0 0,0 14-1,0-10 82,0 12-88,0-8-57,0-1-1,0 0 1,1 1-1,1-1 1,6 18-1,-8-28-82,1 0 0,0 0 0,0 0 1,1 0-1,-1 0 0,1-1 0,0 0 0,0 1 0,0-1 0,0 0 0,0 0 0,1-1 0,-1 1 0,1-1 1,0 1-1,0-1 0,0 0 0,0-1 0,0 1 0,0-1 0,0 0 0,6 1 0,47 4-1482,9-5-1799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7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6211,'0'0'10298,"2"-7"-10191,2-11-42,-2 26 105,-2 47 272,-1-24-255,1-7-117,-1-14-57,1 1-1,0-1 1,1 0-1,0 1 1,3 9-1,-3-16-16,0-1-1,0 0 1,0 0 0,1 0-1,0 0 1,-1-1 0,1 1-1,0 0 1,0-1-1,0 1 1,1-1 0,-1 0-1,1 1 1,-1-1 0,1-1-1,0 1 1,0 0-1,0 0 1,0-1 0,3 1-1,3 1-119,1-1 0,-1 0 1,1 0-1,0-1 0,0-1 0,-1 0 0,13-1 0,4 0-91,-15 0 207,0 0 0,0-1 0,0 0 0,0-1 0,-1 0 0,0-1 0,1 0 0,-1 0 0,-1-1 0,1-1 0,-1 0 0,0 0 0,0-1 0,-1 0 0,1 0 0,-2-1 0,1 0 0,-1 0 0,0-1 0,-1 0 0,0 0 0,0 0 0,-1-1 0,0 0 0,-1 0 0,0 0 0,-1-1 0,0 1 0,-1-1 0,0 0 0,1-13 0,-4 24 37,0 0 0,0 0-1,0-1 1,0 1 0,0 0-1,0 1 1,0-1 0,0 0-1,0 0 1,0 0 0,0 1 0,0-1-1,0 0 1,0 1 0,-1 0-1,-3 2-23,1 1-1,0 0 1,0 0-1,1 0 0,-1 1 1,1-1-1,0 1 1,0 0-1,0 0 1,0 0-1,1 0 1,0 0-1,0 1 0,-1 9 1,-1 1-4,1 1-1,0 0 1,0 29 0,3-42-5,0-1 1,0 1 0,0-1-1,0 0 1,1 1 0,-1-1-1,1 0 1,0 1 0,0-1-1,3 6 1,-3-7 1,1-1 0,-1 0 0,0 0 1,1 0-1,-1 1 0,1-1 0,0-1 0,-1 1 0,1 0 0,0 0 1,-1-1-1,1 1 0,0-1 0,0 1 0,0-1 0,-1 0 0,1 1 1,0-1-1,0 0 0,0 0 0,2-1 0,5 1-1,1 0 0,0-1 0,-1 0 0,1 0 0,-1-1 0,0 0 0,1-1 0,-1 0 0,0-1 0,-1 0 0,1 0 0,-1-1 0,14-9 0,132-114-176,-134 110 200,-18 15-22,0 1 0,0 0 0,1 0 0,-1 1 0,0-1 0,1 0 0,-1 1 1,1-1-1,0 1 0,0 0 0,-1 0 0,1 0 0,4-1 0,-6 21-69,-1 240 348,0-258-283,0-1 0,0 0 0,0 1 0,0-1 0,0 1 0,0-1 0,0 0-1,1 1 1,-1-1 0,0 0 0,0 1 0,0-1 0,0 0 0,1 1 0,-1-1 0,0 0 0,0 0 0,1 1 0,-1-1 0,0 0 0,0 0 0,1 1 0,-1-1 0,0 0 0,1 0 0,-1 0 0,0 1-1,1-1 1,-1 0 0,0 0 0,1 0 0,-1 0 0,0 0 0,1 0 0,-1 0 0,0 0 0,1 0 0,-1 0 0,1 0 0,-1 0 0,0 0 0,1 0 0,12-4 11,-3-3 8,0 0 0,0 0 1,0-2-1,-1 1 0,-1-1 0,1 0 0,11-19 0,0 4-20,11-14-45,-9 11-6,40-39-1,-47 57 32,-15 9 23,1 1 0,-1-1 0,0 0 0,1 0 0,-1 0 0,1 0 0,-1 0 0,0 0 0,1 1 1,-1-1-1,0 0 0,1 0 0,-1 1 0,0-1 0,0 0 0,1 0 0,-1 1 0,0-1 0,0 0 0,1 1 0,-1-1 0,0 0 0,0 1 0,0-1 0,0 0 0,1 1 1,1 31-118,-2-22 164,1 0-27,0-1-1,1 1 1,0 0 0,0-1 0,1 0-1,7 17 1,-9-23-48,1-1 0,-1 1 0,1-1-1,0 1 1,0-1 0,0 1 0,0-1 0,0 0 0,1 0 0,-1 0-1,0 0 1,1-1 0,0 1 0,-1-1 0,1 1 0,0-1 0,0 0-1,0 0 1,0 0 0,0 0 0,0-1 0,0 1 0,0-1 0,5 0-1,-1 1-17,0-1-1,0 0 1,0-1-1,0 0 0,0 0 1,0 0-1,0-1 0,0 0 1,-1 0-1,1-1 1,-1 0-1,1 0 0,-1 0 1,0-1-1,0 0 0,0 0 1,-1-1-1,0 1 1,8-9-1,0-2 165,-1-1 1,0 0-1,-2 0 0,12-22 1,2-4 614,-24 41-716,0 1 0,0 0 0,0 0 0,0 0 0,0 0 0,0 0 0,0 0 0,0 0 0,0 0 0,0-1 0,0 1 0,0 0 0,0 0 0,1 0 0,-1 0 0,0 0 0,0 0 0,0 0 0,0 0 0,0 0 0,0-1 0,0 1 0,0 0 0,0 0 0,0 0 0,0 0 0,1 0 0,-1 0 0,0 0 0,0 0 0,0 0 0,0 0 0,0 0 0,0 0 0,0 0 0,0 0 0,1 0 0,-1 0 0,0 0 0,0 0 0,0 0 0,0 0 0,0 0 0,0 0 0,0 0 0,1 0 0,-1 0 0,0 0 0,0 0 0,0 0 0,0 0 0,0 0 0,0 0 0,0 1 0,0-1 0,0 0 0,0 0 0,1 0 0,1 10 241,-2 21-277,0-25 145,-3 76 231,1-41-259,5 67 0,-2-106-114,-1 0-1,1 0 0,0 0 0,0 0 1,0 0-1,0 0 0,0-1 1,0 1-1,0 0 0,1-1 1,-1 1-1,1-1 0,-1 1 0,1-1 1,-1 0-1,1 1 0,0-1 1,0 0-1,0 0 0,-1 0 0,1-1 1,0 1-1,0 0 0,0-1 1,0 1-1,1-1 0,-1 0 0,0 0 1,0 1-1,0-1 0,0-1 1,3 1-1,-1 0-317,1 0 0,0 0 0,-1-1 0,1 0 0,0 1-1,-1-2 1,1 1 0,-1 0 0,0-1 0,1 0 0,-1 0 0,0 0 0,0-1 0,6-4 0,14-27-6280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7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11301,'0'0'1041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7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10421,'0'0'3903,"8"3"-3175,-5-2-672,-1 0-1,1 0 0,-1 0 0,1 0 1,-1 1-1,0-1 0,0 1 1,0 0-1,1-1 0,-2 1 1,1 0-1,0 0 0,0 0 1,-1 0-1,1 1 0,-1-1 1,1 0-1,-1 1 0,0-1 1,0 1-1,0-1 0,0 1 0,-1 0 1,1-1-1,-1 1 0,1 0 1,-1-1-1,0 1 0,-1 4 1,3 291 2180,-3-156-2090,1-137-145,0 0-1,0 0 1,0 0-1,1 0 1,-1 0 0,1 0-1,1 0 1,-1 0-1,1 0 1,3 6-1,-4-9-33,1 1 0,0-1 0,0 0 0,0 0-1,0-1 1,1 1 0,-1 0 0,0-1 0,1 1-1,-1-1 1,1 0 0,-1 0 0,1 0 0,0 0-1,-1 0 1,1-1 0,0 1 0,0-1 0,-1 0-1,5 0 1,3 2-605,0-2-1,0 1 1,0-1 0,0-1-1,0 0 1,0 0 0,0-1-1,0 0 1,0-1 0,17-8-1,13-13-6836</inkml:trace>
  <inkml:trace contextRef="#ctx0" brushRef="#br0" timeOffset="1">0 254 13670,'0'0'1249,"185"26"-3106,-101-23-1264,1-3-2994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8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1 464,'0'0'13783,"-5"-1"-13165,0 1-563,1 1-1,-1-1 0,1 1 0,-1 0 1,1 0-1,-1 0 0,1 0 0,-1 1 1,1 0-1,0 0 0,0 0 0,0 0 1,0 1-1,0 0 0,1-1 0,-1 1 1,-3 4-1,-9 8 88,1 1 0,-21 25 1,33-37-139,0 0 1,0 0 0,0 1-1,1-1 1,0 0 0,-1 1-1,2 0 1,-1-1 0,1 1-1,-1 0 1,1 0 0,1 0-1,-1 0 1,1 0 0,0 6-1,0-11-2,1 1-1,-1 0 1,1 0-1,0 0 1,0 0-1,-1 0 1,1-1-1,0 1 1,0 0-1,0-1 1,0 1-1,0-1 0,0 1 1,0-1-1,0 1 1,0-1-1,0 0 1,0 1-1,0-1 1,0 0-1,0 0 1,0 0-1,0 0 1,0 0-1,0 0 1,0 0-1,2 0 0,45-1 101,-32 1-76,144 0 104,-157 0-132,0 0-1,0 0 1,-1 0-1,1 0 1,0 1 0,0-1-1,-1 1 1,1 0-1,0-1 1,-1 1-1,1 1 1,-1-1-1,1 0 1,-1 1 0,0-1-1,0 1 1,1-1-1,-1 1 1,0 0-1,0 0 1,-1 0-1,1 0 1,0 1 0,-1-1-1,1 0 1,-1 1-1,0-1 1,0 1-1,0-1 1,0 1-1,0 0 1,0-1-1,-1 1 1,1 0 0,-1 0-1,0-1 1,0 1-1,0 0 1,0 0-1,0-1 1,-1 1-1,1 0 1,-1 0 0,0-1-1,0 1 1,0-1-1,0 1 1,-2 3-1,-4 1 19,1-1-1,-1 1 0,0-1 0,-1-1 1,1 1-1,-1-1 0,0-1 1,-1 0-1,1 0 0,-12 4 0,15-6-9,-51 21-6,-1-2 0,-96 21-1,108-33-1420,-1-2-1,-47 1 0,8-7-5469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19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7700,'0'0'1592,"-17"28"-573,-52 94-565,65-115-443,1 1 1,0-1-1,1 1 0,0-1 0,0 1 1,0 0-1,1 0 0,1-1 1,-1 1-1,1 0 0,1 12 1,0 4 7,-1-19-15,0 0 0,0 0-1,1 1 1,-1-1 0,1 0 0,0 0 0,1 0 0,-1 0 0,1-1 0,0 1 0,0 0 0,0-1 0,7 9 0,-6-10-19,0 0 0,0 0 0,0 0 0,1-1 0,-1 1 0,1-1 0,0 0 0,0 0 0,-1-1 1,1 1-1,1-1 0,-1 0 0,0 0 0,0 0 0,0 0 0,0-1 0,6 0 0,14 1-65,0-1 0,0-1 0,0-2 0,-1 0 0,1-1 0,-1-2 0,0 0 0,0-2 0,0 0 0,-1-2 0,0 0 0,-1-1 0,0-1 0,-1-1 0,-1-1 0,28-25 3311,-47 47-3037,-1 13-60,1-10-64,0-1 0,0 1-1,1-1 1,4 19 0,-4-26-65,0 1-1,1 0 1,-1 0-1,1-1 1,0 1-1,0-1 1,1 0 0,-1 0-1,0 1 1,1-1-1,0-1 1,0 1-1,0 0 1,0-1-1,0 1 1,6 2-1,-2-2-44,1 0 0,0-1 0,0 0 0,-1 0-1,1-1 1,0 0 0,0 0 0,0-1 0,0 0-1,12-2 1,6 2-267,-24 0 302,-1 0 1,0-1 0,1 1-1,-1 0 1,0 0-1,1-1 1,-1 1 0,0-1-1,0 1 1,1-1-1,-1 0 1,0 1 0,0-1-1,0 0 1,0 0 0,0 0-1,0 0 1,0 0-1,0 0 1,0 0 0,0 0-1,-1 0 1,2-2-1,0-2 6,0 1 0,-1 0 1,1 0-1,-1-1 0,0 1 0,0 0 0,0-9 0,-1 6 2,0 1 1,0 0-1,0-1 1,-1 1 0,1 0-1,-2-1 1,1 1-1,-1 0 1,0 0-1,0 0 1,-1 0 0,-3-6-1,-2 3-55,0 1 0,-1 0 0,0 0 0,0 1 0,-1 0 0,0 1 0,0 0 0,-1 0 0,1 1 0,-1 1 0,0 0 0,-1 0 0,1 1 0,-1 1 0,-13-2 0,25 5-159,-1 0 0,1 0 0,0 0 0,-1 1 0,1-1 0,0 0 0,0 0 0,0 1 0,0-1 0,0 0 0,0 0 1,1 0-1,-1 1 0,0-1 0,1 2 0,0-2-4,-1 1-1,1 0 1,0 0 0,0-1-1,0 1 1,0 0 0,0-1 0,0 1-1,0-1 1,1 1 0,-1-1 0,3 2-1,33 18-3580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20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0 181 7892,'0'0'5093,"12"-5"-4979,-5 1-111,-2 2-4,-1 0 1,0 0-1,0 0 0,1 1 1,-1-1-1,5 0 1,-7 2 0,-1 0 0,1 0 0,-1 0 0,1 0 0,0 0 1,-1 0-1,1 0 0,-1 0 0,1 1 0,-1-1 0,1 1 1,-1-1-1,1 1 0,-1 0 0,0 0 0,1-1 0,-1 1 1,0 0-1,1 0 0,-1 0 0,0 0 0,0 0 0,0 1 1,0-1-1,1 2 0,7 11-144,-1 0 1,-1 1-1,0 0 1,-1 0-1,0 0 0,-1 1 1,-1 0-1,-1 0 0,0 0 1,-1 0-1,0 30 1,-3-77 461,0 19-235,1-1 0,1 0 1,2-18-1,-2 26-87,0 0 0,1 0 0,0 1 0,0-1-1,0 0 1,0 1 0,1-1 0,0 1 0,0-1 0,0 1-1,0 0 1,5-3 0,-1-1-180,1 1-1,1 0 1,-1 1-1,1-1 1,1 2-1,-1-1 1,1 1-1,0 1 0,14-5 1,-6 4-767,0 2 0,0 0 0,1 1 0,33 0 0,-20 3-990,9-1 550,-14-1 9122,-27 10-5108,-10 255-1348,10-263-1464,2-10-9,21-40 203,2 1-1,32-46 0,-52 85-1,0 1 0,1 0 0,1 1-1,-1 0 1,1 0 0,0 0-1,12-8 1,-16 13 1,1 0-1,-1 0 1,0 1-1,0-1 1,1 1 0,-1 0-1,1 0 1,0 0 0,-1 0-1,1 1 1,-1-1-1,1 1 1,0 0 0,0 0-1,-1 1 1,1-1 0,-1 1-1,1-1 1,0 1-1,-1 0 1,1 1 0,-1-1-1,0 1 1,5 2-1,6 5 54,0 1-1,-1 0 0,16 16 0,-13-12-25,30 22-1,-40-32-57,0-1 0,0 1 0,0-1-1,0-1 1,1 1 0,-1-1 0,1 0-1,0 0 1,9 0 0,-15-2 19,10 2-115,0-2 1,-1 1-1,1-2 1,15-1-1,-23 2 115,0-1 0,0 0-1,0 0 1,0 0 0,0-1-1,-1 1 1,1 0 0,0-1-1,-1 0 1,1 0 0,-1 0-1,1 0 1,-1 0 0,0 0-1,0-1 1,0 1 0,0-1-1,0 1 1,1-4 0,3-5 47,-1-1-1,0-1 1,0 1 0,-2-1 0,1 1-1,2-25 1,-1-79 780,-5 102-653,0 14-154,0-1-1,0 1 1,0 0 0,0 0-1,0 0 1,0-1-1,0 1 1,0 0-1,0 0 1,0 0-1,0-1 1,0 1-1,0 0 1,0 0-1,0 0 1,0 0 0,0-1-1,0 1 1,-1 0-1,1 0 1,0 0-1,0 0 1,0-1-1,0 1 1,0 0-1,0 0 1,0 0 0,-1 0-1,1 0 1,0-1-1,0 1 1,0 0-1,0 0 1,-1 0-1,1 0 1,0 0-1,0 0 1,0 0-1,0 0 1,-1 0 0,1 0-1,0 0 1,0 0-1,0 0 1,-1 0-1,1 0 1,0 0-1,0 0 1,0 0-1,-1 0 1,1 0 0,0 0-1,0 0 1,0 0-1,0 0 1,-1 0-1,1 0 1,0 1-1,0-1 1,0 0-1,0 0 1,-1 0-1,1 0 1,0 0 0,0 1-1,-11 12 73,7 0-80,0-1 0,2 1 1,-1 1-1,2-1 0,0 0 0,0 0 0,3 24 0,-2-8-29,0-26 19,0-1-1,0 1 1,0-1-1,0 1 1,1 0-1,-1-1 1,1 0-1,-1 1 1,1-1-1,0 1 1,0-1 0,0 0-1,0 0 1,1 1-1,-1-1 1,0 0-1,1 0 1,0 0-1,-1 0 1,1-1-1,0 1 1,0 0-1,0-1 1,0 1-1,0-1 1,0 0 0,1 0-1,-1 0 1,3 1-1,5 1-104,0-1 1,1 0-1,-1-1 0,1 0 0,17-2 1,-18 1 5,-2 0 82,0-2 0,0 1 0,0-1 0,-1 0 1,1-1-1,-1 0 0,1 0 0,-1-1 0,0 1 0,0-2 0,-1 1 0,1-1 0,-1 0 0,0 0 1,8-9-1,6-8 81,-1 0 0,29-46 0,-24 33 225,-24 34-282,0 1 0,1 0-1,-1-1 1,0 1 0,1-1 0,-1 1 0,0 0 0,1-1 0,-1 1 0,1 0 0,-1-1 0,0 1 0,1 0-1,-1-1 1,1 1 0,-1 0 0,1 0 0,-1 0 0,1 0 0,-1 0 0,1-1 0,-1 1 0,1 0 0,0 0 0,-1 0-1,1 0 1,-1 0 0,1 1 0,-1-1 0,1 0 0,-1 0 0,1 0 0,-1 0 0,1 0 0,-1 1 0,1-1-1,-1 0 1,0 1 0,1-1 0,-1 0 0,1 1 0,-1-1 0,0 0 0,1 1 0,-1-1 0,0 1 0,1-1 0,-1 0-1,0 1 1,1-1 0,-1 1 0,0-1 0,0 1 0,0-1 0,0 1 0,1-1 0,-1 1 0,0-1 0,0 2-1,0-1 34,14 26 170,-2 1 1,12 40-1,-22-61-198,-1 1 0,0 0 0,0-1 0,-1 10 0,-21-15 26,-67-2-1230,88 0 1083,0 0 0,-1 0 0,1-1 0,0 1 0,-1 0 0,1-1 0,0 1 0,-1 0 0,1-1 0,0 1 0,-1 0 0,1-1 0,0 1 0,0-1 0,0 1 1,-1-1-1,1 1 0,0 0 0,0-1 0,0 1 0,0-1 0,0 1 0,0-1 0,0 1 0,0-1 0,0 1 0,0-1 0,0 1 0,0-1 0,0 1 0,0 0 0,1-1 0,-1 1 0,0-1 0,0 1 0,0-1 0,1 1 0,-1 0 1,0-1-1,0 1 0,1 0 0,-1-1 0,0 1 0,1-1 0,18-13-4871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2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7091,'0'0'7252,"0"184"-6676,0-100-272,0-8-128,13-3-144,4-3-32,-4-9-416,-7-11-1777,0-15-1729,-6-17-1600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2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0 281 4594,'0'0'6272,"32"-26"-5575,108-78-273,-133 99-387,0 1 1,0 0-1,1 0 1,0 0-1,0 1 1,0 1-1,0-1 1,0 1-1,0 0 1,1 1-1,-1 0 1,1 1-1,-1-1 1,16 3-1,2-1 62,1-2 1,-13 0-53,0 1 0,0 0 0,24 4 1,-35-3-49,0-1 1,-1 1 0,1 0 0,0 0 0,0 0 0,-1 0 0,1 0 0,-1 1 0,1-1-1,-1 1 1,1-1 0,-1 1 0,0 0 0,0 0 0,0 0 0,0 0 0,0 1 0,0-1-1,-1 0 1,1 1 0,-1-1 0,0 1 0,2 4 0,-2-6-2,-1 1 0,0 0 1,1-1-1,-1 1 0,0 0 0,0-1 1,0 1-1,0 0 0,0 0 0,0-1 1,0 1-1,-1 0 0,1-1 0,0 1 1,-1 0-1,0-1 0,1 1 0,-1 0 0,0-1 1,0 1-1,0-1 0,0 0 0,0 1 1,0-1-1,-2 2 0,-3 2 2,1-1 0,-1-1 0,1 1 0,-1-1 0,-7 3 0,10-4 1,-32 13-29,-1 0 1,-72 18 0,84-28-723,-1-1 0,1-1 0,-29 0 0,81-9-6656</inkml:trace>
  <inkml:trace contextRef="#ctx0" brushRef="#br0" timeOffset="1">736 13 11253,'0'0'2036,"-17"28"-1657,-50 93-286,64-116-91,0 1 1,1 0 0,-1 1-1,1-1 1,1 0-1,-1 0 1,1 1-1,0-1 1,1 1-1,-1-1 1,1 1-1,1 10 1,1 2-20,-3-17-7,1 0 0,0 0-1,0 0 1,0 0 0,0 0 0,0 0 0,1 0 0,-1 0-1,1 0 1,-1 0 0,1 0 0,0 0 0,0-1-1,0 1 1,0 0 0,0 0 0,0-1 0,0 1 0,0-1-1,1 1 1,-1-1 0,1 1 0,-1-1 0,1 0 0,-1 0-1,3 2 1,2-1-147,0-1-1,0 1 1,0-1-1,0-1 1,0 1-1,0-1 1,9 0-1,-11 0 110,0 0-1,0-1 1,0 1-1,-1-1 1,1 0-1,0 0 1,0 0-1,-1-1 1,1 1-1,-1-1 1,1 0-1,-1 0 1,0 0-1,1 0 1,2-3-1,-1 0 7,-1 0-1,1 0 1,-1 0-1,0-1 1,-1 1-1,1-1 0,-1 0 1,3-8-1,-1-1 38,0-1 0,-1 0-1,0 0 1,-1 0 0,-1 0 0,0-25 0,-2 23 34,1 9 92,-1 0-1,0 0 1,-1 0 0,1-1-1,-4-10 1,4 18-92,-1 1 1,1-1-1,-1 1 0,0 0 1,1-1-1,-1 1 0,0-1 1,0 1-1,1 0 0,-1 0 1,0 0-1,0 0 0,-1-1 1,1 1-1,0 1 0,0-1 1,0 0-1,-1 0 0,1 0 1,0 1-1,-1-1 0,1 0 1,-1 1-1,1-1 0,-1 1 1,1 0-1,-1 0 0,1-1 1,-1 1-1,1 0 0,-1 0 1,1 0-1,-1 1 0,1-1 1,-1 0-1,1 0 0,-3 2 1,3-2-34,-1 1 1,1-1 0,0 1-1,-1-1 1,1 1 0,0 0-1,0 0 1,-1-1 0,1 1-1,0 0 1,0 0 0,0 0 0,0 0-1,0 1 1,1-1 0,-1 0-1,0 0 1,0 0 0,1 1-1,-1-1 1,1 0 0,-1 1 0,1-1-1,-1 3 1,-2 34-2089,3-33 1576,0 19-3650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21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8084,'0'0'5762,"2"26"-5316,1 4-379,5 126 71,-8-18-695,9-139-57,-5-1 612,0 1-1,0-1 0,0 0 1,0-1-1,0 1 1,-1 0-1,1-1 0,-1 0 1,1 0-1,-1 0 1,3-4-1,37-47 27,-25 30-12,27-40 5,-32 44 0,1 1-1,0 0 0,1 1 1,1 0-1,27-22 0,-29 34 144,-8 11 58,-5 21 188,-1-17-331,0 24-7,-1-4 87,1 0 1,5 32 0,-4-54-287,0-1 0,1 1 0,-1 0 0,1-1 0,1 1 0,-1-1 0,1 1 0,0-1 0,1 0 0,-1 0 0,1 0 0,0-1 0,1 0 0,6 7 0,-7-9-267,1 0 1,0-1-1,0 0 0,0 0 0,0 0 1,0 0-1,0-1 0,0 1 0,1-2 1,-1 1-1,1 0 0,-1-1 0,0 0 0,1 0 1,5-2-1,7 2-1223,24 0-2357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21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345 356 5715,'0'0'8131,"-36"20"-7992,-115 67-40,134-78-94,1 1 1,0 0 0,1 1-1,0 1 1,1 0-1,0 1 1,1 1 0,-14 18-1,27-31-5,-10 18-34,10-19 32,0 0 1,0 1-1,0-1 1,0 0-1,0 1 1,0-1-1,0 0 1,0 1-1,0-1 1,0 0-1,0 1 1,1-1 0,-1 0-1,0 1 1,0-1-1,0 0 1,1 1-1,-1-1 1,0 0-1,0 0 1,1 1-1,-1-1 1,0 0-1,0 0 1,1 0-1,-1 1 1,0-1 0,1 0-1,0 0 1,2 1 14,1 0 0,0-1 0,0 0 0,0 0 0,0 0 0,6-1 0,-5 1 39,6-2-43,-1 0 0,1 0 0,-1-1 0,0-1 0,0 0 0,0 0 0,-1 0 0,15-11 0,70-53-309,-91 66 281,26-22 18,-2-2 0,-1 0 0,0-1 0,-2-2-1,-2 0 1,0-2 0,-2 0 0,-2-2 0,-1 0 0,-1 0 0,21-69 0,-26 48 133,-10 27 1598,-14 63-1465,2-1-1,2 1 1,1 1 0,-6 69-1,10-39 12,6 81 0,-2-141-271,1-1-1,0 0 0,0 1 0,1-1 0,0 0 0,0 0 0,0 0 0,1 0 1,0-1-1,5 10 0,-5-12-30,-1 0 0,1 0 0,0-1 0,-1 1 1,1-1-1,1 1 0,-1-1 0,0 0 0,1 0 0,-1 0 1,1 0-1,-1-1 0,1 0 0,0 1 0,-1-1 0,1-1 1,0 1-1,4 0 0,-1 0-13,0-1 0,0 0 0,0 0 1,0-1-1,-1 0 0,1 0 0,0 0 0,0-1 0,-1 0 0,1 0 1,-1-1-1,0 0 0,10-5 0,-8 2 25,-1 0-1,1 0 1,-1-1-1,-1 0 1,1 0-1,-1 0 1,-1-1-1,1 0 1,5-11 0,3-16 1,-4 14-31,-8 25 31,-1 16 19,-1-15-4,0 3 6,0 0 1,0 0 0,1 1-1,0-1 1,0 0 0,4 10-1,-4-16-1,0 1-1,0-1 0,0-1 1,0 1-1,0 0 0,1 0 0,-1 0 1,1-1-1,-1 1 0,1 0 1,0-1-1,0 0 0,0 1 1,-1-1-1,1 0 0,0 0 0,0 0 1,1 0-1,-1 0 0,0-1 1,0 1-1,0-1 0,0 1 0,1-1 1,-1 0-1,0 0 0,0 0 1,3 0-1,2 0 13,1-1 1,-1 0-1,0 0 0,0-1 1,0 0-1,-1 0 1,1-1-1,0 1 0,-1-1 1,1-1-1,7-5 0,8-7 7,35-34-1,-42 36-16,0 1 1,1 0-1,30-19 0,-44 31-7,-1 1 0,0-1 0,1 0 0,-1 1 0,1-1 0,-1 1 0,1-1 0,0 1-1,-1 0 1,1-1 0,-1 1 0,4 0 0,-5 1 4,1-1-1,0 0 1,-1 0-1,1 0 1,-1 1-1,1-1 0,0 0 1,-1 1-1,1-1 1,-1 0-1,1 1 1,-1-1-1,1 1 1,-1-1-1,0 1 1,1-1-1,-1 1 1,1-1-1,-1 1 1,0-1-1,1 2 1,0 3 46,0-1 0,0 1 0,-1 0 0,1-1 0,-1 1 0,-1 9 1,1-1 52,0 164 301,0-176-406,0-1-1,0 1 1,0-1 0,0 1-1,0-1 1,1 1-1,-1-1 1,0 1 0,0-1-1,0 0 1,1 1 0,-1-1-1,0 1 1,1-1 0,-1 0-1,0 1 1,1-1 0,-1 0-1,0 0 1,1 1-1,-1-1 1,1 0 0,-1 0-1,0 1 1,1-1 0,-1 0-1,1 0 1,-1 0 0,1 0-1,0 1 1,22-1 19,-15-1-12,-1 0 0,0-1 0,0 0 0,10-4 0,-1-3-63,0-2 1,-1 0 0,0-1-1,-1 0 1,0-1 0,-1 0 0,17-25-1,-14 19-75,1 0 1,1 1-1,26-21 0,-43 38 128,0 0 0,0 0 0,0 0 0,0 1 0,1-1 0,-1 0 0,0 1 0,0-1 0,0 1 0,1 0 0,-1-1 0,0 1 0,1 0 0,-1 0 0,1-1 0,-1 2 1,0-1 1,-1 0-1,1 0 0,-1 0 0,1 1 1,-1-1-1,0 0 0,1 0 0,-1 1 1,1-1-1,-1 0 0,1 1 0,-1-1 0,0 1 1,1-1-1,-1 0 0,0 1 0,0-1 1,1 1-1,-1-1 0,0 1 0,0-1 1,0 1-1,1 0 0,0 5 7,0 1 0,-1-1 0,0 0 0,0 0 0,-1 8 0,0 3 97,1 156-1175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5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266 299 9620,'0'0'2684,"-27"-3"-1432,-9-1-910,-41-1 1,71 6-327,1-1 0,0 1-1,-1 0 1,1 1 0,0-1-1,0 1 1,0 0 0,0 0 0,0 1-1,1 0 1,-1-1 0,1 2-1,-1-1 1,1 0 0,0 1 0,0 0-1,1 0 1,-1 0 0,1 0-1,0 0 1,0 1 0,0 0 0,1-1-1,-1 1 1,1 0 0,-2 8-1,1-3-16,0 0-1,1 1 0,0-1 1,0 1-1,1 0 0,1-1 0,0 15 1,0-10-10,1-13-2,-1 1 0,0 0 0,1 0 0,0 0 0,-1-1 0,1 1 0,0 0 0,0-1-1,1 1 1,-1-1 0,0 1 0,1-1 0,0 0 0,-1 1 0,1-1 0,0 0 0,0 0-1,0 0 1,1-1 0,-1 1 0,0 0 0,1-1 0,-1 1 0,1-1 0,-1 0 0,1 0-1,0 0 1,-1 0 0,1-1 0,0 1 0,4 0 0,7 1-195,1 0 0,0-1 0,0 0 0,25-3 0,-34 1 205,0 0 0,0-1 0,0 0-1,0 0 1,0 0 0,-1-1 0,1 0 0,-1 0 0,0 0 0,0 0-1,0-1 1,0 0 0,0 0 0,-1-1 0,6-7 0,-1 2 21,-1-1 0,0-1 0,-1 1 0,0-1 1,10-25-1,-18 43-29,0 0 0,0 0 0,1 0 0,0 0 0,0 0-1,2 11 1,-1 4 35,-1-14-13,0 0 1,1 0-1,-1 0 0,1 0 0,1 0 0,-1 0 0,1 0 0,0-1 0,1 1 0,0-1 0,0 1 0,6 8 0,-6-12-113,0 1 0,0-1 0,0 0-1,1 0 1,-1 0 0,1 0 0,0-1-1,0 1 1,0-1 0,0 0-1,0 0 1,0-1 0,0 1 0,1-1-1,-1 0 1,1 0 0,-1-1 0,1 1-1,-1-1 1,7 0 0,-5 0-145,1 0 0,-1 0 0,1-1 0,-1 0 0,0-1 0,1 1 0,-1-1 0,0 0 0,0-1 0,0 1 0,0-1 0,-1 0 0,1-1 0,-1 1 0,0-1 0,0 0 0,0-1 0,0 1 0,-1-1 0,0 0 0,0 0 0,0 0 0,0 0 1,-1-1-1,0 0 0,0 1 0,2-9 0,2-4 291,-1-1 0,0 0 0,-1 0-1,-1-1 1,1-22 0,1-103 1198,-5 102-931,-1-117 2047,0 125 2053,-3 211-3828,1 81 165,2-247-728,1-1 0,0 0 0,1 1 0,-1-1 0,2 0 0,-1 0 0,2 0 0,6 15 0,-9-22-114,0 0 0,0 0 1,1 1-1,-1-1 0,1 0 1,0 0-1,0-1 0,-1 1 0,1 0 1,0-1-1,1 1 0,-1-1 1,0 1-1,0-1 0,0 0 1,1 0-1,-1 0 0,1 0 1,-1 0-1,1-1 0,-1 1 1,1-1-1,-1 0 0,1 0 1,-1 0-1,1 0 0,0 0 0,-1 0 1,1-1-1,-1 1 0,1-1 1,-1 1-1,1-1 0,-1 0 1,0 0-1,5-3 0,19-17-3553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22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11605,'0'0'481,"133"155"-11687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23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227 515 11701,'0'0'4112,"0"-10"-3907,0 8-197,0 1-1,0-1 1,0 0-1,0 0 1,0 0-1,0 1 1,0-1-1,-1 0 1,1 0 0,-1 0-1,1 1 1,-1-1-1,0 0 1,1 1-1,-1-1 1,-2-1 0,3 2-6,-1 1 0,1 0 0,-1-1 0,0 1 1,1 0-1,-1 0 0,1 0 0,-1 0 0,0 0 0,1 0 1,-1 0-1,0 0 0,1 0 0,-1 0 0,1 0 1,-1 0-1,0 0 0,1 0 0,-1 0 0,1 1 1,-2-1-1,-23 16 40,6-1-10,0 2 0,1 0 0,1 1 0,0 1 0,-21 33 0,31-42-23,0 1-1,1 0 0,1 0 1,0 0-1,0 1 0,1 0 1,1 0-1,0 0 1,0 0-1,2 1 0,-1-1 1,1 1-1,1 12 0,1-24-15,-1 0 0,0 0 0,0-1-1,1 1 1,-1 0 0,0 0 0,1-1-1,-1 1 1,1 0 0,-1-1 0,1 1 0,-1 0-1,1-1 1,0 1 0,-1-1 0,1 1-1,0-1 1,-1 1 0,1-1 0,0 1 0,0-1-1,-1 0 1,1 1 0,0-1 0,0 0-1,0 0 1,0 0 0,-1 0 0,1 0 0,0 0-1,1 0 1,32-1-247,-27 0 208,0 0 32,0 0 0,0-1-1,-1 0 1,1 0-1,-1-1 1,1 0 0,-1 0-1,12-8 1,47-39-10,-34 25 28,4-4 6,-25 19-7,1 1 0,0 1 1,0-1-1,1 2 0,0-1 0,19-7 0,-30 15-6,0-1 0,-1 1 1,1 0-1,0-1 0,0 1 0,-1 0 0,1 0 1,0 0-1,0 0 0,-1-1 0,1 1 1,0 0-1,0 0 0,0 1 0,-1-1 0,1 0 1,0 0-1,0 0 0,-1 0 0,1 1 1,0-1-1,0 0 0,-1 1 0,1-1 0,0 0 1,-1 1-1,1-1 0,-1 1 0,1-1 1,0 1-1,-1 0 0,1-1 0,-1 1 0,1-1 1,-1 1-1,0 0 0,1 0 0,-1-1 1,0 1-1,1 0 0,-1-1 0,0 3 0,1 2-11,0 1 0,-1 0-1,0 0 1,0 0 0,-1 6-1,0 4 50,2 128 213,-3 178 403,1-305-589,0-1 1,-1 1-1,-1 0 0,-1-1 0,0 0 0,-1 0 0,-7 16 0,10-27-31,-1 0 0,1 0-1,-1 0 1,-1 0 0,1 0-1,-1-1 1,0 1 0,0-1-1,0 0 1,0 0-1,-1-1 1,1 1 0,-1-1-1,0 0 1,0 0 0,0-1-1,-1 0 1,1 1 0,-1-2-1,1 1 1,-1-1 0,1 0-1,-10 1 1,13-2-26,-15 2-5,0-1 0,1-1-1,-1 0 1,-30-5-1,42 4-11,1-1 0,0 1 0,-1-1 0,1 1 0,0-1 0,0 0 0,0-1 0,0 1 0,1-1 0,-1 1 0,1-1 0,0 0 0,-1-1 0,1 1 0,0-1 1,1 1-1,-1-1 0,1 0 0,0 0 0,0 0 0,0 0 0,-2-6 0,0-1-9,1 0 0,0 0 0,1-1 0,0 1 0,1-1-1,1 1 1,-1-1 0,2-12 0,0 17 7,0-1 0,1 1 0,-1 0 1,1-1-1,1 1 0,-1 0 0,1 0 0,0 0 0,1 1 0,0-1 0,0 1 0,10-12 0,23-17-291,2 1-1,2 3 1,70-43 0,53-40-552,-132 86 795,-1-1 0,-2-1 0,-1-1 1,-1-2-1,-2-1 0,39-70 1,-41 59 123,-1-2 0,-3 0 0,-2-1 0,-2-1 1,12-69-1,-23 84 36,-1 0 1,-2-36-1,-1 68-81,0 1 7,0 0 0,0 0-1,0 0 1,0 1 0,0-1-1,0 0 1,0 0 0,0 0 0,-1 0-1,1 1 1,0-1 0,0 0 0,-1 0-1,1 1 1,0-1 0,-1 0-1,1 1 1,-1-1 0,1 0 0,-1 1-1,0-1 1,1 1 0,-1-1 0,1 0-1,-1 1 1,0 0 0,1-1-1,-2 0 1,0 1-1,1 0-1,0 0 1,0 0-1,-1 0 1,1 0-1,0 0 1,0 0 0,-1 1-1,1-1 1,0 0-1,0 1 1,0-1-1,0 1 1,-1-1-1,1 1 1,0-1 0,0 1-1,0 0 1,-1 1-1,-4 4 43,0 0 0,1 0-1,0 0 1,0 1 0,1 0 0,0 0-1,0 0 1,-3 10 0,-23 69 505,22-55-467,2 1 1,1 0 0,0 52-1,9 97-93,-3-171-127,-1-1 1,1 1-1,1-1 1,0 0-1,1 0 1,-1 0-1,7 14 1,-7-20-88,-1 0 1,1-1-1,0 1 1,0 0-1,0-1 1,0 1-1,0-1 0,1 0 1,-1 1-1,1-1 1,-1 0-1,1-1 0,0 1 1,0 0-1,0-1 1,0 0-1,0 1 1,0-1-1,0 0 0,0-1 1,1 1-1,-1-1 1,0 1-1,6-1 1,-7 0 62,2 1-297,1-1-1,-1 0 0,1 0 0,-1 0 0,1 0 0,-1-1 0,1 0 0,-1 0 1,1 0-1,-1 0 0,0-1 0,0 1 0,0-1 0,0 0 0,0 0 1,0-1-1,0 1 0,6-7 0,30-41-1869,-11 10 2767,-25 36 352,0-1 0,0 0 0,1 1 0,9-7 0,-13 10-659,-1 1 0,1 0 0,-1 0 0,1-1 0,-1 1 0,1 0 0,-1 0 0,1 0 0,0-1 1,-1 1-1,1 0 0,-1 0 0,1 0 0,-1 0 0,1 0 0,-1 0 0,1 0 0,-1 1 0,1-1 0,0 0 0,-1 0 0,1 0 0,-1 0 0,1 1 0,-1-1 0,1 0 0,-1 0 0,1 1 0,-1-1 0,0 0 0,1 1 0,-1-1 0,1 1 0,-1-1 0,0 1 0,1-1 0,-1 0 0,0 1 0,0-1 0,1 1 0,-1-1 0,0 1 0,0-1 0,0 1 0,0 0 0,1-1 0,-1 1 0,0-1 0,0 1 0,5 38 170,-3-24 287,-1-11-592,0 0 0,0 1-1,0-1 1,1 0 0,0 0-1,0 0 1,0 0-1,0 0 1,0 0 0,1-1-1,4 6 1,-5-7-37,1 0 0,0-1 0,0 1 0,-1 0 0,1-1 0,0 1 0,0-1 0,0 0 0,0 0 0,1 0 0,-1-1 0,0 1 0,0-1 0,1 0 0,5 0 0,-3 0 7,0 0 1,1 0-1,-1-1 0,0 0 0,0 0 1,0-1-1,0 1 0,0-1 0,-1-1 1,1 1-1,0-1 0,-1 0 0,0 0 1,0-1-1,0 0 0,0 1 0,5-7 1,5-1 95,-1 0 1,-1-1-1,0 0 1,-1-1-1,0-1 1,15-23-1,-27 59 47,1-10-89,-6 92 287,-5-1 1,-25 110 0,-12 126-85,47-337-135,0-1-1,0 1 1,0 0 0,-1 0 0,1-1 0,0 1 0,-1 0 0,1-1 0,-1 1 0,0 0-1,0-1 1,1 1 0,-1-1 0,-2 3 0,2-4-75,0 1 1,0-1-1,1 1 1,-1-1-1,0 0 1,0 1-1,0-1 1,0 0-1,0 0 1,1 0-1,-1 0 1,0 0-1,0 0 1,0 0-1,0 0 1,0 0-1,0 0 1,0 0-1,0 0 1,1-1-1,-1 1 1,0 0-1,0-1 1,0 1-1,0-1 1,1 1-1,-1-1 1,0 1-1,0-1 1,0 0-1,-5-4-113,1 1 1,-1-1-1,1-1 0,0 1 0,1-1 0,-1 0 1,1 0-1,0 0 0,0 0 0,1-1 1,0 1-1,-4-14 0,3 6-604,0-1-1,1 0 1,1 0-1,0 0 1,0-20-1,5-13-3822,10 6-4274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23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15175,'0'0'2369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41:24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51 6067,'0'0'4853,"2"-4"-3810,-1 3-541,9-16 3665,-11 16-4154,0 0 0,0 1 1,0-1-1,-1 0 0,1 0 1,0 1-1,0-1 0,0 1 1,-1-1-1,1 1 0,0-1 1,-1 1-1,1 0 0,-1-1 0,1 1 1,-2 0-1,-4-1 1,-26-6-14,0 2 0,1 1 0,-1 2 0,0 1 0,-58 7 0,84-6 4,-1 1 0,1 0 0,-1 1 1,1 0-1,0 0 0,0 1 0,0 0 0,0 0 1,0 0-1,0 1 0,1 0 0,0 1 0,0-1 1,0 1-1,0 0 0,1 1 0,0-1 0,0 1 1,0 0-1,1 0 0,0 1 0,0-1 0,1 1 1,-1 0-1,2 0 0,-1 0 0,1 0 0,0 0 1,0 1-1,1-1 0,0 1 0,0 10 0,1-10 11,-1-1 1,1 0-1,0 0 1,1-1 0,0 1 0,3 12 0,-3-17-11,0 1 1,0-1-1,0 0 1,0 0-1,1 0 0,-1 0 1,1 0-1,-1-1 1,1 1-1,0 0 1,0-1-1,0 1 1,0-1-1,0 0 1,0 0-1,0 1 1,0-1-1,0-1 1,0 1-1,4 1 1,20 4 44,-1-2 0,2 0 0,-1-1 1,0-2-1,28-2 0,-24 1-103,-10 3 152,-11 2-1511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5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5987,'0'0'6883,"161"-88"-8244,-102 70-864,3 0 320,-9 8 1601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6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1 183 8308,'0'0'2668,"14"-3"-2535,-6 1-133,2 0-23,1 0-1,-1-1 1,0-1 0,0 0-1,0 0 1,0-1 0,17-12-1,-14 8-204,3-3 94,0-1 0,14-14 0,-26 24 101,-1 0-1,-1-1 1,1 1 0,0-1 0,-1 1 0,0-1 0,1 0 0,-2 0 0,1 0 0,0 0-1,-1 0 1,0 0 0,0 0 0,0-1 0,1-4 0,-3 8 26,1 1 1,0-1-1,0 1 1,0-1 0,0 1-1,0 0 1,0-1-1,-1 1 1,1-1-1,0 1 1,0 0-1,-1-1 1,1 1-1,0 0 1,0-1 0,-1 1-1,1 0 1,0 0-1,-1-1 1,1 1-1,0 0 1,-1 0-1,1-1 1,-1 1-1,1 0 1,0 0 0,-1 0-1,1 0 1,-1 0-1,1 0 1,-1 0-1,1 0 1,-1 0-1,-20 0 120,15 1-84,-1 0 59,1 0-1,-1 1 1,1 0-1,0 0 0,0 1 1,0-1-1,0 1 0,0 1 1,1-1-1,-1 1 0,1 0 1,0 0-1,0 1 1,1-1-1,-1 1 0,1 0 1,-4 6-1,1-1 42,0 0 0,0 0-1,1 0 1,1 1 0,0 0 0,0 0 0,1 0 0,-5 21-1,8-28-118,1 0 0,-1 1 0,1-1 1,-1 0-1,1 0 0,1 1 0,-1-1 0,0 0 0,1 0 0,0 0 0,0 1 0,3 6 0,-2-9-18,0 1 0,-1-1 0,1 0 0,0 0 0,0 0 0,1 0 0,-1 0 0,0 0 0,1 0 0,-1-1 0,1 1 0,-1-1 0,1 0 0,0 0 0,0 0 0,-1 0 0,1 0 0,0-1 0,3 1 0,20 3-869,-1-1-1,1-1 1,-1-2 0,1 0 0,39-7-1,11-12-4788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6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198 304 11221,'0'0'827,"-26"12"-117,-83 39-310,105-49-392,0 0 1,0 1-1,0-1 0,0 1 1,0 0-1,0 0 0,1 1 1,0-1-1,0 1 1,0 0-1,0 0 0,0 0 1,1 0-1,-1 0 0,1 0 1,0 1-1,1-1 0,-1 1 1,1-1-1,0 1 0,0 0 1,0-1-1,1 1 0,-1 0 1,1 0-1,0 0 1,1 4-1,-1-4 3,0-4-10,0 0 0,0 0 0,1 0-1,-1 0 1,0 0 0,0 0-1,1 1 1,-1-1 0,1 0-1,-1 0 1,1 0 0,-1 0-1,1 0 1,-1-1 0,1 1 0,0 0-1,0 0 1,-1 0 0,1 0-1,0-1 1,0 1 0,0 0-1,1 0 1,1 0 1,1 1 1,-1-1-1,0 0 1,1 0-1,-1 0 0,1 0 1,5 0-1,4 0-61,1-1 0,-1-1 0,16-2 0,-23 2-129,1-1 0,0 0 0,-1 0-1,0 0 1,1-1 0,-1 0-1,0 0 1,0-1 0,-1 1 0,1-1-1,-1-1 1,0 1 0,0-1-1,0 0 1,0 0 0,-1 0 0,0-1-1,0 0 1,-1 1 0,1-1 0,2-7-1,0-1-97,0-1-1,-1 0 1,-1 0-1,0-1 1,-1 1-1,0-1 1,-2 1-1,1-19 1,-2 18 308,0-23 626,-1-1 0,-9-51 0,5 46-269,0 10 2078,3 64-1192,8 59-794,3 0 0,34 145 0,-39-216-452,-1-5-131,10 38-403,-13-47 220,1-1-1,0 0 1,0 0-1,1 1 1,-1-1 0,0 0-1,1 0 1,-1 0 0,1-1-1,0 1 1,-1 0 0,1 0-1,0-1 1,0 1-1,0-1 1,0 0 0,4 2-1,23 0-6397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6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10293,'0'0'4162,"0"190"-4114,0-127-16,0-4-16,0-1-16,0-10 0,0-10-1249,0-18-144,0-12-1440,0-41-5875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7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4 453 1601,'-1'-23'2235,"-1"-160"1290,2 167-3155,0 1 1,1 0 0,1 0-1,0 0 1,1 1 0,8-24 0,-8 31-235,0 0 0,0 1 0,1-1 0,0 1 0,1 0 0,-1 0 0,1 0 1,0 0-1,1 1 0,-1 0 0,1 0 0,0 1 0,0-1 0,1 1 0,7-3 1,-1 1-40,0 2 1,0 0-1,0 0 1,1 1-1,-1 1 1,1 0-1,0 1 1,-1 1-1,1 0 1,17 2-1,-27-2-84,0 1-1,0 0 1,0-1-1,0 2 1,0-1-1,0 0 1,0 1-1,0 0 1,-1 0-1,1 0 1,0 0-1,-1 0 1,0 1-1,1 0 1,-1-1-1,0 1 1,-1 0-1,1 1 1,0-1-1,-1 0 1,3 5 0,-3-3-11,1 0 1,-1 0-1,0 1 1,0-1 0,-1 1-1,1 0 1,-1-1 0,0 1-1,-1 0 1,0 0-1,0-1 1,0 1 0,0 0-1,-1 0 1,-1 6 0,0-7-16,0-1 1,-1 1 0,1 0 0,-1 0-1,0-1 1,0 0 0,0 1 0,-1-1 0,1-1-1,-1 1 1,0 0 0,0-1 0,-1 0 0,-4 3-1,-9 6-301,0-2 0,-22 10 0,25-13 246,0-1 0,0 0 1,0 0-1,-1-2 0,0 0 0,0-1 1,-17 2 458,44-5 140,-3 0-459,0-1 0,0 2 1,0-1-1,0 1 0,0 1 0,0-1 0,0 2 1,0-1-1,-1 1 0,1 0 0,-1 0 1,0 1-1,8 5 0,39 32 164,-29-21-77,31 20 0,-48-35-415,0-1 0,0 0 1,0 0-1,0-1 0,1 0 1,0-1-1,-1 1 0,17 1 1,11-3-1661,3-1-3652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4738,'0'0'5048,"0"20"-4680,1 171-149,-1-183-293,1 0 1,0 0-1,0 0 1,1 0-1,0-1 1,1 1 0,4 11-1,-6-18 51,0 1-1,0-1 0,0 1 1,0-1-1,0 1 0,0-1 1,0 0-1,1 0 0,-1 1 1,0-1-1,1 0 1,-1 0-1,1 0 0,-1-1 1,1 1-1,-1 0 0,3 0 1,-3-1 11,1 1 0,0-1 0,0-1 0,0 1 0,0 0 0,0 0 0,0-1 0,-1 1 1,1-1-1,0 1 0,0-1 0,-1 0 0,1 0 0,0 1 0,-1-1 0,1-1 0,-1 1 0,1 0 0,1-2 1,9-10-25,-1 0 0,0 0 0,-1-1 0,0-1 0,-2 0 0,9-17 0,11-19 125,-18 35-56,-6 8 38,1 0 0,0 0 0,0 0 1,1 0-1,0 1 0,1 0 0,12-11 1,-18 18-66,-1-1 1,1 1 0,-1-1-1,1 1 1,0 0 0,-1-1-1,1 1 1,0 0 0,-1 0-1,1 0 1,0 0-1,-1-1 1,1 1 0,0 0-1,0 0 1,-1 0 0,1 0-1,0 0 1,-1 1 0,1-1-1,0 0 1,0 0 0,-1 0-1,1 1 1,0-1-1,-1 0 1,1 1 0,-1-1-1,1 0 1,0 1 0,-1-1-1,1 1 1,-1-1 0,1 1-1,-1-1 1,1 1 0,-1-1-1,0 1 1,1 0-1,-1-1 1,0 1 0,1 0-1,-1-1 1,0 1 0,0 0-1,1 1 1,8 41 202,-7-29-122,0-3-83,1 0 1,0 0-1,1 0 1,0 0-1,1 0 0,0-1 1,7 11-1,-9-17-86,0 1 0,1-1 0,-1 0 0,1 0-1,0-1 1,0 1 0,0-1 0,1 0 0,-1 0 0,1 0 0,-1 0-1,1-1 1,0 0 0,0 0 0,0 0 0,0-1 0,8 2 0,-4-1-271,0-1 0,1 0 0,-1-1-1,0 0 1,0 0 0,0-1 0,0 0 0,0-1 0,0 0 0,0 0 0,0-1 0,-1 0 0,1 0 0,-1-1 0,0 0 0,0-1 0,0 0 0,0 0 0,-1 0 0,7-8 0,-7 7 429,0 0 0,-1-1 0,0 0 0,0 0 0,-1 0 0,0-1 0,8-15 0,-11 16 535,1 0 0,-1 0 0,-1 0 1,1 0-1,-1 0 0,0 0 0,-1 0 0,0 0 1,0 0-1,-1-10 0,0 16-521,1 0 0,-1 0 1,1 0-1,-1 0 0,1 0 0,-1 1 1,0-1-1,1 0 0,-1 0 0,0 1 1,1-1-1,-1 0 0,0 1 0,0-1 1,0 1-1,0-1 0,0 1 0,0 0 1,1-1-1,-1 1 0,0 0 0,0 0 1,0-1-1,0 1 0,0 0 0,0 0 1,0 0-1,-2 0 0,-33 1 13,30-1 8,1 1-97,0 0-1,1 0 1,-1 1 0,1-1 0,0 1 0,-1 0 0,1 0 0,0 0 0,0 1 0,0 0 0,1-1 0,-1 1 0,1 1 0,-1-1 0,1 0 0,0 1 0,0 0 0,1 0 0,-5 7 0,4-6-37,0 0 1,1 0 0,-1 0-1,1 0 1,0 0-1,1 1 1,-1-1 0,1 1-1,0-1 1,1 1 0,-1-1-1,1 1 1,0-1-1,0 1 1,1 0 0,2 8-1,-2-12-8,0-1-1,0 0 1,0 1-1,0-1 1,1 0-1,-1 0 1,1 0-1,-1 0 1,1-1-1,-1 1 1,1 0 0,-1-1-1,1 1 1,0 0-1,-1-1 1,1 0-1,0 1 1,-1-1-1,1 0 1,0 0-1,-1 0 1,4-1-1,40-1-946,-39 0 1009,0 0 1,0-1-1,-1 1 0,1-1 1,-1 0-1,1-1 1,-1 1-1,0-1 0,0 0 1,-1 0-1,1-1 0,-1 1 1,0-1-1,0 0 0,-1 0 1,1 0-1,-1-1 0,0 1 1,-1-1-1,1 0 0,-1 1 1,0-1-1,2-13 459,-4 36-418,0-7-71,0 0 0,1 0 0,0 0 0,1 0 0,0 0 0,0 0 0,5 11 0,-5-17-145,-1-1 1,1 0-1,0 0 0,0 1 0,0-1 1,0 0-1,1-1 0,-1 1 1,1 0-1,0-1 0,-1 1 0,1-1 1,0 0-1,1 0 0,-1 0 1,0-1-1,0 1 0,1-1 0,-1 1 1,1-1-1,0 0 0,-1-1 0,6 2 1,-5-2-152,0 1 0,0-1 1,0 0-1,0 0 0,0 0 1,0-1-1,0 1 0,0-1 0,0 0 1,0 0-1,-1-1 0,1 1 1,0-1-1,-1 0 0,1 1 1,5-6-1,-2 1 209,-1-1 1,0 1 0,0-1-1,0-1 1,-1 1-1,6-12 1,-5 5 892,0 0-1,0 0 1,-1 0 0,-1-1 0,3-21 0,2-3 968,-10 39-1754,1 0 0,0 0 0,0 0 0,0 0 0,0-1 0,0 1 0,0 0 0,0 0 0,0 0-1,0-1 1,0 1 0,0 0 0,0 0 0,0 0 0,0-1 0,0 1 0,0 0 0,0 0 0,0 0 0,0-1 0,0 1 0,0 0-1,0 0 1,0 0 0,1 0 0,-1-1 0,0 1 0,0 0 0,0 0 0,0 0 0,0 0 0,0 0 0,1 0 0,-1-1 0,0 1-1,0 0 1,0 0 0,0 0 0,1 0 0,-1 0 0,0 0 0,0 0 0,0 0 0,1 0 0,-1 0 0,0 0 0,0 0 0,0 0-1,1 0 1,-1 0 0,0 0 0,0 0 0,0 0 0,1 0 0,4 14 176,1 21-208,3 173-61,-5-226 108,0-1 1,2 1-1,0 0 1,0 1-1,2 0 1,0 0-1,1 0 1,17-22-1,-20 32-392,0 0-1,1 0 1,0 1 0,0 0-1,1 0 1,0 1 0,0 0-1,0 0 1,1 1 0,-1 0 0,1 0-1,0 1 1,0 1 0,0-1-1,0 1 1,1 1 0,17-1-1,-1 2-1758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7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76 9204,'0'0'2852,"4"15"-2729,0-2-98,1 1 0,10 20 0,-14-33-14,0 1 0,1-1 1,-1 0-1,0 1 1,1-1-1,-1 0 1,1 0-1,-1 0 0,1 0 1,0 0-1,-1 0 1,1 0-1,0-1 1,0 1-1,0-1 0,-1 1 1,1-1-1,0 0 1,0 0-1,2 1 1,37-5 101,-37 4-112,0-1-33,0 0-1,-1-1 1,1 1-1,-1-1 1,1 1-1,-1-1 1,0 0-1,1 0 0,-1-1 1,0 1-1,-1-1 1,1 1-1,0-1 1,-1 0-1,1 0 1,-1 0-1,0 0 0,0-1 1,0 1-1,1-6 1,0 5-35,-2-1 0,1 1 0,0-1 0,-1 0 1,0 0-1,0 0 0,-1 0 0,1 0 0,-1 0 1,0 0-1,0 0 0,-1 1 0,1-1 0,-1 0 0,-2-8 1,1 11 53,1 0 1,0 0 0,-1 1 0,1-1 0,-1 1-1,1-1 1,-1 1 0,0-1 0,1 1 0,-1 0-1,0 0 1,0 0 0,0 0 0,0 0 0,0 0 0,0 1-1,0-1 1,-1 1 0,1-1 0,0 1 0,0 0-1,-4 0 1,-3-1 34,-1 1-1,1 0 0,-1 1 1,-9 1-1,12 0 40,0 0-1,1 1 1,-1-1-1,1 1 1,-1 1-1,1-1 1,0 1-1,0 0 1,0 0-1,1 1 1,-1 0 0,1 0-1,0 0 1,1 0-1,-1 1 1,1 0-1,-6 11 1,5-8-25,1-1 0,0 1 0,0 1 1,1-1-1,0 0 0,0 1 0,1-1 1,1 1-1,-1 0 0,2 0 0,-1 0 1,2 14-1,0-21-42,-1-1 0,1 0 0,-1 0-1,1 1 1,0-1 0,0 0 0,0 0 0,0 0 0,0 0 0,1 0 0,-1 0-1,0 0 1,1-1 0,0 1 0,-1 0 0,4 1 0,-1 0-70,1 0 1,-1 0-1,1-1 1,0 0-1,0 0 1,-1-1-1,8 2 1,8 1-504,0-1 1,40-1-1,-51-1 400,72-1-1800,3 0-1852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8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287 121 8132,'0'0'2462,"-28"3"-1171,-93 16-477,115-18-783,0 0-1,0 1 0,1 0 1,-1 0-1,1 1 1,-1-1-1,1 1 1,0 0-1,0 1 0,0-1 1,0 1-1,1 0 1,0 0-1,-8 9 1,3-3-8,5-6-21,0 0 0,0 1 0,0 0 0,1-1 0,-1 1-1,1 0 1,1 1 0,-1-1 0,1 0 0,0 1-1,0-1 1,0 1 0,1 0 0,0 0 0,0 0 0,0-1-1,1 1 1,0 6 0,0-11-17,0 0 0,0 0-1,1 0 1,-1-1 0,0 1 0,1 0-1,-1-1 1,0 1 0,1 0 0,-1 0-1,1-1 1,-1 1 0,1-1 0,0 1-1,-1-1 1,1 1 0,-1-1 0,1 1 0,0-1-1,0 1 1,-1-1 0,1 0 0,0 1-1,1-1 1,28 5-618,-19-4 372,0-2 0,1 0 1,13-2-1,-6-4 35,0 0-1,-1-2 0,0 0 1,-1 0-1,0-2 1,0 0-1,18-17 1,16-9 253,-32 23-10,-13 9 86,0 0 1,0 1-1,1 0 1,-1 0-1,1 0 1,0 0-1,1 1 1,-1 1-1,0-1 1,13-2-1,-18 10 58,2 373 2715,-8-321-2941,-2-1 0,-3-1 0,-29 102 1,22-128-198,16-28 248,-1-1 0,1 1-1,0-1 1,-1 1 0,1-1-1,0 0 1,-1 1 0,1-1-1,-1 1 1,1-1 0,0 0-1,-1 1 1,1-1 0,-1 0-1,1 0 1,-1 0 0,1 1-1,-1-1 1,0 0 0,1 0-1,-1 0 1,1 0 0,-1 0-1,1 0 1,-1 0 0,1 0-1,-1 0 1,0 0 0,1 0-1,-1 0 1,1 0 0,-1 0 0,1-1-1,-1 1 1,1 0 0,-1 0-1,1-1 1,-1 1 0,1 0-1,-1-1 1,1 1 0,0 0-1,-1-1 1,1 1 0,-1-1-1,1 1 1,0-1 0,-1 1-1,1-1 1,0 1 0,0-1-1,0 1 1,-1-1 0,-2-6-173,0 0 0,1 0 0,0-1 0,0 1 0,0 0 0,1-1 0,0-13 0,1-64 98,2 40 20,-2 13-93,2 1 1,1-1-1,2 1 1,1 0-1,1 0 1,2 0 0,1 1-1,2 1 1,0 0-1,2 0 1,1 2 0,1-1-1,2 2 1,0 0-1,25-25 1,-32 41 153,-1 0-1,2 0 1,-1 1-1,21-12 1,-27 18 151,0 1 1,0-1-1,1 1 1,-1 0-1,0 0 1,1 1-1,-1 0 1,1-1-1,0 2 1,-1-1-1,1 1 1,0 0-1,0 0 1,7 2-1,-9-1-94,-1 0 0,-1 0 0,1 1 0,0 0 0,0-1 0,-1 1 0,1 0 0,0 0 0,-1 0 0,0 1 0,0-1 0,0 0 0,0 1 0,0 0 0,0-1 0,0 1 0,-1 0 0,1 0 0,-1 0 0,0 0 0,1 4 0,3 10 43,0 1 1,2 27-1,-5-34-30,3 27-91,-1 66-1,-5-118-1610,1 4 1475,0-1 0,1 1 0,0 0 0,1-1 0,0 1 1,0 0-1,1 0 0,0 0 0,1 0 0,0 1 0,1-1 0,0 1 0,0 0 0,10-12 0,-7 12 269,1-1-1,0 1 1,0 0-1,1 1 1,17-12-1,-22 17 37,0 1-1,-1-1 0,2 1 1,-1 0-1,0 0 0,0 0 0,1 1 1,-1 0-1,1 0 0,-1 0 0,1 1 1,-1 0-1,1 0 0,-1 0 0,9 2 1,-12-1-109,0 0-1,0 0 1,-1 0 0,1 0 0,0 0 0,-1 0 0,1 0 0,-1 0 0,1 1-1,-1-1 1,0 1 0,1-1 0,-1 1 0,0-1 0,0 1 0,0 0 0,0 0 0,0 0-1,0 2 1,14 44 180,-9-28-66,-5-15-132,1-1-1,-1 1 0,1 0 0,0-1 0,1 0 0,-1 1 0,1-1 0,0 0 0,4 5 0,-5-7-1,1 0-1,0 0 1,-1-1 0,1 1-1,0-1 1,0 1 0,0-1-1,0 0 1,0 0-1,0-1 1,0 1 0,0-1-1,1 1 1,-1-1 0,6 0-1,0-1-58,-1 0 0,1 0 0,-1-1-1,0 0 1,0-1 0,1 0 0,-2 0-1,1 0 1,0-1 0,-1 0 0,1-1-1,-1 0 1,-1 0 0,1 0 0,-1-1-1,0 0 1,0 0 0,0-1 0,-1 1-1,0-1 1,5-9 0,-2 3-83,0-1 0,-1-1 0,-1 1 0,0-1 0,-1 0 0,0 0 0,-1 0 0,-1-1 0,0 0 0,0-24 0,-3 39 161,-1 1 1,1 0-1,0-1 1,-1 1 0,1-1-1,-1 1 1,1-1-1,0 1 1,-1 0-1,1-1 1,-1 1-1,1 0 1,-1 0-1,1-1 1,-1 1 0,1 0-1,-1 0 1,1 0-1,-1 0 1,1-1-1,-1 1 1,0 0-1,1 0 1,-1 0-1,1 0 1,-1 0 0,1 0-1,-1 1 1,1-1-1,-1 0 1,1 0-1,-2 1 1,-18 3 159,15-1-150,1 0 1,-1 0-1,0 1 1,1 0-1,0 0 1,0 0-1,0 0 1,1 0-1,-1 1 1,1 0-1,0 0 1,0 0-1,1 0 1,-1 0 0,1 0-1,0 1 1,-1 7-1,-2 6-3,2-1 0,1 1 0,0 0 1,1 20-1,1-38-70,0 1 0,0 0 1,0 0-1,1 0 1,-1 0-1,0-1 0,1 1 1,0 0-1,-1 0 0,1-1 1,0 1-1,0 0 0,0-1 1,0 1-1,0-1 1,0 1-1,0-1 0,0 0 1,0 1-1,1-1 0,-1 0 1,1 0-1,-1 0 0,1 0 1,-1 0-1,4 1 0,2 1-234,0-1 0,1 0 0,-1-1 0,0 0 0,13 1 0,35-1-3351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8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 10085,'0'0'2798,"-16"19"-2704,-5 6-65,-21 31 0,42-55-26,-1 0 0,0 0 0,0 0 0,1 0 0,-1 0 0,1 0 0,-1 0 0,1 0 0,0 1 0,-1-1 0,1 0-1,0 0 1,0 0 0,0 1 0,-1-1 0,1 0 0,1 0 0,-1 1 0,0-1 0,0 0 0,0 0 0,1 0 0,-1 0 0,0 1-1,1-1 1,-1 0 0,1 0 0,1 2 0,-1-2 10,1 1 1,0-1-1,1 1 0,-1-1 0,0 1 1,0-1-1,1 0 0,-1 0 0,4 1 1,0 0 27,46 16 217,-38-14-164,1 0 0,-1 2 1,26 13-1,-40-19-96,1 0 0,-1 0 0,1 0 0,-1 1 1,1-1-1,-1 0 0,0 0 0,1 1 0,-1-1 0,0 0 0,1 1 0,-1-1 0,0 0 1,1 1-1,-1-1 0,0 0 0,1 1 0,-1-1 0,0 1 0,0-1 0,0 1 0,0-1 0,1 1 1,-1-1-1,0 1 0,0-1 0,0 0 0,0 1 0,0-1 0,0 1 0,0-1 0,0 1 1,0-1-1,0 1 0,0-1 0,-1 1 0,1-1 0,0 1 0,0-1 0,0 0 0,-1 2 0,-19 10 10,-8-2-320,-2-2 0,1 0 0,-1-2-1,0-2 1,-40 2 0,70-6 278,0 0 0,-1 0 0,1 0 0,0 0 0,0 0 0,-1 0 0,1 0 0,0 0-1,-1 0 1,1 0 0,0 0 0,0 0 0,-1 0 0,1 0 0,0 0 0,0 0 0,-1 0 0,1 0 0,0 0 0,0 0 0,-1-1-1,1 1 1,0 0 0,0 0 0,-1 0 0,1 0 0,0-1 0,0 1 0,0 0 0,0 0 0,-1-1 0,1 1 0,0 0 0,0 0-1,0-1 1,0 1 0,0 0 0,0 0 0,0-1 0,-1 1 0,1 0 0,0 0 0,0-1 0,0 1 0,0 0 0,0-1 0,10-13-2612,21-8-73,15-3 662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8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 7764,'0'0'4783,"-24"18"-4620,-72 60-112,92-75-47,1 0 0,-1 0 0,1 1 1,0-1-1,0 1 0,-3 6 0,4 6 12,3-10-16,0-4 4,-1-1 0,1 0 0,0 0 1,-1 1-1,1-1 0,0 0 0,0 0 0,0 0 1,-1 0-1,1 0 0,0 0 0,1 0 0,-1-1 1,0 1-1,0 0 0,0 0 0,0-1 0,1 1 1,-1-1-1,0 1 0,0-1 0,1 1 0,-1-1 1,1 0-1,-1 0 0,0 0 0,1 0 0,1 0 1,53 3 194,-43-3-179,-9 1-6,10-2 4,1 2-1,-1 0 1,-1 0-1,1 2 0,0-1 1,26 10-1,-39-11-20,0-1 0,0 1 0,0-1 0,-1 1-1,1 0 1,0-1 0,0 1 0,0 0 0,-1 0 0,1 0-1,0 0 1,-1 0 0,1-1 0,0 1 0,-1 0-1,1 0 1,-1 0 0,0 1 0,1-1 0,-1 0-1,0 0 1,0 0 0,0 0 0,1 0 0,-1 0-1,0 0 1,0 0 0,-1 0 0,1 1 0,0-1-1,0 0 1,-1 0 0,1 0 0,0 0 0,-1 0 0,1 0-1,-1 0 1,1 0 0,-1 0 0,0 0 0,1 0-1,-1-1 1,0 1 0,-1 1 0,-2 4 5,-1-1 1,0 0 0,0 0-1,-1 0 1,-9 6-1,-20 10 68,-60 24 1,60-30-78,31-14-76,6-1-12,0-1 0,0 1 1,0-1-1,0 0 0,0 1 0,0-1 0,0 0 1,0-1-1,0 1 0,-1 0 0,3-2 0,6-4-176,74-39-726,144-57-1,-227 102 1111,0 1 0,0-1 0,0 1 0,0-1 1,0 1-1,0-1 0,0 1 0,0 0 0,1 0 0,-1-1 0,0 1 1,0 0-1,0 0 0,0 0 0,0 0 0,0 0 0,1 0 1,-1 1-1,0-1 0,0 0 0,0 1 0,2 0 0,-3 0 54,1 1 0,0-1 0,-1 1 0,0 0 0,1-1 0,-1 1 0,0 0-1,0-1 1,1 1 0,-1 0 0,-1-1 0,1 4 0,0 6-326,0 18 397,-1-3-63,1 0-1,2 0 1,5 33-1,-6-57-236,-1 0 0,1-1 0,0 1 0,-1 0 0,1-1 0,0 1 0,0-1 0,0 1 0,0-1 0,0 1 0,0-1 0,1 0 0,-1 0 0,0 0 0,1 1 0,-1-1 0,1 0 0,-1-1-1,1 1 1,0 0 0,-1 0 0,1-1 0,0 1 0,-1-1 0,4 1 0,-2 0-257,1-1 0,-1 0-1,0 0 1,0 0 0,1 0 0,-1 0-1,0-1 1,0 1 0,1-1-1,-1 0 1,0 0 0,0 0 0,4-3-1,19-19-7251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9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10389,'0'0'3217,"-79"66"-4273,79-31-1185,11 1-2385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5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60 7972,'0'0'4580,"-28"14"-3550,-84 50-435,108-62-575,0 1 0,-1 0 0,1 0-1,0 1 1,1-1 0,-1 1 0,1 0 0,-1 0 0,1 0-1,0 0 1,0 1 0,1-1 0,0 1 0,-1-1 0,1 1-1,1 0 1,-1 0 0,1 0 0,0 0 0,0 0 0,0 0-1,1 1 1,0-1 0,0 0 0,0 0 0,2 8 0,-1 8 26,-1-19-44,0 1 1,0-1 0,1 0-1,-1 0 1,1 1 0,0-1-1,-1 0 1,1 0 0,0 0-1,0 0 1,1 0-1,-1 0 1,0 0 0,1-1-1,-1 1 1,1 0 0,-1-1-1,1 1 1,0-1 0,0 1-1,-1-1 1,1 0-1,0 0 1,0 0 0,0 0-1,1 0 1,-1 0 0,0 0-1,0-1 1,0 1 0,1-1-1,-1 0 1,3 0-1,5 2-22,0-2 0,1 0 0,-1 0 0,0 0 0,0-2 0,16-2 0,-14 0-180,0 0 0,-1-1 0,1 0 1,-1-1-1,0 0 0,0-1 0,-1 0 0,0-1 0,13-12 0,-16 13 81,0 1 0,-1-1 0,0 0 0,0-1 0,0 1 0,-1-1 0,-1 0 0,1 0 0,-1-1 0,-1 0 0,1 1 0,-1-1-1,2-15 1,-4 19 125,0-1 0,-1 1-1,0-1 1,0 1 0,0-1-1,-1 1 1,1-1 0,-1 0 0,-1 1-1,1 0 1,-1-1 0,0 1-1,0 0 1,-6-10 0,5 12 16,0-1 1,-1 1 0,1 0 0,-1 0 0,0 0 0,1 0-1,-1 1 1,-1 0 0,1 0 0,0 0 0,0 0 0,-1 0-1,1 1 1,-1 0 0,0 0 0,1 0 0,-10 0 0,8 0 20,-4 0 22,0 1-1,0-1 1,-20 3 0,28-2-66,0 0 0,1 1 0,-1-1 0,0 1 0,0-1-1,0 1 1,0 0 0,1-1 0,-1 1 0,0 0 0,1 0 0,-1 0-1,0 1 1,1-1 0,0 0 0,-1 0 0,1 1 0,0-1 0,-1 1 0,1-1-1,0 1 1,0 0 0,0-1 0,1 1 0,-1 0 0,-1 3 0,1-2-47,1-1 0,-1 1 0,1-1 0,0 1 1,-1 0-1,1-1 0,0 1 0,1 0 0,-1-1 1,0 1-1,1-1 0,0 1 0,-1 0 0,1-1 1,0 1-1,0-1 0,0 0 0,1 1 0,1 2 0,0-2-210,0 0-1,0 0 1,0-1-1,0 1 1,0-1-1,1 0 1,-1 0-1,1 0 1,0-1-1,-1 1 1,8 1-1,8 1-899,1-1 0,-1 0 1,1-2-1,24-1 0,-34 0 1012,67-4-124,-69 3 906,0-1 0,0 0 0,0-1 0,0 0 0,-1 0 0,1 0 0,8-6 0,24-23 3939,-33 26-3816,1-1-1,0 1 1,0 0 0,0 1-1,10-5 1,-17 10-725,0-1 0,0 1 0,0-1 0,0 1 0,0 0 0,0 0 0,0-1 0,0 1 0,0 0 0,0 0 0,0 0 0,0 0 0,0 0 0,0 0 0,0 0 0,0 1 0,0-1 0,0 0 0,0 0 0,0 1 0,0-1 0,-1 1 0,1-1 0,0 1 0,0-1 0,0 1 0,0-1 0,-1 1 0,1 0 0,0-1-1,0 1 1,-1 0 0,1 0 0,-1 0 0,1 0 0,-1-1 0,1 1 0,-1 0 0,1 0 0,-1 0 0,0 0 0,1 1 0,1 6-79,-1 0 0,0-1 0,0 1 0,0 12 0,-1-7 172,5 174-2165,0-207 2037,1 1 0,1 0 0,0 1 0,2-1 0,19-30 0,-22 39 19,1 0 0,1 0-1,-1 1 1,1 0 0,1 1 0,0 0 0,0 0 0,1 1-1,-1 0 1,2 0 0,11-5 0,-18 10 52,-1 1 0,1-1 0,-1 1 0,1 0 0,0 0 0,0 1 1,-1-1-1,1 1 0,0 0 0,0 0 0,5 0 0,-7 1-28,0-1 1,0 1 0,0 0-1,0 0 1,0 0-1,0 0 1,-1 0-1,1 0 1,0 0-1,-1 1 1,1-1-1,-1 0 1,1 1 0,-1-1-1,0 1 1,1 0-1,-1 0 1,0-1-1,0 1 1,0 0-1,-1 0 1,2 2 0,5 21 119,-1-1 0,-1 2 0,0-1 1,-3 1-1,1 48 0,4 39-279,-1-93-1583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1 279 9845,'0'0'2739,"19"-6"-2480,3 0-191,-1 0-20,-1-1 1,0 0-1,33-18 1,-48 23-45,93-57 49,-89 53-74,-1 0 0,1-1-1,-2 0 1,1 0 0,-1 0 0,0-1 0,-1-1-1,11-16 1,-15 22 15,-1 0 0,0 0 1,0 0-1,0 0 0,0 0 0,0 0 0,0 0 0,-1 0 0,1 0 0,-1 0 0,0-1 0,-1-2 0,1 4 5,0 1 1,-1-1-1,1 1 0,-1-1 0,1 1 0,-1 0 0,0 0 0,0-1 0,0 1 0,1 0 0,-1 0 0,0 0 1,0 0-1,-1 0 0,1 0 0,0 0 0,0 0 0,0 0 0,-1 1 0,1-1 0,0 0 0,-1 1 1,1-1-1,-1 1 0,1-1 0,-3 1 0,-6-3 20,0 1 0,0 1 0,0 0 0,0 0 0,0 1 0,-1 0 0,1 1 0,0 0 0,0 0 0,0 1-1,0 1 1,0 0 0,1 0 0,-1 0 0,1 2 0,0-1 0,0 1 0,0 0 0,1 1 0,0 0 0,0 0 0,0 1 0,1 0 0,0 0 0,0 1 0,1 0 0,-7 9 0,10-11-11,0 0 0,0 0 0,0 1 0,0-1 0,1 0 0,0 1 0,1 0 0,-1-1 0,0 11 0,2-14-13,0 0-1,0 0 0,0-1 1,0 1-1,0 0 0,1 0 1,-1-1-1,1 1 0,-1 0 1,1-1-1,0 1 0,0 0 1,1-1-1,-1 1 1,0-1-1,1 0 0,-1 1 1,1-1-1,0 0 0,0 0 1,0 0-1,0 0 0,0-1 1,0 1-1,0 0 0,3 1 1,6 1-185,-1-1 0,1 0 0,0 0 0,0-1 0,0 0 0,22 0 0,73-4-2767,-90 1 2220,74-8-4575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1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14 8580,'0'0'4066,"-28"2"-3055,-8 1-830,-45 9 1,75-10-172,1-1 0,-1 2 0,0-1 1,1 1-1,0 0 0,-1 0 0,1 0 1,0 1-1,1-1 0,-1 1 0,1 1 1,-1-1-1,1 1 0,1-1 0,-1 1 1,1 0-1,-1 0 0,1 1 0,1-1 1,-1 1-1,1-1 0,0 1 0,0 0 1,-1 8-1,1-2-17,0 0-1,1 0 1,-1 19 0,3-29-1,-1-1 0,0 1 1,1 0-1,-1-1 0,1 1 1,-1-1-1,1 1 0,0-1 1,0 1-1,-1-1 0,1 1 1,0-1-1,0 0 0,1 1 1,-1-1-1,0 0 0,0 0 1,1 0-1,-1 0 0,0 0 1,1 0-1,-1 0 0,1 0 1,0-1-1,-1 1 0,1-1 1,-1 1-1,1-1 0,0 1 1,-1-1-1,1 0 1,0 0-1,3 0 0,8 1-97,-1-1-1,1 0 1,16-3-1,-28 3 106,8-2-16,0 0 0,0 0 0,-1-1 0,1 0 0,0-1 0,-1 0 1,0 0-1,0-1 0,0 0 0,11-10 0,8-8 55,33-38 0,-45 45-17,-15 15-11,1 1 0,-1-1 0,1 0 0,-1 1 0,0-1 0,1 1 0,0-1 0,-1 1 0,1 0 0,-1-1 0,1 1 0,-1-1 0,1 1 0,0 0 0,-1 0 0,1-1 0,0 1 0,-1 0 0,1 0 0,0 0 0,-1 0 0,1 0 0,1 0 0,-1 0-5,-1 1 0,1-1 1,-1 1-1,1-1 1,-1 1-1,1-1 0,-1 1 1,1-1-1,-1 1 0,0 0 1,1-1-1,-1 1 1,0 0-1,0-1 0,0 1 1,1 0-1,-1-1 0,0 1 1,0 1-1,0 52 182,-1-33 20,0 163 257,2 194-730,-1-375 189,1 0 0,-1 0 0,0 0 0,1 0 1,-1 0-1,1 0 0,0 0 0,0 0 0,0 0 0,1-1 0,-1 1 0,1 0 1,2 3-1,-4-6 43,1 1 0,-1-1 0,1 1 0,-1-1 0,1 0 0,-1 1 0,1-1 0,0 0 1,-1 1-1,1-1 0,0 0 0,-1 0 0,1 1 0,0-1 0,-1 0 0,1 0 0,0 0 0,0 0 0,-1 0 1,1 0-1,0 0 0,0 0 0,1-1-14,0 0 1,0 1 0,-1-1-1,1 0 1,0 0-1,-1 0 1,1 0 0,-1 0-1,0-1 1,1 1-1,-1 0 1,2-3 0,5-7-87,-1 0 0,0-1 0,-1 1 1,0-1-1,-1-1 0,7-23 0,16-86 48,-27 118 88,6-35 56,16-81 707,62-188-1,-85 307-719,0 0 0,0 0-1,1 0 1,-1 0 0,0 0 0,1 0-1,-1 0 1,1 0 0,-1 0-1,1 1 1,0-1 0,-1 0-1,1 0 1,0 1 0,-1-1-1,1 0 1,0 1 0,1-1-1,-2 1-35,1 0 0,-1 0 0,0 0 0,1 0 0,-1 0-1,1 1 1,-1-1 0,0 0 0,1 0 0,-1 1 0,1-1 0,-1 0-1,0 1 1,1-1 0,-1 0 0,0 1 0,0-1 0,1 0 0,-1 1-1,0-1 1,0 1 0,1-1 0,-1 0 0,0 1 0,0-1 0,0 1-1,11 44-38,-9-36 181,-2-7-151,7 28 160,16 44 0,-20-66-231,0-1-1,0 0 1,1 0 0,0 0 0,0 0-1,1-1 1,0 1 0,0-1 0,0 0-1,1-1 1,10 9 0,-14-12-43,1-1 0,-1 1 1,1-1-1,-1 0 0,1 0 0,0 0 1,-1-1-1,1 1 0,0-1 1,-1 1-1,1-1 0,0 0 0,0 0 1,0 0-1,-1 0 0,1-1 1,0 1-1,-1-1 0,1 0 0,0 0 1,-1 1-1,1-2 0,-1 1 1,1 0-1,-1 0 0,1-1 0,-1 0 1,0 1-1,0-1 0,0 0 1,0 0-1,0 0 0,2-3 0,6-8-108,0 0-1,0 0 0,-2-1 0,10-19 0,-15 27 276,13-28 637,21-68 0,-15 37 1451,-22 67-2097,-1 1 0,1-1 0,0 0-1,-1 0 1,1 1 0,0-1 0,0 0-1,1 1 1,-1 2 0,2 10-15,-2 0-19,0-1 0,1 0 1,1 1-1,1-1 0,0 0 0,0 0 0,2 0 1,0-1-1,9 20 0,-10-27-218,0 1 0,0-1 1,1 0-1,0 0 0,0-1 0,1 1 1,-1-1-1,9 6 0,-8-7-319,1 0 0,-1 0 0,1-1 0,0 0 0,0-1 0,0 1 0,0-1 0,1-1 0,11 2 1,26-1-4006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19 7860,'0'0'4730,"-27"-5"-4405,-3 0-247,-51-3-1,78 8-67,0 0-1,0 1 1,0-1 0,1 1-1,-1-1 1,0 1 0,0 0 0,0 0-1,1 0 1,-1 1 0,0-1-1,1 1 1,-1-1 0,1 1-1,0 0 1,0 0 0,-1 0 0,1 0-1,0 0 1,1 1 0,-1-1-1,0 1 1,1-1 0,-1 1-1,1-1 1,0 1 0,0 0 0,-1 3-1,-1 2 22,0 0-17,0 1 1,1-1-1,0 1 0,0 0 0,1 0 1,0 0-1,1 0 0,0 12 0,1-9-3,-1-10-8,0 0 0,0 1 0,0-1 0,1 0 0,-1 0 0,1 1 0,-1-1 0,1 0 0,0 0-1,0 0 1,0 0 0,0 0 0,1 0 0,-1 0 0,0 0 0,1-1 0,-1 1 0,1 0 0,3 2 0,-2-2-66,1 1-1,0-1 1,1 0-1,-1 0 1,0 0-1,1-1 1,-1 1-1,0-1 1,9 1 0,-7-1 8,1 0 1,0-1 0,0 0-1,-1 0 1,1 0 0,0-1-1,-1 0 1,1-1 0,0 1-1,-1-1 1,0 0 0,1-1 0,-1 0-1,7-4 1,-3-1 60,0-1-1,-1-1 1,0 0 0,12-18 0,-17 23 49,0 0 1,-1 0 0,0-1 0,0 1 0,0-1-1,-1 0 1,1 0 0,1-10 0,-4 42-57,-1-12 14,1-1 1,0 1-1,1-1 1,4 20-1,-4-29-20,0 0 1,0-1-1,1 1 1,-1 0-1,1-1 0,0 1 1,0-1-1,0 0 1,1 0-1,-1 0 1,1 0-1,-1 0 0,1 0 1,0-1-1,0 1 1,0-1-1,1 0 1,-1 0-1,1 0 0,4 2 1,0-1-342,1-1 1,-1 0 0,1 0 0,-1 0-1,1-2 1,0 1 0,-1-1 0,1 0-1,0-1 1,-1 1 0,1-2 0,0 0-1,-1 0 1,0 0 0,1-1-1,-1 0 1,0 0 0,0-1 0,-1-1-1,1 1 1,-1-1 0,0 0 0,10-10-1,20-20-3907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2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1 322 192,'0'0'2281,"0"-29"-536,3-211 1899,-3 187 1004,0 57-4333,0 603 2718,0-596-3033,-1-4 7,1 0 0,0 0 0,1 0 1,0 0-1,0 0 0,3 10 0,-4-16-13,1 1 1,0 0 0,0-1-1,0 1 1,0-1-1,0 1 1,1-1 0,-1 1-1,0-1 1,1 0-1,-1 0 1,1 1 0,-1-1-1,1 0 1,0-1-1,-1 1 1,1 0 0,0 0-1,0-1 1,-1 1-1,1-1 1,0 1 0,0-1-1,0 0 1,0 0-1,-1 0 1,1 0 0,2 0-1,0 0-97,0-1 1,0 1-1,-1-1 0,1 0 1,0 0-1,0 0 0,-1 0 0,1 0 1,-1-1-1,1 0 0,-1 0 0,0 0 1,5-3-1,2-4-680,-1 0 0,15-17 0,-16 16 51,32-38-3793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3:04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1 116 288,'0'0'4178,"10"13"-3668,34 41-180,-43-53-327,0 0 0,1 0 0,-1 0-1,0 0 1,1 0 0,-1-1-1,1 1 1,-1 0 0,1-1-1,-1 1 1,1-1 0,-1 1-1,1-1 1,-1 0 0,1 0 0,0 0-1,-1 0 1,1 0 0,0 0-1,-1 0 1,1 0 0,-1-1-1,1 1 1,-1-1 0,1 1 0,0-1-1,-1 1 1,0-1 0,1 0-1,-1 0 1,1 0 0,-1 0-1,0 0 1,0 0 0,0 0-1,2-2 1,4-2-49,6-4-361,0-1 0,-1 0 0,0-1 0,13-15-1,-21 21 434,0 0 0,0 0 0,-1 0-1,0 0 1,0-1 0,0 0-1,0 1 1,-1-1 0,0 0 0,-1 0-1,1 0 1,-1 0 0,1-13-1,-2 19 86,0-1-1,0 0 0,0 1 1,0-1-1,0 0 0,-1 1 1,1-1-1,0 1 0,0-1 0,-1 0 1,1 1-1,0-1 0,-1 1 1,1-1-1,0 1 0,-1-1 1,1 1-1,-1-1 0,1 1 1,-1-1-1,1 1 0,-1-1 0,1 1 1,-1 0-1,1-1 0,-1 1 1,0 0-1,0-1 0,-25 0 1034,20 2-1093,0 0 1,1 0-1,-1 1 1,1-1-1,-1 1 1,1 1-1,-6 2 1,3 2 70,0-1 0,0 1 1,1 1-1,0-1 1,0 1-1,1 0 1,0 1-1,1 0 1,0 0-1,0 0 0,0 0 1,2 1-1,-1-1 1,1 1-1,0 0 1,1 0-1,0 0 0,0 18 1,2-26-118,0 0-1,0 0 1,0 0 0,0-1 0,0 1-1,0 0 1,1 0 0,-1 0 0,1-1 0,-1 1-1,1 0 1,0 0 0,0-1 0,0 1-1,0-1 1,0 1 0,0-1 0,0 1-1,0-1 1,0 1 0,1-1 0,-1 0-1,1 0 1,-1 0 0,1 0 0,-1 0-1,1 0 1,0 0 0,2 1 0,4 0 22,0-1 0,0 0 0,-1 0 0,1-1 0,15-1 0,-2 1 25,17-1 26,-1-1 0,1-1 0,66-16 0,-15-11-3919,-65 19-1799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2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11013,'0'0'2703,"32"4"-2474,106 13-114,-119-16-104,-1-1 0,0-1 0,1-1-1,-1 0 1,31-9 0,-34 7 35,0 1 0,0 0-1,30-1 1,-44 4-36,0 0 1,0 1-1,0-1 1,0 0-1,-1 0 1,1 1-1,0-1 1,0 0-1,0 1 0,0-1 1,-1 1-1,1-1 1,0 1-1,0-1 1,-1 1-1,1 0 1,0-1-1,-1 1 0,1 0 1,-1-1-1,1 1 1,-1 0-1,1 0 1,-1 0-1,1-1 1,-1 1-1,0 0 1,0 0-1,1 0 0,-1 0 1,0 1-1,2 34 402,-2-27-240,0 221 1471,0-225-1641,0-1 0,0 0 0,1 0 0,0 1 1,0-1-1,0 0 0,0 0 0,4 7 0,-4-10-40,-1-1 1,0 1-1,1 0 1,-1-1-1,1 1 1,0 0-1,-1-1 1,1 1-1,-1 0 1,1-1-1,0 1 1,-1-1-1,1 0 1,0 1-1,0-1 1,0 1-1,-1-1 1,1 0-1,0 0 1,1 1-1,-1-1-91,1-1 1,-1 1-1,0 0 1,1 0-1,-1-1 0,0 1 1,1-1-1,-1 1 1,0-1-1,0 0 0,0 1 1,0-1-1,1 0 0,-1 0 1,0 0-1,0 0 1,1-2-1,16-25-3222,-6-11-1865</inkml:trace>
  <inkml:trace contextRef="#ctx0" brushRef="#br0" timeOffset="1">434 0 8196,'0'0'6643,"-14"117"-6883,48-74-1617,5-8-1409,-5 1-4993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2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74 8980,'0'0'4813,"-11"23"-4461,-34 72-114,43-90-224,-1 0 0,1 0 0,1 1 0,-1-1 0,1 0 0,0 1 0,0-1 1,0 1-1,1-1 0,0 1 0,0-1 0,0 1 0,1 5 0,1 3-1,-1-12-10,-1-1-1,0 0 0,1 1 0,-1-1 1,1 0-1,0 0 0,-1 0 0,1 1 1,0-1-1,0 0 0,0 0 1,0 0-1,0 0 0,0 0 0,0-1 1,0 1-1,0 0 0,0 0 0,0-1 1,1 1-1,-1 0 0,0-1 0,0 1 1,1-1-1,-1 0 0,0 1 1,1-1-1,-1 0 0,0 0 0,1 0 1,-1 0-1,1 0 0,-1 0 0,3-1 1,0 1-17,1 0 1,-1-1 0,0 0 0,1 0-1,-1 0 1,0 0 0,0-1-1,0 1 1,0-1 0,5-3 0,-4 1-44,0-1 1,0 0-1,0 0 1,0 0-1,-1-1 1,0 1-1,0-1 1,-1 0-1,0 0 1,0-1-1,0 1 1,0-1-1,2-12 1,-1-1 40,-1 0 0,-1 0 1,-1-32-1,0 49 16,-1-1 0,0 1 1,-1 0-1,1-1 0,-1 1 0,1-1 0,-1 1 1,0 0-1,0-1 0,0 1 0,-1 0 1,1 0-1,-1 0 0,0 0 0,0 0 0,0 0 1,0 1-1,0-1 0,-1 1 0,1-1 0,-1 1 1,0 0-1,1 0 0,-6-3 0,1 2-2,-1 0 1,1 1-1,-1 0 0,0 0 0,0 1 0,0-1 0,0 2 0,0-1 0,-13 2 1,17-1 5,-1 1 1,0 0 0,1 0 0,-1 0 0,1 0-1,-1 1 1,1 0 0,0 0 0,0 0 0,0 0 0,0 1-1,0 0 1,0-1 0,0 1 0,-5 7 0,7-8-51,-1 1 1,1 0-1,0 0 1,0 0-1,0 0 1,1 0-1,-1 0 1,1 1-1,-1-1 1,1 0 0,0 1-1,0-1 1,1 1-1,-1-1 1,1 1-1,0-1 1,0 1-1,0-1 1,0 1-1,0 0 1,2 6-1,-1-9-129,0 1 0,0-1 0,0 0 0,0 1-1,1-1 1,-1 0 0,0 1 0,1-1-1,-1 0 1,0 0 0,1 0 0,-1 0 0,1-1-1,0 1 1,-1 0 0,1 0 0,0-1-1,-1 1 1,1-1 0,0 0 0,0 0-1,-1 1 1,1-1 0,0 0 0,0 0 0,3-1-1,-1 1-196,39 1-2987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3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2577,'160'-26'4325,"-154"26"-3818,-1-1 1,1 0 0,-1-1-1,1 0 1,-1 0-1,1 0 1,-1 0 0,0-1-1,7-4 1,-11 6-376,1 0 0,-1 0 1,0 0-1,1 1 1,-1-1-1,1 0 0,-1 1 1,1-1-1,-1 1 0,1-1 1,-1 1-1,1 0 0,-1 0 1,1 0-1,-1 0 0,4 0 1,-3 0-71,0 0 0,0 0 0,1 0 0,-1 0 1,0 0-1,0 1 0,1-1 0,-1 1 0,0-1 0,0 1 0,0 0 1,1 0-1,-1 0 0,0 0 0,-1 0 0,1 1 0,3 1 1,-3 0-38,0 0 0,0 1 1,0-1-1,-1 1 0,1-1 1,-1 1-1,0-1 1,0 1-1,0 0 0,1 5 1,2 18-17,-1 1 1,-2-1 0,0 1-1,-5 39 1,6-73-733,-1-1 0,1 1 0,0 0-1,0 0 1,1 0 0,5-9 0,34-46-154,-12 25 1137,42-41 0,-70 75-203,1-2 87,0 1 0,0 0 1,0 0-1,1 0 0,-1 1 0,1-1 0,-1 1 1,1 0-1,0 0 0,0 0 0,0 0 0,0 1 1,0-1-1,0 1 0,5 0 0,-9 1-106,1 0 1,0 1-1,-1-1 0,1 0 1,-1 1-1,1-1 0,-1 1 0,1-1 1,-1 1-1,1-1 0,-1 1 1,1 0-1,-1-1 0,0 1 1,1 0-1,-1-1 0,0 1 0,0 0 1,1-1-1,-1 1 0,0 0 1,0-1-1,0 1 0,0 0 0,0-1 1,0 1-1,0 0 0,0 1 1,0 29 442,-1-22-264,1 189 719,0-197-959,0 0 0,1 0 0,-1-1 0,0 1 0,1 0 0,-1-1 0,0 1 0,1 0 0,-1-1 0,1 1 0,-1 0 0,1-1 0,-1 1 0,1-1 0,-1 1 0,1-1 0,-1 1 0,1-1 0,0 1 0,-1-1 0,1 1 0,0-1 0,0 0 0,-1 0 0,1 1 0,0-1 0,0 0 0,-1 0 0,1 0 0,0 0 0,0 0 0,1 0 0,35 0-2476,-24 0 931,33 0-4792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5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2561,'0'0'7780,"2"-19"-6636,0-5-763,3-55 3293,-5 82-3199,0 404-119,0-240-3732,-1-184 3361,2 1 0,0-1 0,1 1 0,1-1 0,7-24 0,-9 37 16,1 0 0,-1-1-1,1 1 1,0 0 0,0 0-1,1 0 1,-1 0 0,1 1-1,0-1 1,0 1 0,0-1 0,0 1-1,1 0 1,-1 0 0,1 1-1,0-1 1,0 1 0,0 0-1,0 0 1,0 0 0,0 0-1,0 0 1,1 1 0,-1 0 0,10-1-1,-7 1-11,0 1 1,0-1-1,0 2 0,1-1 0,-1 1 0,0 0 0,0 0 1,0 1-1,0 0 0,0 0 0,0 1 0,10 5 1,-12-5 0,-1 1 0,0-1 0,1 1 0,-2 0 0,1 0 1,0 0-1,-1 0 0,0 1 0,0-1 0,0 1 1,0 0-1,-1 0 0,0 0 0,0 0 0,0 0 0,-1 0 1,2 10-1,-1-6 12,0 1-1,-1-1 1,-1 1 0,1 0-1,-1-1 1,-1 1 0,-3 18 0,3-24 2,-1 1 1,1-1-1,-1 1 1,0-1-1,-1 0 1,1 0 0,-1 0-1,0 0 1,0 0-1,0-1 1,0 1-1,0-1 1,-1 0 0,0 0-1,1 0 1,-1 0-1,-7 3 1,-1 0-17,0-1 0,-1 0 0,0 0 0,0-2 0,-1 1 0,1-2 0,0 1 0,-1-2 0,-24 0 0,36-1-48,1 0 1,0-1-1,0 1 0,-1-1 1,1 1-1,0-1 1,0 1-1,0-1 0,0 0 1,0 1-1,0-1 1,0 0-1,0 0 0,0 0 1,0 0-1,1 0 1,-1 0-1,0 0 0,0 0 1,1 0-1,-1 0 1,1 0-1,-1-1 0,1 1 1,0 0-1,-1 0 1,1-1-1,0 1 0,0 0 1,0 0-1,0-1 1,0 1-1,0 0 0,0 0 1,0-1-1,0 1 0,1 0 1,-1 0-1,0-1 1,1 1-1,-1 0 0,1 0 1,0 0-1,-1 0 1,1 0-1,1-2 0,3-1-395,0-1 0,0 1 0,0 1 0,1-1 0,-1 1 0,1 0-1,0 0 1,0 0 0,12-3 0,29-9-3958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5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8420,'0'0'3337,"0"5"-2603,15 235 399,-5-124-1108,-10-115-95,0 0 0,0 1 0,0-1 0,0 0 0,1 0 0,-1 0 0,0 0 0,0 0 0,1 0 1,-1 0-1,1 0 0,-1 0 0,1 0 0,-1 0 0,1 0 0,-1 0 0,1 0 0,0 0 0,1 1 0,-1-2-348,1 1 0,-1-1 0,1 1-1,-1-1 1,1 0 0,0 0 0,-1 1 0,1-1 0,0 0-1,-1 0 1,1-1 0,1 1 0,14-2-4651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5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10197,'0'0'1248,"152"-15"-1152,-96-3-96,3-2-992,-5 0-1841,-12 5-2418</inkml:trace>
  <inkml:trace contextRef="#ctx0" brushRef="#br0" timeOffset="1">45 360 8292,'0'0'3874,"180"-17"-3794,-121-1-48,-5 3 32,-9 5-64,-17 5-96,-8 2-1425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7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26 4610,'0'0'7726,"-4"-6"-7184,4 5-516,-1 0 0,0-1 1,1 1-1,-1 0 0,0 0 0,0 0 0,0 0 1,0 0-1,0 0 0,0 0 0,0 0 0,-1 0 1,1 0-1,0 1 0,0-1 0,-1 0 1,1 1-1,0-1 0,-1 1 0,1 0 0,-1-1 1,1 1-1,-1 0 0,-1 0 0,0 1-11,0 0-1,0 0 0,0 1 1,0-1-1,0 1 0,0 0 1,0 0-1,1 0 0,-1 0 1,1 0-1,0 1 1,0-1-1,-3 4 0,-11 14 121,0 2-1,2 0 1,1 0-1,0 1 1,2 0-1,0 1 1,2 1-1,-12 45 1,13-31-84,1 1 1,2 0 0,2-1 0,1 1-1,4 45 1,-1-80-56,-1 1 0,1-1 0,0 1 1,0 0-1,1-1 0,0 0 0,0 1 0,0-1 0,0 0 0,6 8 1,-6-10-36,1 0 0,-1 0 0,1 0 0,0-1 1,0 1-1,0-1 0,0 0 0,1 0 1,-1 0-1,1 0 0,-1 0 0,1-1 0,-1 1 1,1-1-1,0 0 0,5 1 0,1-1-200,1 0 1,0-1-1,-1 0 0,1-1 0,0 0 0,-1 0 0,1-1 0,-1 0 0,0-1 0,0 0 0,0-1 0,0 0 0,0-1 1,-1 0-1,0 0 0,0-1 0,0 0 0,-1-1 0,0 0 0,0 0 0,0-1 0,-1 1 0,-1-2 0,1 1 0,-1-1 1,0 0-1,-1 0 0,7-17 0,-10 20 612,-1-1 0,1 0 0,-1-1-1,-1 1 1,1 0 0,-1-9 0,0 9 787,-1 6-1102,1 1 0,-1-1 0,1 1 0,-1 0 1,1-1-1,-1 1 0,1 0 0,-1 0 1,0-1-1,1 1 0,-1 0 0,1 0 0,-1 0 1,0 0-1,1 0 0,-1 0 0,0 0 1,1 0-1,-1 0 0,1 0 0,-1 0 0,0 0 1,1 0-1,-1 1 0,1-1 0,-1 0 1,1 0-1,-1 1 0,0-1 0,1 0 0,-1 1 1,1-1-1,-1 1 0,-2 3-42,0 0-1,0 0 0,1 0 1,0 0-1,0 0 1,0 0-1,0 1 1,0-1-1,1 1 1,0 0-1,0-1 1,-1 8-1,0 63 46,2-57-35,0-14-25,-1-1-1,2 1 0,-1 0 0,0-1 1,1 1-1,-1 0 0,1 0 0,0-1 1,1 1-1,-1-1 0,0 1 0,1-1 1,0 0-1,0 1 0,0-1 1,2 3-1,-1-4-3,1 1 0,-1-1 0,0 0-1,0 0 1,1-1 0,-1 1 0,1-1 0,0 1 0,-1-1 0,1 0 0,0-1 0,0 1 0,0-1 0,-1 1-1,1-1 1,5-1 0,-3 1-50,-1 0-1,1 0 0,-1-1 0,1 0 1,-1 0-1,1 0 0,-1-1 1,0 0-1,0 0 0,0 0 0,0-1 1,0 1-1,0-1 0,-1 0 1,1-1-1,-1 1 0,0-1 0,0 0 1,0 0-1,0 0 0,-1 0 1,0-1-1,0 0 0,0 1 0,0-1 1,-1 0-1,0 0 0,0-1 1,2-5-1,-2 5 10,0 0 0,-1 0-1,1 0 1,-1-1 0,0 1 0,-1 0 0,1 0 0,-1-1-1,-1 1 1,-1-11 0,1 13 41,0 1-1,0-1 1,0 1-1,-1-1 1,1 1-1,-1 0 1,0 0-1,0 0 1,0 0 0,0 0-1,-1 0 1,1 1-1,-1-1 1,1 1-1,-1-1 1,0 1-1,0 0 1,0 0-1,-5-2 1,-1 1-110,0-1 0,-1 1-1,1 1 1,-1 0 0,0 0 0,0 1 0,0 0 0,0 0-1,0 1 1,0 1 0,-18 3 0,26-4-20,1 1-1,-1-1 1,0 1-1,1 0 1,-1-1 0,1 1-1,0 0 1,-1 0-1,1 0 1,0 0 0,-1 0-1,1 1 1,0-1-1,0 0 1,0 0 0,0 1-1,0-1 1,0 1-1,1-1 1,-1 1 0,0-1-1,0 4 1,-1 13-3527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10405,'0'0'1478,"8"9"-1350,5 6-120,-1 1 0,0 0 0,-2 1 0,16 31 0,-18-25-5,-7-18-1,0 1-1,1-1 0,0 0 1,0 0-1,0 0 1,0 0-1,1 0 0,0-1 1,0 1-1,6 5 1,-9-10 0,1 1 1,-1-1 0,1 0-1,-1 0 1,1 1 0,0-1-1,-1 0 1,1 0 0,-1 0-1,1 0 1,0 0 0,-1 0-1,1 0 1,0 0 0,-1 0 0,1 0-1,-1 0 1,1 0 0,0-1-1,-1 1 1,1 0 0,-1 0-1,1-1 1,-1 1 0,1 0-1,-1-1 1,1 1 0,-1 0-1,1-1 1,-1 1 0,1-1-1,-1 1 1,1-1 0,-1 1 0,0-1-1,1 1 1,-1-1 0,0 0-1,13-26 110,-12 23-99,15-36-84,-5 8-246,2 0 0,1 1-1,1 1 1,28-41 0,-29 57-2313,0 7-2020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7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0 9973,'0'0'1494,"-12"29"-1121,-2 0-261,0 3 108,0 1-1,2 1 1,-12 54-1,12-15 255,3 1 0,3 1 1,5 75-1,1-132-457,1 0 1,0 0-1,2 0 0,0-1 1,1 1-1,0-1 0,13 29 1,-14-39-101,0 0 0,1-1 0,0 0 0,0 0 0,0 0 0,0 0 0,1-1 0,0 1 0,0-1 0,1 0 0,-1-1 0,1 0 0,0 0 0,0 0 1,1 0-1,-1-1 0,1 0 0,0 0 0,-1-1 0,1 0 0,0 0 0,9 1 0,-7-2-598,1 0 0,0 0-1,-1 0 1,1-2 0,0 1 0,-1-1 0,1 0-1,13-5 1,-17 4-97,0-2 0,-1 1 0,1 0 0,-1-1 0,5-5 0,-2 3-276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7:24:08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22 544,'0'0'11574,"-1"-4"-11438,1 4-119,0-1 1,0 1 0,0-1-1,0 1 1,-1-1 0,1 1-1,0-1 1,0 1 0,0-1 0,0 1-1,0-1 1,0 1 0,0-1-1,0 1 1,1-1 0,-1 1-1,0-1 1,0 1 0,0-1 0,1 1-1,-1-1 1,0 1 0,0-1-1,1 1 1,-1-1 0,0 1-1,1 0 1,-1-1 0,0 1 0,1 0-1,-1-1 1,1 1 0,-1 0-1,1-1 1,-1 1 0,1 0-1,-1 0 1,1 0 0,-1-1-1,1 1 1,-1 0 0,1 0 0,0 0-1,1 0 26,0 1 1,1-1-1,-1 1 0,0 0 0,0 0 0,0 0 0,0 0 0,0 0 0,0 0 1,0 1-1,0-1 0,2 2 0,1 3-42,1 0-1,-1 0 1,0 1-1,0 0 1,-1 0 0,0 0-1,0 0 1,-1 0-1,0 1 1,0-1 0,-1 1-1,0 0 1,0 0 0,-1 0-1,0 0 1,0 0-1,-1 0 1,0 1 0,0-1-1,-1 0 1,0 0 0,-1 0-1,0 0 1,0 0-1,0-1 1,-1 1 0,0-1-1,-1 1 1,-6 10 0,-59 58-44,76-99-4565,16-12 2106,7-7-900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4922-C530-4756-B80B-AA5CB11A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DE15C-61FE-41BF-BBAB-5C31F5F24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0B9A-AF66-4A46-970E-D09E2BD7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FC1E-8B24-4E91-850B-DFBFB0CA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1008-9566-4A60-8774-D9F8CDE3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6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4EE8-3A2F-4F69-A140-6281C833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72B0E-74DC-4D4D-8B1E-A9E2A62B0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5B4B-D479-46B6-A1F8-4316A0ED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5351-F9E1-4DE3-85A7-16BB10BC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7024-6C0C-4415-9AD9-CFF84885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A10AF-EC8F-435C-8B84-F24FF7035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C4AA7-B5B0-4AAF-892F-359679064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F44-1463-406C-B48D-B6BFBD31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AA53-912E-443B-99D8-A889EA05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8076-D0DE-49BE-B907-ACD29A9A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0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4FEB-EA50-47E0-B77C-395D116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1D04-2828-44CF-884E-F0F6484D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8F88-52FE-4E27-BB84-301248BF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0144-43C7-42F0-B73E-F78AD354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722A-499D-4B8F-B64F-8E1B178E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308D-93D3-4A89-8349-9C7BEBAF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02E1B-1BE5-41D3-9D7B-667762B1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547B-4437-40B8-A429-4A02B34E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5E74-2E75-4778-A8D3-D0BE88A2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0FA8-B592-4800-B171-2D8E6EA2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0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F025-D8C4-4C2C-A9A8-00AF7D31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F63-DA90-4EB8-A0B7-5B65DF06C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C3A15-1415-4F01-9BB8-50BB22E44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463B-410C-43F4-B112-80156688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0DA0-DDC9-48AA-B5A1-D5F45BBD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DE28-570F-4D0B-8B55-4FB817DF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2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CEFE-1B25-4289-B9A1-54F7142D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C2AC-ED62-48F6-AC0E-083538409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DE3FE-E11A-4228-8AA3-2DD885C91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C61D7-39A9-4C11-BE36-C6864B729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E7EA3-CAEC-490F-AD6C-0E7AACDD0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629B1-FAEB-426B-B6ED-1F974C69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D2730-C51D-4AB0-905E-BFD7FFF0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1292B-BF6C-487D-B779-9C56DFF6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5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6950-5E76-4E1D-82B7-2C9033BC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BE28-1045-409F-8F1F-7E86DEBB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6D9A0-50FB-4C1C-82FF-1AC159A0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643A-F317-4D3C-B9EA-232C4534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1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B8094-956B-4D9C-AD80-6FA1DCF5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6D822-550C-4D9A-9DFC-57BFBDEC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6E43E-EAE1-4303-898A-CA77B894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4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1F61-A56D-4647-A864-74B70AC4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7F2D-6611-45F2-9106-E2065ECC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689CE-3B17-4388-B4C5-79C185BE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6BF6-355F-4AC4-9BDF-DB475B61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D4922-0C55-48CB-BF5B-8047EC4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937DF-5B91-4A34-BE15-C57C6F2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E726-5C57-447A-A197-1C918838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E2F2A-5118-4DCD-A7CD-DFDACECEE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9938-FA58-4588-AE77-DBA5B0C47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86D21-E99D-4D2B-9367-C1946E75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98A83-0105-4FCD-A21A-B074FEDF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0519D-A39D-4148-9EB7-018564C0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24523-B190-450E-A0BB-25A2E62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C23E6-54BB-48C6-ACD7-7183CD56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1FDBC-1D13-4F65-9399-ACFE918D0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DB9C-2E51-42AF-B9BB-68DE0813388F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0A33-42BB-4205-A4EB-FB62E35F9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4539-A35D-4740-9811-DD105F903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ECE1-9514-493D-ABB6-2D55DD574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XDoZLVjfbs&amp;list=PLLy_2iUCG87CNafffzNZPVa9rW-QmOmEv&amp;index=3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9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8.png"/><Relationship Id="rId671" Type="http://schemas.openxmlformats.org/officeDocument/2006/relationships/customXml" Target="../ink/ink338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3.xml"/><Relationship Id="rId366" Type="http://schemas.openxmlformats.org/officeDocument/2006/relationships/customXml" Target="../ink/ink184.xml"/><Relationship Id="rId531" Type="http://schemas.openxmlformats.org/officeDocument/2006/relationships/image" Target="../media/image264.png"/><Relationship Id="rId573" Type="http://schemas.openxmlformats.org/officeDocument/2006/relationships/customXml" Target="../ink/ink288.xml"/><Relationship Id="rId629" Type="http://schemas.openxmlformats.org/officeDocument/2006/relationships/customXml" Target="../ink/ink317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5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640" Type="http://schemas.openxmlformats.org/officeDocument/2006/relationships/image" Target="../media/image317.png"/><Relationship Id="rId682" Type="http://schemas.openxmlformats.org/officeDocument/2006/relationships/image" Target="../media/image338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6.png"/><Relationship Id="rId377" Type="http://schemas.openxmlformats.org/officeDocument/2006/relationships/image" Target="../media/image187.png"/><Relationship Id="rId500" Type="http://schemas.openxmlformats.org/officeDocument/2006/relationships/customXml" Target="../ink/ink251.xml"/><Relationship Id="rId542" Type="http://schemas.openxmlformats.org/officeDocument/2006/relationships/customXml" Target="../ink/ink272.xml"/><Relationship Id="rId584" Type="http://schemas.openxmlformats.org/officeDocument/2006/relationships/image" Target="../media/image290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2.xml"/><Relationship Id="rId279" Type="http://schemas.openxmlformats.org/officeDocument/2006/relationships/customXml" Target="../ink/ink140.xml"/><Relationship Id="rId444" Type="http://schemas.openxmlformats.org/officeDocument/2006/relationships/customXml" Target="../ink/ink223.xml"/><Relationship Id="rId486" Type="http://schemas.openxmlformats.org/officeDocument/2006/relationships/customXml" Target="../ink/ink244.xml"/><Relationship Id="rId651" Type="http://schemas.openxmlformats.org/officeDocument/2006/relationships/customXml" Target="../ink/ink328.xml"/><Relationship Id="rId693" Type="http://schemas.openxmlformats.org/officeDocument/2006/relationships/customXml" Target="../ink/ink349.xml"/><Relationship Id="rId707" Type="http://schemas.openxmlformats.org/officeDocument/2006/relationships/customXml" Target="../ink/ink356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customXml" Target="../ink/ink174.xml"/><Relationship Id="rId388" Type="http://schemas.openxmlformats.org/officeDocument/2006/relationships/customXml" Target="../ink/ink195.xml"/><Relationship Id="rId511" Type="http://schemas.openxmlformats.org/officeDocument/2006/relationships/image" Target="../media/image254.png"/><Relationship Id="rId553" Type="http://schemas.openxmlformats.org/officeDocument/2006/relationships/image" Target="../media/image275.png"/><Relationship Id="rId609" Type="http://schemas.openxmlformats.org/officeDocument/2006/relationships/image" Target="../media/image302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5.png"/><Relationship Id="rId595" Type="http://schemas.openxmlformats.org/officeDocument/2006/relationships/image" Target="../media/image295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620" Type="http://schemas.openxmlformats.org/officeDocument/2006/relationships/image" Target="../media/image307.png"/><Relationship Id="rId662" Type="http://schemas.openxmlformats.org/officeDocument/2006/relationships/image" Target="../media/image328.png"/><Relationship Id="rId718" Type="http://schemas.openxmlformats.org/officeDocument/2006/relationships/image" Target="../media/image356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customXml" Target="../ink/ink262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8.png"/><Relationship Id="rId564" Type="http://schemas.openxmlformats.org/officeDocument/2006/relationships/customXml" Target="../ink/ink283.xml"/><Relationship Id="rId259" Type="http://schemas.openxmlformats.org/officeDocument/2006/relationships/customXml" Target="../ink/ink130.xml"/><Relationship Id="rId424" Type="http://schemas.openxmlformats.org/officeDocument/2006/relationships/customXml" Target="../ink/ink213.xml"/><Relationship Id="rId466" Type="http://schemas.openxmlformats.org/officeDocument/2006/relationships/customXml" Target="../ink/ink234.xml"/><Relationship Id="rId631" Type="http://schemas.openxmlformats.org/officeDocument/2006/relationships/customXml" Target="../ink/ink318.xml"/><Relationship Id="rId673" Type="http://schemas.openxmlformats.org/officeDocument/2006/relationships/customXml" Target="../ink/ink339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326" Type="http://schemas.openxmlformats.org/officeDocument/2006/relationships/customXml" Target="../ink/ink164.xml"/><Relationship Id="rId533" Type="http://schemas.openxmlformats.org/officeDocument/2006/relationships/image" Target="../media/image265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5.xml"/><Relationship Id="rId575" Type="http://schemas.openxmlformats.org/officeDocument/2006/relationships/customXml" Target="../ink/ink289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600" Type="http://schemas.openxmlformats.org/officeDocument/2006/relationships/customXml" Target="../ink/ink302.xml"/><Relationship Id="rId642" Type="http://schemas.openxmlformats.org/officeDocument/2006/relationships/image" Target="../media/image318.png"/><Relationship Id="rId684" Type="http://schemas.openxmlformats.org/officeDocument/2006/relationships/image" Target="../media/image339.png"/><Relationship Id="rId281" Type="http://schemas.openxmlformats.org/officeDocument/2006/relationships/customXml" Target="../ink/ink141.xml"/><Relationship Id="rId337" Type="http://schemas.openxmlformats.org/officeDocument/2006/relationships/image" Target="../media/image167.png"/><Relationship Id="rId502" Type="http://schemas.openxmlformats.org/officeDocument/2006/relationships/customXml" Target="../ink/ink252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8.png"/><Relationship Id="rId544" Type="http://schemas.openxmlformats.org/officeDocument/2006/relationships/customXml" Target="../ink/ink273.xml"/><Relationship Id="rId586" Type="http://schemas.openxmlformats.org/officeDocument/2006/relationships/image" Target="../media/image291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6.xml"/><Relationship Id="rId404" Type="http://schemas.openxmlformats.org/officeDocument/2006/relationships/customXml" Target="../ink/ink203.xml"/><Relationship Id="rId446" Type="http://schemas.openxmlformats.org/officeDocument/2006/relationships/customXml" Target="../ink/ink224.xml"/><Relationship Id="rId611" Type="http://schemas.openxmlformats.org/officeDocument/2006/relationships/image" Target="../media/image303.png"/><Relationship Id="rId653" Type="http://schemas.openxmlformats.org/officeDocument/2006/relationships/customXml" Target="../ink/ink329.xml"/><Relationship Id="rId250" Type="http://schemas.openxmlformats.org/officeDocument/2006/relationships/image" Target="../media/image124.png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88" Type="http://schemas.openxmlformats.org/officeDocument/2006/relationships/customXml" Target="../ink/ink245.xml"/><Relationship Id="rId695" Type="http://schemas.openxmlformats.org/officeDocument/2006/relationships/customXml" Target="../ink/ink350.xml"/><Relationship Id="rId709" Type="http://schemas.openxmlformats.org/officeDocument/2006/relationships/customXml" Target="../ink/ink357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5.xml"/><Relationship Id="rId513" Type="http://schemas.openxmlformats.org/officeDocument/2006/relationships/image" Target="../media/image255.png"/><Relationship Id="rId555" Type="http://schemas.openxmlformats.org/officeDocument/2006/relationships/image" Target="../media/image276.png"/><Relationship Id="rId597" Type="http://schemas.openxmlformats.org/officeDocument/2006/relationships/image" Target="../media/image296.png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622" Type="http://schemas.openxmlformats.org/officeDocument/2006/relationships/image" Target="../media/image308.png"/><Relationship Id="rId261" Type="http://schemas.openxmlformats.org/officeDocument/2006/relationships/customXml" Target="../ink/ink131.xml"/><Relationship Id="rId499" Type="http://schemas.openxmlformats.org/officeDocument/2006/relationships/image" Target="../media/image248.png"/><Relationship Id="rId664" Type="http://schemas.openxmlformats.org/officeDocument/2006/relationships/image" Target="../media/image329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customXml" Target="../ink/ink263.xml"/><Relationship Id="rId566" Type="http://schemas.openxmlformats.org/officeDocument/2006/relationships/customXml" Target="../ink/ink28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6.xml"/><Relationship Id="rId426" Type="http://schemas.openxmlformats.org/officeDocument/2006/relationships/customXml" Target="../ink/ink214.xml"/><Relationship Id="rId633" Type="http://schemas.openxmlformats.org/officeDocument/2006/relationships/customXml" Target="../ink/ink319.xml"/><Relationship Id="rId230" Type="http://schemas.openxmlformats.org/officeDocument/2006/relationships/customXml" Target="../ink/ink115.xml"/><Relationship Id="rId468" Type="http://schemas.openxmlformats.org/officeDocument/2006/relationships/customXml" Target="../ink/ink235.xml"/><Relationship Id="rId675" Type="http://schemas.openxmlformats.org/officeDocument/2006/relationships/customXml" Target="../ink/ink340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5.png"/><Relationship Id="rId328" Type="http://schemas.openxmlformats.org/officeDocument/2006/relationships/customXml" Target="../ink/ink165.xml"/><Relationship Id="rId535" Type="http://schemas.openxmlformats.org/officeDocument/2006/relationships/image" Target="../media/image266.png"/><Relationship Id="rId577" Type="http://schemas.openxmlformats.org/officeDocument/2006/relationships/customXml" Target="../ink/ink290.xml"/><Relationship Id="rId700" Type="http://schemas.openxmlformats.org/officeDocument/2006/relationships/image" Target="../media/image347.png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89.png"/><Relationship Id="rId602" Type="http://schemas.openxmlformats.org/officeDocument/2006/relationships/customXml" Target="../ink/ink303.xml"/><Relationship Id="rId241" Type="http://schemas.openxmlformats.org/officeDocument/2006/relationships/image" Target="../media/image120.png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644" Type="http://schemas.openxmlformats.org/officeDocument/2006/relationships/image" Target="../media/image319.png"/><Relationship Id="rId686" Type="http://schemas.openxmlformats.org/officeDocument/2006/relationships/image" Target="../media/image340.png"/><Relationship Id="rId36" Type="http://schemas.openxmlformats.org/officeDocument/2006/relationships/customXml" Target="../ink/ink18.xml"/><Relationship Id="rId283" Type="http://schemas.openxmlformats.org/officeDocument/2006/relationships/customXml" Target="../ink/ink142.xml"/><Relationship Id="rId339" Type="http://schemas.openxmlformats.org/officeDocument/2006/relationships/image" Target="../media/image168.png"/><Relationship Id="rId490" Type="http://schemas.openxmlformats.org/officeDocument/2006/relationships/customXml" Target="../ink/ink246.xml"/><Relationship Id="rId504" Type="http://schemas.openxmlformats.org/officeDocument/2006/relationships/customXml" Target="../ink/ink253.xml"/><Relationship Id="rId546" Type="http://schemas.openxmlformats.org/officeDocument/2006/relationships/customXml" Target="../ink/ink274.xml"/><Relationship Id="rId711" Type="http://schemas.openxmlformats.org/officeDocument/2006/relationships/customXml" Target="../ink/ink358.xml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6.xml"/><Relationship Id="rId406" Type="http://schemas.openxmlformats.org/officeDocument/2006/relationships/customXml" Target="../ink/ink204.xml"/><Relationship Id="rId588" Type="http://schemas.openxmlformats.org/officeDocument/2006/relationships/image" Target="../media/image2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7.xml"/><Relationship Id="rId448" Type="http://schemas.openxmlformats.org/officeDocument/2006/relationships/customXml" Target="../ink/ink225.xml"/><Relationship Id="rId613" Type="http://schemas.openxmlformats.org/officeDocument/2006/relationships/image" Target="../media/image304.png"/><Relationship Id="rId655" Type="http://schemas.openxmlformats.org/officeDocument/2006/relationships/customXml" Target="../ink/ink330.xml"/><Relationship Id="rId697" Type="http://schemas.openxmlformats.org/officeDocument/2006/relationships/customXml" Target="../ink/ink351.xml"/><Relationship Id="rId252" Type="http://schemas.openxmlformats.org/officeDocument/2006/relationships/image" Target="../media/image125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image" Target="../media/image256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79.png"/><Relationship Id="rId557" Type="http://schemas.openxmlformats.org/officeDocument/2006/relationships/image" Target="../media/image277.png"/><Relationship Id="rId599" Type="http://schemas.openxmlformats.org/officeDocument/2006/relationships/image" Target="../media/image297.png"/><Relationship Id="rId196" Type="http://schemas.openxmlformats.org/officeDocument/2006/relationships/customXml" Target="../ink/ink98.xml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624" Type="http://schemas.openxmlformats.org/officeDocument/2006/relationships/image" Target="../media/image309.png"/><Relationship Id="rId666" Type="http://schemas.openxmlformats.org/officeDocument/2006/relationships/image" Target="../media/image330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customXml" Target="../ink/ink132.xml"/><Relationship Id="rId319" Type="http://schemas.openxmlformats.org/officeDocument/2006/relationships/image" Target="../media/image158.png"/><Relationship Id="rId470" Type="http://schemas.openxmlformats.org/officeDocument/2006/relationships/customXml" Target="../ink/ink236.xml"/><Relationship Id="rId526" Type="http://schemas.openxmlformats.org/officeDocument/2006/relationships/customXml" Target="../ink/ink264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6.xml"/><Relationship Id="rId568" Type="http://schemas.openxmlformats.org/officeDocument/2006/relationships/image" Target="../media/image282.png"/><Relationship Id="rId165" Type="http://schemas.openxmlformats.org/officeDocument/2006/relationships/image" Target="../media/image82.png"/><Relationship Id="rId372" Type="http://schemas.openxmlformats.org/officeDocument/2006/relationships/customXml" Target="../ink/ink187.xml"/><Relationship Id="rId428" Type="http://schemas.openxmlformats.org/officeDocument/2006/relationships/customXml" Target="../ink/ink215.xml"/><Relationship Id="rId635" Type="http://schemas.openxmlformats.org/officeDocument/2006/relationships/customXml" Target="../ink/ink320.xml"/><Relationship Id="rId677" Type="http://schemas.openxmlformats.org/officeDocument/2006/relationships/customXml" Target="../ink/ink341.xml"/><Relationship Id="rId232" Type="http://schemas.openxmlformats.org/officeDocument/2006/relationships/customXml" Target="../ink/ink116.xml"/><Relationship Id="rId274" Type="http://schemas.openxmlformats.org/officeDocument/2006/relationships/image" Target="../media/image136.png"/><Relationship Id="rId481" Type="http://schemas.openxmlformats.org/officeDocument/2006/relationships/image" Target="../media/image239.png"/><Relationship Id="rId702" Type="http://schemas.openxmlformats.org/officeDocument/2006/relationships/image" Target="../media/image348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image" Target="../media/image267.png"/><Relationship Id="rId579" Type="http://schemas.openxmlformats.org/officeDocument/2006/relationships/customXml" Target="../ink/ink291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590" Type="http://schemas.openxmlformats.org/officeDocument/2006/relationships/image" Target="../media/image293.png"/><Relationship Id="rId604" Type="http://schemas.openxmlformats.org/officeDocument/2006/relationships/customXml" Target="../ink/ink304.xml"/><Relationship Id="rId646" Type="http://schemas.openxmlformats.org/officeDocument/2006/relationships/image" Target="../media/image320.png"/><Relationship Id="rId201" Type="http://schemas.openxmlformats.org/officeDocument/2006/relationships/image" Target="../media/image100.png"/><Relationship Id="rId243" Type="http://schemas.openxmlformats.org/officeDocument/2006/relationships/customXml" Target="../ink/ink122.xml"/><Relationship Id="rId285" Type="http://schemas.openxmlformats.org/officeDocument/2006/relationships/image" Target="../media/image141.png"/><Relationship Id="rId450" Type="http://schemas.openxmlformats.org/officeDocument/2006/relationships/customXml" Target="../ink/ink226.xml"/><Relationship Id="rId506" Type="http://schemas.openxmlformats.org/officeDocument/2006/relationships/customXml" Target="../ink/ink254.xml"/><Relationship Id="rId688" Type="http://schemas.openxmlformats.org/officeDocument/2006/relationships/image" Target="../media/image341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6.xml"/><Relationship Id="rId492" Type="http://schemas.openxmlformats.org/officeDocument/2006/relationships/customXml" Target="../ink/ink247.xml"/><Relationship Id="rId548" Type="http://schemas.openxmlformats.org/officeDocument/2006/relationships/customXml" Target="../ink/ink275.xml"/><Relationship Id="rId713" Type="http://schemas.openxmlformats.org/officeDocument/2006/relationships/customXml" Target="../ink/ink359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7.xml"/><Relationship Id="rId394" Type="http://schemas.openxmlformats.org/officeDocument/2006/relationships/customXml" Target="../ink/ink198.xml"/><Relationship Id="rId408" Type="http://schemas.openxmlformats.org/officeDocument/2006/relationships/customXml" Target="../ink/ink205.xml"/><Relationship Id="rId615" Type="http://schemas.openxmlformats.org/officeDocument/2006/relationships/image" Target="../media/image305.png"/><Relationship Id="rId212" Type="http://schemas.openxmlformats.org/officeDocument/2006/relationships/customXml" Target="../ink/ink106.xml"/><Relationship Id="rId254" Type="http://schemas.openxmlformats.org/officeDocument/2006/relationships/image" Target="../media/image126.png"/><Relationship Id="rId657" Type="http://schemas.openxmlformats.org/officeDocument/2006/relationships/customXml" Target="../ink/ink331.xml"/><Relationship Id="rId699" Type="http://schemas.openxmlformats.org/officeDocument/2006/relationships/customXml" Target="../ink/ink352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9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559" Type="http://schemas.openxmlformats.org/officeDocument/2006/relationships/image" Target="../media/image278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570" Type="http://schemas.openxmlformats.org/officeDocument/2006/relationships/image" Target="../media/image283.png"/><Relationship Id="rId626" Type="http://schemas.openxmlformats.org/officeDocument/2006/relationships/image" Target="../media/image310.png"/><Relationship Id="rId223" Type="http://schemas.openxmlformats.org/officeDocument/2006/relationships/image" Target="../media/image111.png"/><Relationship Id="rId430" Type="http://schemas.openxmlformats.org/officeDocument/2006/relationships/customXml" Target="../ink/ink216.xml"/><Relationship Id="rId668" Type="http://schemas.openxmlformats.org/officeDocument/2006/relationships/image" Target="../media/image331.png"/><Relationship Id="rId18" Type="http://schemas.openxmlformats.org/officeDocument/2006/relationships/customXml" Target="../ink/ink9.xml"/><Relationship Id="rId265" Type="http://schemas.openxmlformats.org/officeDocument/2006/relationships/customXml" Target="../ink/ink133.xml"/><Relationship Id="rId472" Type="http://schemas.openxmlformats.org/officeDocument/2006/relationships/customXml" Target="../ink/ink237.xml"/><Relationship Id="rId528" Type="http://schemas.openxmlformats.org/officeDocument/2006/relationships/customXml" Target="../ink/ink265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7.xml"/><Relationship Id="rId374" Type="http://schemas.openxmlformats.org/officeDocument/2006/relationships/customXml" Target="../ink/ink188.xml"/><Relationship Id="rId581" Type="http://schemas.openxmlformats.org/officeDocument/2006/relationships/customXml" Target="../ink/ink292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637" Type="http://schemas.openxmlformats.org/officeDocument/2006/relationships/customXml" Target="../ink/ink321.xml"/><Relationship Id="rId679" Type="http://schemas.openxmlformats.org/officeDocument/2006/relationships/customXml" Target="../ink/ink342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image" Target="../media/image137.png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539" Type="http://schemas.openxmlformats.org/officeDocument/2006/relationships/image" Target="../media/image268.png"/><Relationship Id="rId690" Type="http://schemas.openxmlformats.org/officeDocument/2006/relationships/image" Target="../media/image342.png"/><Relationship Id="rId704" Type="http://schemas.openxmlformats.org/officeDocument/2006/relationships/image" Target="../media/image349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550" Type="http://schemas.openxmlformats.org/officeDocument/2006/relationships/customXml" Target="../ink/ink276.xml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1.png"/><Relationship Id="rId592" Type="http://schemas.openxmlformats.org/officeDocument/2006/relationships/customXml" Target="../ink/ink298.xml"/><Relationship Id="rId606" Type="http://schemas.openxmlformats.org/officeDocument/2006/relationships/customXml" Target="../ink/ink305.xml"/><Relationship Id="rId648" Type="http://schemas.openxmlformats.org/officeDocument/2006/relationships/image" Target="../media/image321.png"/><Relationship Id="rId245" Type="http://schemas.openxmlformats.org/officeDocument/2006/relationships/customXml" Target="../ink/ink123.xml"/><Relationship Id="rId287" Type="http://schemas.openxmlformats.org/officeDocument/2006/relationships/image" Target="../media/image142.png"/><Relationship Id="rId410" Type="http://schemas.openxmlformats.org/officeDocument/2006/relationships/customXml" Target="../ink/ink206.xml"/><Relationship Id="rId452" Type="http://schemas.openxmlformats.org/officeDocument/2006/relationships/customXml" Target="../ink/ink227.xml"/><Relationship Id="rId494" Type="http://schemas.openxmlformats.org/officeDocument/2006/relationships/customXml" Target="../ink/ink248.xml"/><Relationship Id="rId508" Type="http://schemas.openxmlformats.org/officeDocument/2006/relationships/customXml" Target="../ink/ink255.xml"/><Relationship Id="rId715" Type="http://schemas.openxmlformats.org/officeDocument/2006/relationships/customXml" Target="../ink/ink360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7.xml"/><Relationship Id="rId354" Type="http://schemas.openxmlformats.org/officeDocument/2006/relationships/customXml" Target="../ink/ink178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6.png"/><Relationship Id="rId396" Type="http://schemas.openxmlformats.org/officeDocument/2006/relationships/customXml" Target="../ink/ink199.xml"/><Relationship Id="rId561" Type="http://schemas.openxmlformats.org/officeDocument/2006/relationships/image" Target="../media/image279.png"/><Relationship Id="rId582" Type="http://schemas.openxmlformats.org/officeDocument/2006/relationships/image" Target="../media/image289.png"/><Relationship Id="rId617" Type="http://schemas.openxmlformats.org/officeDocument/2006/relationships/image" Target="../media/image306.png"/><Relationship Id="rId638" Type="http://schemas.openxmlformats.org/officeDocument/2006/relationships/image" Target="../media/image316.png"/><Relationship Id="rId659" Type="http://schemas.openxmlformats.org/officeDocument/2006/relationships/customXml" Target="../ink/ink332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image" Target="../media/image127.png"/><Relationship Id="rId277" Type="http://schemas.openxmlformats.org/officeDocument/2006/relationships/customXml" Target="../ink/ink139.xml"/><Relationship Id="rId298" Type="http://schemas.openxmlformats.org/officeDocument/2006/relationships/customXml" Target="../ink/ink150.xml"/><Relationship Id="rId400" Type="http://schemas.openxmlformats.org/officeDocument/2006/relationships/customXml" Target="../ink/ink201.xml"/><Relationship Id="rId421" Type="http://schemas.openxmlformats.org/officeDocument/2006/relationships/image" Target="../media/image209.png"/><Relationship Id="rId442" Type="http://schemas.openxmlformats.org/officeDocument/2006/relationships/customXml" Target="../ink/ink222.xml"/><Relationship Id="rId463" Type="http://schemas.openxmlformats.org/officeDocument/2006/relationships/image" Target="../media/image230.png"/><Relationship Id="rId484" Type="http://schemas.openxmlformats.org/officeDocument/2006/relationships/customXml" Target="../ink/ink243.xml"/><Relationship Id="rId519" Type="http://schemas.openxmlformats.org/officeDocument/2006/relationships/image" Target="../media/image258.png"/><Relationship Id="rId670" Type="http://schemas.openxmlformats.org/officeDocument/2006/relationships/image" Target="../media/image332.png"/><Relationship Id="rId705" Type="http://schemas.openxmlformats.org/officeDocument/2006/relationships/customXml" Target="../ink/ink355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2.xml"/><Relationship Id="rId323" Type="http://schemas.openxmlformats.org/officeDocument/2006/relationships/image" Target="../media/image160.png"/><Relationship Id="rId344" Type="http://schemas.openxmlformats.org/officeDocument/2006/relationships/customXml" Target="../ink/ink173.xml"/><Relationship Id="rId530" Type="http://schemas.openxmlformats.org/officeDocument/2006/relationships/customXml" Target="../ink/ink266.xml"/><Relationship Id="rId691" Type="http://schemas.openxmlformats.org/officeDocument/2006/relationships/customXml" Target="../ink/ink34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1.png"/><Relationship Id="rId386" Type="http://schemas.openxmlformats.org/officeDocument/2006/relationships/customXml" Target="../ink/ink194.xml"/><Relationship Id="rId551" Type="http://schemas.openxmlformats.org/officeDocument/2006/relationships/image" Target="../media/image274.png"/><Relationship Id="rId572" Type="http://schemas.openxmlformats.org/officeDocument/2006/relationships/image" Target="../media/image284.png"/><Relationship Id="rId593" Type="http://schemas.openxmlformats.org/officeDocument/2006/relationships/image" Target="../media/image294.png"/><Relationship Id="rId607" Type="http://schemas.openxmlformats.org/officeDocument/2006/relationships/image" Target="../media/image301.png"/><Relationship Id="rId628" Type="http://schemas.openxmlformats.org/officeDocument/2006/relationships/image" Target="../media/image311.png"/><Relationship Id="rId649" Type="http://schemas.openxmlformats.org/officeDocument/2006/relationships/customXml" Target="../ink/ink327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288" Type="http://schemas.openxmlformats.org/officeDocument/2006/relationships/customXml" Target="../ink/ink145.xml"/><Relationship Id="rId411" Type="http://schemas.openxmlformats.org/officeDocument/2006/relationships/image" Target="../media/image204.png"/><Relationship Id="rId432" Type="http://schemas.openxmlformats.org/officeDocument/2006/relationships/customXml" Target="../ink/ink217.xml"/><Relationship Id="rId453" Type="http://schemas.openxmlformats.org/officeDocument/2006/relationships/image" Target="../media/image225.png"/><Relationship Id="rId474" Type="http://schemas.openxmlformats.org/officeDocument/2006/relationships/customXml" Target="../ink/ink238.xml"/><Relationship Id="rId509" Type="http://schemas.openxmlformats.org/officeDocument/2006/relationships/image" Target="../media/image253.png"/><Relationship Id="rId660" Type="http://schemas.openxmlformats.org/officeDocument/2006/relationships/image" Target="../media/image327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681" Type="http://schemas.openxmlformats.org/officeDocument/2006/relationships/customXml" Target="../ink/ink343.xml"/><Relationship Id="rId716" Type="http://schemas.openxmlformats.org/officeDocument/2006/relationships/image" Target="../media/image355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8.xml"/><Relationship Id="rId355" Type="http://schemas.openxmlformats.org/officeDocument/2006/relationships/image" Target="../media/image176.png"/><Relationship Id="rId376" Type="http://schemas.openxmlformats.org/officeDocument/2006/relationships/customXml" Target="../ink/ink189.xml"/><Relationship Id="rId397" Type="http://schemas.openxmlformats.org/officeDocument/2006/relationships/image" Target="../media/image197.png"/><Relationship Id="rId520" Type="http://schemas.openxmlformats.org/officeDocument/2006/relationships/customXml" Target="../ink/ink261.xml"/><Relationship Id="rId541" Type="http://schemas.openxmlformats.org/officeDocument/2006/relationships/image" Target="../media/image269.png"/><Relationship Id="rId562" Type="http://schemas.openxmlformats.org/officeDocument/2006/relationships/customXml" Target="../ink/ink282.xml"/><Relationship Id="rId583" Type="http://schemas.openxmlformats.org/officeDocument/2006/relationships/customXml" Target="../ink/ink293.xml"/><Relationship Id="rId618" Type="http://schemas.openxmlformats.org/officeDocument/2006/relationships/customXml" Target="../ink/ink311.xml"/><Relationship Id="rId639" Type="http://schemas.openxmlformats.org/officeDocument/2006/relationships/customXml" Target="../ink/ink322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customXml" Target="../ink/ink129.xml"/><Relationship Id="rId278" Type="http://schemas.openxmlformats.org/officeDocument/2006/relationships/image" Target="../media/image138.png"/><Relationship Id="rId401" Type="http://schemas.openxmlformats.org/officeDocument/2006/relationships/image" Target="../media/image199.png"/><Relationship Id="rId422" Type="http://schemas.openxmlformats.org/officeDocument/2006/relationships/customXml" Target="../ink/ink212.xml"/><Relationship Id="rId443" Type="http://schemas.openxmlformats.org/officeDocument/2006/relationships/image" Target="../media/image220.png"/><Relationship Id="rId464" Type="http://schemas.openxmlformats.org/officeDocument/2006/relationships/customXml" Target="../ink/ink233.xml"/><Relationship Id="rId650" Type="http://schemas.openxmlformats.org/officeDocument/2006/relationships/image" Target="../media/image322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692" Type="http://schemas.openxmlformats.org/officeDocument/2006/relationships/image" Target="../media/image343.png"/><Relationship Id="rId706" Type="http://schemas.openxmlformats.org/officeDocument/2006/relationships/image" Target="../media/image350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6.xml"/><Relationship Id="rId552" Type="http://schemas.openxmlformats.org/officeDocument/2006/relationships/customXml" Target="../ink/ink277.xml"/><Relationship Id="rId594" Type="http://schemas.openxmlformats.org/officeDocument/2006/relationships/customXml" Target="../ink/ink299.xml"/><Relationship Id="rId608" Type="http://schemas.openxmlformats.org/officeDocument/2006/relationships/customXml" Target="../ink/ink306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customXml" Target="../ink/ink124.xml"/><Relationship Id="rId412" Type="http://schemas.openxmlformats.org/officeDocument/2006/relationships/customXml" Target="../ink/ink207.xml"/><Relationship Id="rId107" Type="http://schemas.openxmlformats.org/officeDocument/2006/relationships/image" Target="../media/image53.png"/><Relationship Id="rId289" Type="http://schemas.openxmlformats.org/officeDocument/2006/relationships/image" Target="../media/image143.png"/><Relationship Id="rId454" Type="http://schemas.openxmlformats.org/officeDocument/2006/relationships/customXml" Target="../ink/ink228.xml"/><Relationship Id="rId496" Type="http://schemas.openxmlformats.org/officeDocument/2006/relationships/customXml" Target="../ink/ink249.xml"/><Relationship Id="rId661" Type="http://schemas.openxmlformats.org/officeDocument/2006/relationships/customXml" Target="../ink/ink333.xml"/><Relationship Id="rId717" Type="http://schemas.openxmlformats.org/officeDocument/2006/relationships/customXml" Target="../ink/ink361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8.xml"/><Relationship Id="rId356" Type="http://schemas.openxmlformats.org/officeDocument/2006/relationships/customXml" Target="../ink/ink179.xml"/><Relationship Id="rId398" Type="http://schemas.openxmlformats.org/officeDocument/2006/relationships/customXml" Target="../ink/ink200.xml"/><Relationship Id="rId521" Type="http://schemas.openxmlformats.org/officeDocument/2006/relationships/image" Target="../media/image259.png"/><Relationship Id="rId563" Type="http://schemas.openxmlformats.org/officeDocument/2006/relationships/image" Target="../media/image280.png"/><Relationship Id="rId619" Type="http://schemas.openxmlformats.org/officeDocument/2006/relationships/customXml" Target="../ink/ink312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630" Type="http://schemas.openxmlformats.org/officeDocument/2006/relationships/image" Target="../media/image312.png"/><Relationship Id="rId672" Type="http://schemas.openxmlformats.org/officeDocument/2006/relationships/image" Target="../media/image333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customXml" Target="../ink/ink267.xml"/><Relationship Id="rId574" Type="http://schemas.openxmlformats.org/officeDocument/2006/relationships/image" Target="../media/image285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customXml" Target="../ink/ink135.xml"/><Relationship Id="rId434" Type="http://schemas.openxmlformats.org/officeDocument/2006/relationships/customXml" Target="../ink/ink218.xml"/><Relationship Id="rId476" Type="http://schemas.openxmlformats.org/officeDocument/2006/relationships/customXml" Target="../ink/ink239.xml"/><Relationship Id="rId641" Type="http://schemas.openxmlformats.org/officeDocument/2006/relationships/customXml" Target="../ink/ink323.xml"/><Relationship Id="rId683" Type="http://schemas.openxmlformats.org/officeDocument/2006/relationships/customXml" Target="../ink/ink344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image" Target="../media/image139.png"/><Relationship Id="rId336" Type="http://schemas.openxmlformats.org/officeDocument/2006/relationships/customXml" Target="../ink/ink169.xml"/><Relationship Id="rId501" Type="http://schemas.openxmlformats.org/officeDocument/2006/relationships/image" Target="../media/image249.png"/><Relationship Id="rId543" Type="http://schemas.openxmlformats.org/officeDocument/2006/relationships/image" Target="../media/image270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90.xml"/><Relationship Id="rId403" Type="http://schemas.openxmlformats.org/officeDocument/2006/relationships/image" Target="../media/image200.png"/><Relationship Id="rId585" Type="http://schemas.openxmlformats.org/officeDocument/2006/relationships/customXml" Target="../ink/ink294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610" Type="http://schemas.openxmlformats.org/officeDocument/2006/relationships/customXml" Target="../ink/ink307.xml"/><Relationship Id="rId652" Type="http://schemas.openxmlformats.org/officeDocument/2006/relationships/image" Target="../media/image323.png"/><Relationship Id="rId694" Type="http://schemas.openxmlformats.org/officeDocument/2006/relationships/image" Target="../media/image344.png"/><Relationship Id="rId708" Type="http://schemas.openxmlformats.org/officeDocument/2006/relationships/image" Target="../media/image351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7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3.png"/><Relationship Id="rId554" Type="http://schemas.openxmlformats.org/officeDocument/2006/relationships/customXml" Target="../ink/ink278.xml"/><Relationship Id="rId596" Type="http://schemas.openxmlformats.org/officeDocument/2006/relationships/customXml" Target="../ink/ink300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customXml" Target="../ink/ink125.xml"/><Relationship Id="rId414" Type="http://schemas.openxmlformats.org/officeDocument/2006/relationships/customXml" Target="../ink/ink208.xml"/><Relationship Id="rId456" Type="http://schemas.openxmlformats.org/officeDocument/2006/relationships/customXml" Target="../ink/ink229.xml"/><Relationship Id="rId498" Type="http://schemas.openxmlformats.org/officeDocument/2006/relationships/customXml" Target="../ink/ink250.xml"/><Relationship Id="rId621" Type="http://schemas.openxmlformats.org/officeDocument/2006/relationships/customXml" Target="../ink/ink313.xml"/><Relationship Id="rId663" Type="http://schemas.openxmlformats.org/officeDocument/2006/relationships/customXml" Target="../ink/ink33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316" Type="http://schemas.openxmlformats.org/officeDocument/2006/relationships/customXml" Target="../ink/ink159.xml"/><Relationship Id="rId523" Type="http://schemas.openxmlformats.org/officeDocument/2006/relationships/image" Target="../media/image260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80.xml"/><Relationship Id="rId565" Type="http://schemas.openxmlformats.org/officeDocument/2006/relationships/image" Target="../media/image281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632" Type="http://schemas.openxmlformats.org/officeDocument/2006/relationships/image" Target="../media/image313.png"/><Relationship Id="rId271" Type="http://schemas.openxmlformats.org/officeDocument/2006/relationships/customXml" Target="../ink/ink136.xml"/><Relationship Id="rId674" Type="http://schemas.openxmlformats.org/officeDocument/2006/relationships/image" Target="../media/image334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customXml" Target="../ink/ink268.xml"/><Relationship Id="rId576" Type="http://schemas.openxmlformats.org/officeDocument/2006/relationships/image" Target="../media/image286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1.xml"/><Relationship Id="rId436" Type="http://schemas.openxmlformats.org/officeDocument/2006/relationships/customXml" Target="../ink/ink219.xml"/><Relationship Id="rId601" Type="http://schemas.openxmlformats.org/officeDocument/2006/relationships/image" Target="../media/image298.png"/><Relationship Id="rId643" Type="http://schemas.openxmlformats.org/officeDocument/2006/relationships/customXml" Target="../ink/ink324.xml"/><Relationship Id="rId240" Type="http://schemas.openxmlformats.org/officeDocument/2006/relationships/customXml" Target="../ink/ink120.xml"/><Relationship Id="rId478" Type="http://schemas.openxmlformats.org/officeDocument/2006/relationships/customXml" Target="../ink/ink240.xml"/><Relationship Id="rId685" Type="http://schemas.openxmlformats.org/officeDocument/2006/relationships/customXml" Target="../ink/ink345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40.png"/><Relationship Id="rId338" Type="http://schemas.openxmlformats.org/officeDocument/2006/relationships/customXml" Target="../ink/ink170.xml"/><Relationship Id="rId503" Type="http://schemas.openxmlformats.org/officeDocument/2006/relationships/image" Target="../media/image250.png"/><Relationship Id="rId545" Type="http://schemas.openxmlformats.org/officeDocument/2006/relationships/image" Target="../media/image271.png"/><Relationship Id="rId587" Type="http://schemas.openxmlformats.org/officeDocument/2006/relationships/customXml" Target="../ink/ink295.xml"/><Relationship Id="rId710" Type="http://schemas.openxmlformats.org/officeDocument/2006/relationships/image" Target="../media/image352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612" Type="http://schemas.openxmlformats.org/officeDocument/2006/relationships/customXml" Target="../ink/ink308.xml"/><Relationship Id="rId251" Type="http://schemas.openxmlformats.org/officeDocument/2006/relationships/customXml" Target="../ink/ink126.xml"/><Relationship Id="rId489" Type="http://schemas.openxmlformats.org/officeDocument/2006/relationships/image" Target="../media/image243.png"/><Relationship Id="rId654" Type="http://schemas.openxmlformats.org/officeDocument/2006/relationships/image" Target="../media/image324.png"/><Relationship Id="rId696" Type="http://schemas.openxmlformats.org/officeDocument/2006/relationships/image" Target="../media/image345.png"/><Relationship Id="rId46" Type="http://schemas.openxmlformats.org/officeDocument/2006/relationships/customXml" Target="../ink/ink23.xml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8.xml"/><Relationship Id="rId556" Type="http://schemas.openxmlformats.org/officeDocument/2006/relationships/customXml" Target="../ink/ink279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1.xml"/><Relationship Id="rId416" Type="http://schemas.openxmlformats.org/officeDocument/2006/relationships/customXml" Target="../ink/ink209.xml"/><Relationship Id="rId598" Type="http://schemas.openxmlformats.org/officeDocument/2006/relationships/customXml" Target="../ink/ink301.xml"/><Relationship Id="rId220" Type="http://schemas.openxmlformats.org/officeDocument/2006/relationships/customXml" Target="../ink/ink110.xml"/><Relationship Id="rId458" Type="http://schemas.openxmlformats.org/officeDocument/2006/relationships/customXml" Target="../ink/ink230.xml"/><Relationship Id="rId623" Type="http://schemas.openxmlformats.org/officeDocument/2006/relationships/customXml" Target="../ink/ink314.xml"/><Relationship Id="rId665" Type="http://schemas.openxmlformats.org/officeDocument/2006/relationships/customXml" Target="../ink/ink335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318" Type="http://schemas.openxmlformats.org/officeDocument/2006/relationships/customXml" Target="../ink/ink160.xml"/><Relationship Id="rId525" Type="http://schemas.openxmlformats.org/officeDocument/2006/relationships/image" Target="../media/image261.png"/><Relationship Id="rId567" Type="http://schemas.openxmlformats.org/officeDocument/2006/relationships/customXml" Target="../ink/ink285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634" Type="http://schemas.openxmlformats.org/officeDocument/2006/relationships/image" Target="../media/image314.png"/><Relationship Id="rId676" Type="http://schemas.openxmlformats.org/officeDocument/2006/relationships/image" Target="../media/image335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customXml" Target="../ink/ink137.xml"/><Relationship Id="rId329" Type="http://schemas.openxmlformats.org/officeDocument/2006/relationships/image" Target="../media/image163.png"/><Relationship Id="rId480" Type="http://schemas.openxmlformats.org/officeDocument/2006/relationships/customXml" Target="../ink/ink241.xml"/><Relationship Id="rId536" Type="http://schemas.openxmlformats.org/officeDocument/2006/relationships/customXml" Target="../ink/ink269.xml"/><Relationship Id="rId701" Type="http://schemas.openxmlformats.org/officeDocument/2006/relationships/customXml" Target="../ink/ink353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1.xml"/><Relationship Id="rId578" Type="http://schemas.openxmlformats.org/officeDocument/2006/relationships/image" Target="../media/image287.png"/><Relationship Id="rId200" Type="http://schemas.openxmlformats.org/officeDocument/2006/relationships/customXml" Target="../ink/ink100.xml"/><Relationship Id="rId382" Type="http://schemas.openxmlformats.org/officeDocument/2006/relationships/customXml" Target="../ink/ink192.xml"/><Relationship Id="rId438" Type="http://schemas.openxmlformats.org/officeDocument/2006/relationships/customXml" Target="../ink/ink220.xml"/><Relationship Id="rId603" Type="http://schemas.openxmlformats.org/officeDocument/2006/relationships/image" Target="../media/image299.png"/><Relationship Id="rId645" Type="http://schemas.openxmlformats.org/officeDocument/2006/relationships/customXml" Target="../ink/ink325.xml"/><Relationship Id="rId687" Type="http://schemas.openxmlformats.org/officeDocument/2006/relationships/customXml" Target="../ink/ink346.xml"/><Relationship Id="rId242" Type="http://schemas.openxmlformats.org/officeDocument/2006/relationships/customXml" Target="../ink/ink121.xml"/><Relationship Id="rId284" Type="http://schemas.openxmlformats.org/officeDocument/2006/relationships/customXml" Target="../ink/ink143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712" Type="http://schemas.openxmlformats.org/officeDocument/2006/relationships/image" Target="../media/image353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2.png"/><Relationship Id="rId589" Type="http://schemas.openxmlformats.org/officeDocument/2006/relationships/customXml" Target="../ink/ink296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614" Type="http://schemas.openxmlformats.org/officeDocument/2006/relationships/customXml" Target="../ink/ink309.xml"/><Relationship Id="rId656" Type="http://schemas.openxmlformats.org/officeDocument/2006/relationships/image" Target="../media/image325.png"/><Relationship Id="rId211" Type="http://schemas.openxmlformats.org/officeDocument/2006/relationships/image" Target="../media/image105.png"/><Relationship Id="rId253" Type="http://schemas.openxmlformats.org/officeDocument/2006/relationships/customXml" Target="../ink/ink127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31.xml"/><Relationship Id="rId516" Type="http://schemas.openxmlformats.org/officeDocument/2006/relationships/customXml" Target="../ink/ink259.xml"/><Relationship Id="rId698" Type="http://schemas.openxmlformats.org/officeDocument/2006/relationships/image" Target="../media/image346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1.xml"/><Relationship Id="rId558" Type="http://schemas.openxmlformats.org/officeDocument/2006/relationships/customXml" Target="../ink/ink28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2.xml"/><Relationship Id="rId418" Type="http://schemas.openxmlformats.org/officeDocument/2006/relationships/customXml" Target="../ink/ink210.xml"/><Relationship Id="rId625" Type="http://schemas.openxmlformats.org/officeDocument/2006/relationships/customXml" Target="../ink/ink315.xml"/><Relationship Id="rId222" Type="http://schemas.openxmlformats.org/officeDocument/2006/relationships/customXml" Target="../ink/ink111.xml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667" Type="http://schemas.openxmlformats.org/officeDocument/2006/relationships/customXml" Target="../ink/ink336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2.png"/><Relationship Id="rId569" Type="http://schemas.openxmlformats.org/officeDocument/2006/relationships/customXml" Target="../ink/ink286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580" Type="http://schemas.openxmlformats.org/officeDocument/2006/relationships/image" Target="../media/image288.png"/><Relationship Id="rId636" Type="http://schemas.openxmlformats.org/officeDocument/2006/relationships/image" Target="../media/image315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1.xml"/><Relationship Id="rId678" Type="http://schemas.openxmlformats.org/officeDocument/2006/relationships/image" Target="../media/image336.png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customXml" Target="../ink/ink151.xml"/><Relationship Id="rId482" Type="http://schemas.openxmlformats.org/officeDocument/2006/relationships/customXml" Target="../ink/ink242.xml"/><Relationship Id="rId538" Type="http://schemas.openxmlformats.org/officeDocument/2006/relationships/customXml" Target="../ink/ink270.xml"/><Relationship Id="rId703" Type="http://schemas.openxmlformats.org/officeDocument/2006/relationships/customXml" Target="../ink/ink354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2.xml"/><Relationship Id="rId384" Type="http://schemas.openxmlformats.org/officeDocument/2006/relationships/customXml" Target="../ink/ink193.xml"/><Relationship Id="rId591" Type="http://schemas.openxmlformats.org/officeDocument/2006/relationships/customXml" Target="../ink/ink297.xml"/><Relationship Id="rId605" Type="http://schemas.openxmlformats.org/officeDocument/2006/relationships/image" Target="../media/image300.png"/><Relationship Id="rId202" Type="http://schemas.openxmlformats.org/officeDocument/2006/relationships/customXml" Target="../ink/ink101.xml"/><Relationship Id="rId244" Type="http://schemas.openxmlformats.org/officeDocument/2006/relationships/image" Target="../media/image121.png"/><Relationship Id="rId647" Type="http://schemas.openxmlformats.org/officeDocument/2006/relationships/customXml" Target="../ink/ink326.xml"/><Relationship Id="rId689" Type="http://schemas.openxmlformats.org/officeDocument/2006/relationships/customXml" Target="../ink/ink347.xml"/><Relationship Id="rId39" Type="http://schemas.openxmlformats.org/officeDocument/2006/relationships/image" Target="../media/image19.png"/><Relationship Id="rId286" Type="http://schemas.openxmlformats.org/officeDocument/2006/relationships/customXml" Target="../ink/ink144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49" Type="http://schemas.openxmlformats.org/officeDocument/2006/relationships/image" Target="../media/image273.png"/><Relationship Id="rId714" Type="http://schemas.openxmlformats.org/officeDocument/2006/relationships/image" Target="../media/image354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560" Type="http://schemas.openxmlformats.org/officeDocument/2006/relationships/customXml" Target="../ink/ink281.xml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1.xml"/><Relationship Id="rId616" Type="http://schemas.openxmlformats.org/officeDocument/2006/relationships/customXml" Target="../ink/ink310.xml"/><Relationship Id="rId658" Type="http://schemas.openxmlformats.org/officeDocument/2006/relationships/image" Target="../media/image326.png"/><Relationship Id="rId255" Type="http://schemas.openxmlformats.org/officeDocument/2006/relationships/customXml" Target="../ink/ink128.xml"/><Relationship Id="rId297" Type="http://schemas.openxmlformats.org/officeDocument/2006/relationships/image" Target="../media/image147.png"/><Relationship Id="rId462" Type="http://schemas.openxmlformats.org/officeDocument/2006/relationships/customXml" Target="../ink/ink232.xml"/><Relationship Id="rId518" Type="http://schemas.openxmlformats.org/officeDocument/2006/relationships/customXml" Target="../ink/ink260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2.xml"/><Relationship Id="rId364" Type="http://schemas.openxmlformats.org/officeDocument/2006/relationships/customXml" Target="../ink/ink183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customXml" Target="../ink/ink287.xml"/><Relationship Id="rId627" Type="http://schemas.openxmlformats.org/officeDocument/2006/relationships/customXml" Target="../ink/ink316.xml"/><Relationship Id="rId669" Type="http://schemas.openxmlformats.org/officeDocument/2006/relationships/customXml" Target="../ink/ink337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image" Target="../media/image132.png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680" Type="http://schemas.openxmlformats.org/officeDocument/2006/relationships/image" Target="../media/image337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5.png"/><Relationship Id="rId540" Type="http://schemas.openxmlformats.org/officeDocument/2006/relationships/customXml" Target="../ink/ink27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2.png"/><Relationship Id="rId18" Type="http://schemas.openxmlformats.org/officeDocument/2006/relationships/customXml" Target="../ink/ink370.xml"/><Relationship Id="rId26" Type="http://schemas.openxmlformats.org/officeDocument/2006/relationships/customXml" Target="../ink/ink374.xml"/><Relationship Id="rId39" Type="http://schemas.openxmlformats.org/officeDocument/2006/relationships/image" Target="../media/image375.png"/><Relationship Id="rId21" Type="http://schemas.openxmlformats.org/officeDocument/2006/relationships/image" Target="../media/image366.png"/><Relationship Id="rId34" Type="http://schemas.openxmlformats.org/officeDocument/2006/relationships/customXml" Target="../ink/ink378.xml"/><Relationship Id="rId42" Type="http://schemas.openxmlformats.org/officeDocument/2006/relationships/customXml" Target="../ink/ink382.xml"/><Relationship Id="rId47" Type="http://schemas.openxmlformats.org/officeDocument/2006/relationships/image" Target="../media/image379.png"/><Relationship Id="rId50" Type="http://schemas.openxmlformats.org/officeDocument/2006/relationships/customXml" Target="../ink/ink386.xml"/><Relationship Id="rId55" Type="http://schemas.openxmlformats.org/officeDocument/2006/relationships/image" Target="../media/image383.png"/><Relationship Id="rId63" Type="http://schemas.openxmlformats.org/officeDocument/2006/relationships/image" Target="../media/image387.png"/><Relationship Id="rId68" Type="http://schemas.openxmlformats.org/officeDocument/2006/relationships/customXml" Target="../ink/ink395.xml"/><Relationship Id="rId76" Type="http://schemas.openxmlformats.org/officeDocument/2006/relationships/customXml" Target="../ink/ink399.xml"/><Relationship Id="rId84" Type="http://schemas.openxmlformats.org/officeDocument/2006/relationships/image" Target="../media/image398.png"/><Relationship Id="rId7" Type="http://schemas.openxmlformats.org/officeDocument/2006/relationships/image" Target="../media/image359.png"/><Relationship Id="rId71" Type="http://schemas.openxmlformats.org/officeDocument/2006/relationships/image" Target="../media/image391.png"/><Relationship Id="rId2" Type="http://schemas.openxmlformats.org/officeDocument/2006/relationships/customXml" Target="../ink/ink362.xml"/><Relationship Id="rId16" Type="http://schemas.openxmlformats.org/officeDocument/2006/relationships/customXml" Target="../ink/ink369.xml"/><Relationship Id="rId29" Type="http://schemas.openxmlformats.org/officeDocument/2006/relationships/image" Target="../media/image370.png"/><Relationship Id="rId11" Type="http://schemas.openxmlformats.org/officeDocument/2006/relationships/image" Target="../media/image361.png"/><Relationship Id="rId24" Type="http://schemas.openxmlformats.org/officeDocument/2006/relationships/customXml" Target="../ink/ink373.xml"/><Relationship Id="rId32" Type="http://schemas.openxmlformats.org/officeDocument/2006/relationships/customXml" Target="../ink/ink377.xml"/><Relationship Id="rId37" Type="http://schemas.openxmlformats.org/officeDocument/2006/relationships/image" Target="../media/image374.png"/><Relationship Id="rId40" Type="http://schemas.openxmlformats.org/officeDocument/2006/relationships/customXml" Target="../ink/ink381.xml"/><Relationship Id="rId45" Type="http://schemas.openxmlformats.org/officeDocument/2006/relationships/image" Target="../media/image378.png"/><Relationship Id="rId53" Type="http://schemas.openxmlformats.org/officeDocument/2006/relationships/image" Target="../media/image382.png"/><Relationship Id="rId58" Type="http://schemas.openxmlformats.org/officeDocument/2006/relationships/customXml" Target="../ink/ink390.xml"/><Relationship Id="rId66" Type="http://schemas.openxmlformats.org/officeDocument/2006/relationships/customXml" Target="../ink/ink394.xml"/><Relationship Id="rId74" Type="http://schemas.openxmlformats.org/officeDocument/2006/relationships/customXml" Target="../ink/ink398.xml"/><Relationship Id="rId79" Type="http://schemas.openxmlformats.org/officeDocument/2006/relationships/image" Target="../media/image395.png"/><Relationship Id="rId5" Type="http://schemas.openxmlformats.org/officeDocument/2006/relationships/image" Target="../media/image358.png"/><Relationship Id="rId61" Type="http://schemas.openxmlformats.org/officeDocument/2006/relationships/image" Target="../media/image386.png"/><Relationship Id="rId82" Type="http://schemas.openxmlformats.org/officeDocument/2006/relationships/customXml" Target="../ink/ink402.xml"/><Relationship Id="rId10" Type="http://schemas.openxmlformats.org/officeDocument/2006/relationships/customXml" Target="../ink/ink366.xml"/><Relationship Id="rId19" Type="http://schemas.openxmlformats.org/officeDocument/2006/relationships/image" Target="../media/image365.png"/><Relationship Id="rId31" Type="http://schemas.openxmlformats.org/officeDocument/2006/relationships/image" Target="../media/image371.png"/><Relationship Id="rId44" Type="http://schemas.openxmlformats.org/officeDocument/2006/relationships/customXml" Target="../ink/ink383.xml"/><Relationship Id="rId52" Type="http://schemas.openxmlformats.org/officeDocument/2006/relationships/customXml" Target="../ink/ink387.xml"/><Relationship Id="rId60" Type="http://schemas.openxmlformats.org/officeDocument/2006/relationships/customXml" Target="../ink/ink391.xml"/><Relationship Id="rId65" Type="http://schemas.openxmlformats.org/officeDocument/2006/relationships/image" Target="../media/image388.png"/><Relationship Id="rId73" Type="http://schemas.openxmlformats.org/officeDocument/2006/relationships/image" Target="../media/image392.png"/><Relationship Id="rId78" Type="http://schemas.openxmlformats.org/officeDocument/2006/relationships/customXml" Target="../ink/ink400.xml"/><Relationship Id="rId81" Type="http://schemas.openxmlformats.org/officeDocument/2006/relationships/image" Target="../media/image396.png"/><Relationship Id="rId4" Type="http://schemas.openxmlformats.org/officeDocument/2006/relationships/customXml" Target="../ink/ink363.xml"/><Relationship Id="rId9" Type="http://schemas.openxmlformats.org/officeDocument/2006/relationships/image" Target="../media/image360.png"/><Relationship Id="rId14" Type="http://schemas.openxmlformats.org/officeDocument/2006/relationships/customXml" Target="../ink/ink368.xml"/><Relationship Id="rId22" Type="http://schemas.openxmlformats.org/officeDocument/2006/relationships/customXml" Target="../ink/ink372.xml"/><Relationship Id="rId27" Type="http://schemas.openxmlformats.org/officeDocument/2006/relationships/image" Target="../media/image369.png"/><Relationship Id="rId30" Type="http://schemas.openxmlformats.org/officeDocument/2006/relationships/customXml" Target="../ink/ink376.xml"/><Relationship Id="rId35" Type="http://schemas.openxmlformats.org/officeDocument/2006/relationships/image" Target="../media/image373.png"/><Relationship Id="rId43" Type="http://schemas.openxmlformats.org/officeDocument/2006/relationships/image" Target="../media/image377.png"/><Relationship Id="rId48" Type="http://schemas.openxmlformats.org/officeDocument/2006/relationships/customXml" Target="../ink/ink385.xml"/><Relationship Id="rId56" Type="http://schemas.openxmlformats.org/officeDocument/2006/relationships/customXml" Target="../ink/ink389.xml"/><Relationship Id="rId64" Type="http://schemas.openxmlformats.org/officeDocument/2006/relationships/customXml" Target="../ink/ink393.xml"/><Relationship Id="rId69" Type="http://schemas.openxmlformats.org/officeDocument/2006/relationships/image" Target="../media/image390.png"/><Relationship Id="rId77" Type="http://schemas.openxmlformats.org/officeDocument/2006/relationships/image" Target="../media/image394.png"/><Relationship Id="rId8" Type="http://schemas.openxmlformats.org/officeDocument/2006/relationships/customXml" Target="../ink/ink365.xml"/><Relationship Id="rId51" Type="http://schemas.openxmlformats.org/officeDocument/2006/relationships/image" Target="../media/image381.png"/><Relationship Id="rId72" Type="http://schemas.openxmlformats.org/officeDocument/2006/relationships/customXml" Target="../ink/ink397.xml"/><Relationship Id="rId80" Type="http://schemas.openxmlformats.org/officeDocument/2006/relationships/customXml" Target="../ink/ink401.xml"/><Relationship Id="rId3" Type="http://schemas.openxmlformats.org/officeDocument/2006/relationships/image" Target="../media/image357.png"/><Relationship Id="rId12" Type="http://schemas.openxmlformats.org/officeDocument/2006/relationships/customXml" Target="../ink/ink367.xml"/><Relationship Id="rId17" Type="http://schemas.openxmlformats.org/officeDocument/2006/relationships/image" Target="../media/image364.png"/><Relationship Id="rId25" Type="http://schemas.openxmlformats.org/officeDocument/2006/relationships/image" Target="../media/image368.png"/><Relationship Id="rId33" Type="http://schemas.openxmlformats.org/officeDocument/2006/relationships/image" Target="../media/image372.png"/><Relationship Id="rId38" Type="http://schemas.openxmlformats.org/officeDocument/2006/relationships/customXml" Target="../ink/ink380.xml"/><Relationship Id="rId46" Type="http://schemas.openxmlformats.org/officeDocument/2006/relationships/customXml" Target="../ink/ink384.xml"/><Relationship Id="rId59" Type="http://schemas.openxmlformats.org/officeDocument/2006/relationships/image" Target="../media/image385.png"/><Relationship Id="rId67" Type="http://schemas.openxmlformats.org/officeDocument/2006/relationships/image" Target="../media/image389.png"/><Relationship Id="rId20" Type="http://schemas.openxmlformats.org/officeDocument/2006/relationships/customXml" Target="../ink/ink371.xml"/><Relationship Id="rId41" Type="http://schemas.openxmlformats.org/officeDocument/2006/relationships/image" Target="../media/image376.png"/><Relationship Id="rId54" Type="http://schemas.openxmlformats.org/officeDocument/2006/relationships/customXml" Target="../ink/ink388.xml"/><Relationship Id="rId62" Type="http://schemas.openxmlformats.org/officeDocument/2006/relationships/customXml" Target="../ink/ink392.xml"/><Relationship Id="rId70" Type="http://schemas.openxmlformats.org/officeDocument/2006/relationships/customXml" Target="../ink/ink396.xml"/><Relationship Id="rId75" Type="http://schemas.openxmlformats.org/officeDocument/2006/relationships/image" Target="../media/image393.png"/><Relationship Id="rId83" Type="http://schemas.openxmlformats.org/officeDocument/2006/relationships/image" Target="../media/image39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4.xml"/><Relationship Id="rId15" Type="http://schemas.openxmlformats.org/officeDocument/2006/relationships/image" Target="../media/image363.png"/><Relationship Id="rId23" Type="http://schemas.openxmlformats.org/officeDocument/2006/relationships/image" Target="../media/image367.png"/><Relationship Id="rId28" Type="http://schemas.openxmlformats.org/officeDocument/2006/relationships/customXml" Target="../ink/ink375.xml"/><Relationship Id="rId36" Type="http://schemas.openxmlformats.org/officeDocument/2006/relationships/customXml" Target="../ink/ink379.xml"/><Relationship Id="rId49" Type="http://schemas.openxmlformats.org/officeDocument/2006/relationships/image" Target="../media/image380.png"/><Relationship Id="rId57" Type="http://schemas.openxmlformats.org/officeDocument/2006/relationships/image" Target="../media/image38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3.png"/><Relationship Id="rId21" Type="http://schemas.openxmlformats.org/officeDocument/2006/relationships/customXml" Target="../ink/ink412.xml"/><Relationship Id="rId42" Type="http://schemas.openxmlformats.org/officeDocument/2006/relationships/image" Target="../media/image417.png"/><Relationship Id="rId63" Type="http://schemas.openxmlformats.org/officeDocument/2006/relationships/customXml" Target="../ink/ink434.xml"/><Relationship Id="rId84" Type="http://schemas.openxmlformats.org/officeDocument/2006/relationships/customXml" Target="../ink/ink445.xml"/><Relationship Id="rId138" Type="http://schemas.openxmlformats.org/officeDocument/2006/relationships/customXml" Target="../ink/ink472.xml"/><Relationship Id="rId159" Type="http://schemas.openxmlformats.org/officeDocument/2006/relationships/image" Target="../media/image474.png"/><Relationship Id="rId170" Type="http://schemas.openxmlformats.org/officeDocument/2006/relationships/customXml" Target="../ink/ink488.xml"/><Relationship Id="rId191" Type="http://schemas.openxmlformats.org/officeDocument/2006/relationships/customXml" Target="../ink/ink499.xml"/><Relationship Id="rId205" Type="http://schemas.openxmlformats.org/officeDocument/2006/relationships/customXml" Target="../ink/ink506.xml"/><Relationship Id="rId226" Type="http://schemas.openxmlformats.org/officeDocument/2006/relationships/image" Target="../media/image506.png"/><Relationship Id="rId247" Type="http://schemas.openxmlformats.org/officeDocument/2006/relationships/customXml" Target="../ink/ink527.xml"/><Relationship Id="rId107" Type="http://schemas.openxmlformats.org/officeDocument/2006/relationships/image" Target="../media/image448.png"/><Relationship Id="rId11" Type="http://schemas.openxmlformats.org/officeDocument/2006/relationships/customXml" Target="../ink/ink407.xml"/><Relationship Id="rId32" Type="http://schemas.openxmlformats.org/officeDocument/2006/relationships/image" Target="../media/image413.png"/><Relationship Id="rId53" Type="http://schemas.openxmlformats.org/officeDocument/2006/relationships/image" Target="../media/image422.png"/><Relationship Id="rId74" Type="http://schemas.openxmlformats.org/officeDocument/2006/relationships/customXml" Target="../ink/ink440.xml"/><Relationship Id="rId128" Type="http://schemas.openxmlformats.org/officeDocument/2006/relationships/customXml" Target="../ink/ink467.xml"/><Relationship Id="rId149" Type="http://schemas.openxmlformats.org/officeDocument/2006/relationships/image" Target="../media/image469.png"/><Relationship Id="rId5" Type="http://schemas.openxmlformats.org/officeDocument/2006/relationships/customXml" Target="../ink/ink404.xml"/><Relationship Id="rId95" Type="http://schemas.openxmlformats.org/officeDocument/2006/relationships/image" Target="../media/image442.png"/><Relationship Id="rId160" Type="http://schemas.openxmlformats.org/officeDocument/2006/relationships/customXml" Target="../ink/ink483.xml"/><Relationship Id="rId181" Type="http://schemas.openxmlformats.org/officeDocument/2006/relationships/customXml" Target="../ink/ink494.xml"/><Relationship Id="rId216" Type="http://schemas.openxmlformats.org/officeDocument/2006/relationships/image" Target="../media/image501.png"/><Relationship Id="rId237" Type="http://schemas.openxmlformats.org/officeDocument/2006/relationships/customXml" Target="../ink/ink522.xml"/><Relationship Id="rId22" Type="http://schemas.openxmlformats.org/officeDocument/2006/relationships/image" Target="../media/image408.png"/><Relationship Id="rId43" Type="http://schemas.openxmlformats.org/officeDocument/2006/relationships/customXml" Target="../ink/ink423.xml"/><Relationship Id="rId64" Type="http://schemas.openxmlformats.org/officeDocument/2006/relationships/image" Target="../media/image427.png"/><Relationship Id="rId118" Type="http://schemas.openxmlformats.org/officeDocument/2006/relationships/customXml" Target="../ink/ink462.xml"/><Relationship Id="rId139" Type="http://schemas.openxmlformats.org/officeDocument/2006/relationships/image" Target="../media/image464.png"/><Relationship Id="rId85" Type="http://schemas.openxmlformats.org/officeDocument/2006/relationships/image" Target="../media/image437.png"/><Relationship Id="rId150" Type="http://schemas.openxmlformats.org/officeDocument/2006/relationships/customXml" Target="../ink/ink478.xml"/><Relationship Id="rId171" Type="http://schemas.openxmlformats.org/officeDocument/2006/relationships/image" Target="../media/image480.png"/><Relationship Id="rId192" Type="http://schemas.openxmlformats.org/officeDocument/2006/relationships/image" Target="../media/image141.png"/><Relationship Id="rId206" Type="http://schemas.openxmlformats.org/officeDocument/2006/relationships/image" Target="../media/image496.png"/><Relationship Id="rId227" Type="http://schemas.openxmlformats.org/officeDocument/2006/relationships/customXml" Target="../ink/ink517.xml"/><Relationship Id="rId248" Type="http://schemas.openxmlformats.org/officeDocument/2006/relationships/image" Target="../media/image517.png"/><Relationship Id="rId12" Type="http://schemas.openxmlformats.org/officeDocument/2006/relationships/image" Target="../media/image404.png"/><Relationship Id="rId17" Type="http://schemas.openxmlformats.org/officeDocument/2006/relationships/customXml" Target="../ink/ink410.xml"/><Relationship Id="rId33" Type="http://schemas.openxmlformats.org/officeDocument/2006/relationships/customXml" Target="../ink/ink418.xml"/><Relationship Id="rId38" Type="http://schemas.openxmlformats.org/officeDocument/2006/relationships/image" Target="../media/image223.png"/><Relationship Id="rId59" Type="http://schemas.openxmlformats.org/officeDocument/2006/relationships/customXml" Target="../ink/ink432.xml"/><Relationship Id="rId103" Type="http://schemas.openxmlformats.org/officeDocument/2006/relationships/image" Target="../media/image446.png"/><Relationship Id="rId108" Type="http://schemas.openxmlformats.org/officeDocument/2006/relationships/customXml" Target="../ink/ink457.xml"/><Relationship Id="rId124" Type="http://schemas.openxmlformats.org/officeDocument/2006/relationships/customXml" Target="../ink/ink465.xml"/><Relationship Id="rId129" Type="http://schemas.openxmlformats.org/officeDocument/2006/relationships/image" Target="../media/image459.png"/><Relationship Id="rId54" Type="http://schemas.openxmlformats.org/officeDocument/2006/relationships/customXml" Target="../ink/ink429.xml"/><Relationship Id="rId70" Type="http://schemas.openxmlformats.org/officeDocument/2006/relationships/image" Target="../media/image430.png"/><Relationship Id="rId75" Type="http://schemas.openxmlformats.org/officeDocument/2006/relationships/image" Target="../media/image432.png"/><Relationship Id="rId91" Type="http://schemas.openxmlformats.org/officeDocument/2006/relationships/image" Target="../media/image440.png"/><Relationship Id="rId96" Type="http://schemas.openxmlformats.org/officeDocument/2006/relationships/customXml" Target="../ink/ink451.xml"/><Relationship Id="rId140" Type="http://schemas.openxmlformats.org/officeDocument/2006/relationships/customXml" Target="../ink/ink473.xml"/><Relationship Id="rId145" Type="http://schemas.openxmlformats.org/officeDocument/2006/relationships/image" Target="../media/image467.png"/><Relationship Id="rId161" Type="http://schemas.openxmlformats.org/officeDocument/2006/relationships/image" Target="../media/image475.png"/><Relationship Id="rId166" Type="http://schemas.openxmlformats.org/officeDocument/2006/relationships/customXml" Target="../ink/ink486.xml"/><Relationship Id="rId182" Type="http://schemas.openxmlformats.org/officeDocument/2006/relationships/image" Target="../media/image485.png"/><Relationship Id="rId187" Type="http://schemas.openxmlformats.org/officeDocument/2006/relationships/customXml" Target="../ink/ink497.xml"/><Relationship Id="rId217" Type="http://schemas.openxmlformats.org/officeDocument/2006/relationships/customXml" Target="../ink/ink5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png"/><Relationship Id="rId212" Type="http://schemas.openxmlformats.org/officeDocument/2006/relationships/image" Target="../media/image499.png"/><Relationship Id="rId233" Type="http://schemas.openxmlformats.org/officeDocument/2006/relationships/customXml" Target="../ink/ink520.xml"/><Relationship Id="rId238" Type="http://schemas.openxmlformats.org/officeDocument/2006/relationships/image" Target="../media/image512.png"/><Relationship Id="rId23" Type="http://schemas.openxmlformats.org/officeDocument/2006/relationships/customXml" Target="../ink/ink413.xml"/><Relationship Id="rId28" Type="http://schemas.openxmlformats.org/officeDocument/2006/relationships/image" Target="../media/image411.png"/><Relationship Id="rId49" Type="http://schemas.openxmlformats.org/officeDocument/2006/relationships/image" Target="../media/image420.png"/><Relationship Id="rId114" Type="http://schemas.openxmlformats.org/officeDocument/2006/relationships/customXml" Target="../ink/ink460.xml"/><Relationship Id="rId119" Type="http://schemas.openxmlformats.org/officeDocument/2006/relationships/image" Target="../media/image454.png"/><Relationship Id="rId44" Type="http://schemas.openxmlformats.org/officeDocument/2006/relationships/image" Target="../media/image418.png"/><Relationship Id="rId60" Type="http://schemas.openxmlformats.org/officeDocument/2006/relationships/image" Target="../media/image425.png"/><Relationship Id="rId65" Type="http://schemas.openxmlformats.org/officeDocument/2006/relationships/customXml" Target="../ink/ink435.xml"/><Relationship Id="rId81" Type="http://schemas.openxmlformats.org/officeDocument/2006/relationships/image" Target="../media/image435.png"/><Relationship Id="rId86" Type="http://schemas.openxmlformats.org/officeDocument/2006/relationships/customXml" Target="../ink/ink446.xml"/><Relationship Id="rId130" Type="http://schemas.openxmlformats.org/officeDocument/2006/relationships/customXml" Target="../ink/ink468.xml"/><Relationship Id="rId135" Type="http://schemas.openxmlformats.org/officeDocument/2006/relationships/image" Target="../media/image462.png"/><Relationship Id="rId151" Type="http://schemas.openxmlformats.org/officeDocument/2006/relationships/image" Target="../media/image470.png"/><Relationship Id="rId156" Type="http://schemas.openxmlformats.org/officeDocument/2006/relationships/customXml" Target="../ink/ink481.xml"/><Relationship Id="rId177" Type="http://schemas.openxmlformats.org/officeDocument/2006/relationships/customXml" Target="../ink/ink492.xml"/><Relationship Id="rId198" Type="http://schemas.openxmlformats.org/officeDocument/2006/relationships/image" Target="../media/image492.png"/><Relationship Id="rId172" Type="http://schemas.openxmlformats.org/officeDocument/2006/relationships/customXml" Target="../ink/ink489.xml"/><Relationship Id="rId193" Type="http://schemas.openxmlformats.org/officeDocument/2006/relationships/customXml" Target="../ink/ink500.xml"/><Relationship Id="rId202" Type="http://schemas.openxmlformats.org/officeDocument/2006/relationships/image" Target="../media/image494.png"/><Relationship Id="rId207" Type="http://schemas.openxmlformats.org/officeDocument/2006/relationships/customXml" Target="../ink/ink507.xml"/><Relationship Id="rId223" Type="http://schemas.openxmlformats.org/officeDocument/2006/relationships/customXml" Target="../ink/ink515.xml"/><Relationship Id="rId228" Type="http://schemas.openxmlformats.org/officeDocument/2006/relationships/image" Target="../media/image507.png"/><Relationship Id="rId244" Type="http://schemas.openxmlformats.org/officeDocument/2006/relationships/image" Target="../media/image515.png"/><Relationship Id="rId249" Type="http://schemas.openxmlformats.org/officeDocument/2006/relationships/customXml" Target="../ink/ink528.xml"/><Relationship Id="rId13" Type="http://schemas.openxmlformats.org/officeDocument/2006/relationships/customXml" Target="../ink/ink408.xml"/><Relationship Id="rId18" Type="http://schemas.openxmlformats.org/officeDocument/2006/relationships/image" Target="../media/image406.png"/><Relationship Id="rId39" Type="http://schemas.openxmlformats.org/officeDocument/2006/relationships/customXml" Target="../ink/ink421.xml"/><Relationship Id="rId109" Type="http://schemas.openxmlformats.org/officeDocument/2006/relationships/image" Target="../media/image449.png"/><Relationship Id="rId34" Type="http://schemas.openxmlformats.org/officeDocument/2006/relationships/image" Target="../media/image414.png"/><Relationship Id="rId50" Type="http://schemas.openxmlformats.org/officeDocument/2006/relationships/customXml" Target="../ink/ink427.xml"/><Relationship Id="rId55" Type="http://schemas.openxmlformats.org/officeDocument/2006/relationships/customXml" Target="../ink/ink430.xml"/><Relationship Id="rId76" Type="http://schemas.openxmlformats.org/officeDocument/2006/relationships/customXml" Target="../ink/ink441.xml"/><Relationship Id="rId97" Type="http://schemas.openxmlformats.org/officeDocument/2006/relationships/image" Target="../media/image443.png"/><Relationship Id="rId104" Type="http://schemas.openxmlformats.org/officeDocument/2006/relationships/customXml" Target="../ink/ink455.xml"/><Relationship Id="rId120" Type="http://schemas.openxmlformats.org/officeDocument/2006/relationships/customXml" Target="../ink/ink463.xml"/><Relationship Id="rId125" Type="http://schemas.openxmlformats.org/officeDocument/2006/relationships/image" Target="../media/image457.png"/><Relationship Id="rId141" Type="http://schemas.openxmlformats.org/officeDocument/2006/relationships/image" Target="../media/image465.png"/><Relationship Id="rId146" Type="http://schemas.openxmlformats.org/officeDocument/2006/relationships/customXml" Target="../ink/ink476.xml"/><Relationship Id="rId167" Type="http://schemas.openxmlformats.org/officeDocument/2006/relationships/image" Target="../media/image478.png"/><Relationship Id="rId188" Type="http://schemas.openxmlformats.org/officeDocument/2006/relationships/image" Target="../media/image488.png"/><Relationship Id="rId7" Type="http://schemas.openxmlformats.org/officeDocument/2006/relationships/customXml" Target="../ink/ink405.xml"/><Relationship Id="rId71" Type="http://schemas.openxmlformats.org/officeDocument/2006/relationships/customXml" Target="../ink/ink438.xml"/><Relationship Id="rId92" Type="http://schemas.openxmlformats.org/officeDocument/2006/relationships/customXml" Target="../ink/ink449.xml"/><Relationship Id="rId162" Type="http://schemas.openxmlformats.org/officeDocument/2006/relationships/customXml" Target="../ink/ink484.xml"/><Relationship Id="rId183" Type="http://schemas.openxmlformats.org/officeDocument/2006/relationships/customXml" Target="../ink/ink495.xml"/><Relationship Id="rId213" Type="http://schemas.openxmlformats.org/officeDocument/2006/relationships/customXml" Target="../ink/ink510.xml"/><Relationship Id="rId218" Type="http://schemas.openxmlformats.org/officeDocument/2006/relationships/image" Target="../media/image502.png"/><Relationship Id="rId234" Type="http://schemas.openxmlformats.org/officeDocument/2006/relationships/image" Target="../media/image510.png"/><Relationship Id="rId239" Type="http://schemas.openxmlformats.org/officeDocument/2006/relationships/customXml" Target="../ink/ink523.xml"/><Relationship Id="rId2" Type="http://schemas.openxmlformats.org/officeDocument/2006/relationships/image" Target="../media/image399.png"/><Relationship Id="rId29" Type="http://schemas.openxmlformats.org/officeDocument/2006/relationships/customXml" Target="../ink/ink416.xml"/><Relationship Id="rId250" Type="http://schemas.openxmlformats.org/officeDocument/2006/relationships/image" Target="../media/image518.png"/><Relationship Id="rId24" Type="http://schemas.openxmlformats.org/officeDocument/2006/relationships/image" Target="../media/image409.png"/><Relationship Id="rId40" Type="http://schemas.openxmlformats.org/officeDocument/2006/relationships/image" Target="../media/image416.png"/><Relationship Id="rId45" Type="http://schemas.openxmlformats.org/officeDocument/2006/relationships/customXml" Target="../ink/ink424.xml"/><Relationship Id="rId66" Type="http://schemas.openxmlformats.org/officeDocument/2006/relationships/image" Target="../media/image428.png"/><Relationship Id="rId87" Type="http://schemas.openxmlformats.org/officeDocument/2006/relationships/image" Target="../media/image438.png"/><Relationship Id="rId110" Type="http://schemas.openxmlformats.org/officeDocument/2006/relationships/customXml" Target="../ink/ink458.xml"/><Relationship Id="rId115" Type="http://schemas.openxmlformats.org/officeDocument/2006/relationships/image" Target="../media/image452.png"/><Relationship Id="rId131" Type="http://schemas.openxmlformats.org/officeDocument/2006/relationships/image" Target="../media/image460.png"/><Relationship Id="rId136" Type="http://schemas.openxmlformats.org/officeDocument/2006/relationships/customXml" Target="../ink/ink471.xml"/><Relationship Id="rId157" Type="http://schemas.openxmlformats.org/officeDocument/2006/relationships/image" Target="../media/image473.png"/><Relationship Id="rId178" Type="http://schemas.openxmlformats.org/officeDocument/2006/relationships/image" Target="../media/image483.png"/><Relationship Id="rId61" Type="http://schemas.openxmlformats.org/officeDocument/2006/relationships/customXml" Target="../ink/ink433.xml"/><Relationship Id="rId82" Type="http://schemas.openxmlformats.org/officeDocument/2006/relationships/customXml" Target="../ink/ink444.xml"/><Relationship Id="rId152" Type="http://schemas.openxmlformats.org/officeDocument/2006/relationships/customXml" Target="../ink/ink479.xml"/><Relationship Id="rId173" Type="http://schemas.openxmlformats.org/officeDocument/2006/relationships/image" Target="../media/image481.png"/><Relationship Id="rId194" Type="http://schemas.openxmlformats.org/officeDocument/2006/relationships/image" Target="../media/image490.png"/><Relationship Id="rId199" Type="http://schemas.openxmlformats.org/officeDocument/2006/relationships/customXml" Target="../ink/ink503.xml"/><Relationship Id="rId203" Type="http://schemas.openxmlformats.org/officeDocument/2006/relationships/customXml" Target="../ink/ink505.xml"/><Relationship Id="rId208" Type="http://schemas.openxmlformats.org/officeDocument/2006/relationships/image" Target="../media/image497.png"/><Relationship Id="rId229" Type="http://schemas.openxmlformats.org/officeDocument/2006/relationships/customXml" Target="../ink/ink518.xml"/><Relationship Id="rId19" Type="http://schemas.openxmlformats.org/officeDocument/2006/relationships/customXml" Target="../ink/ink411.xml"/><Relationship Id="rId224" Type="http://schemas.openxmlformats.org/officeDocument/2006/relationships/image" Target="../media/image505.png"/><Relationship Id="rId240" Type="http://schemas.openxmlformats.org/officeDocument/2006/relationships/image" Target="../media/image513.png"/><Relationship Id="rId245" Type="http://schemas.openxmlformats.org/officeDocument/2006/relationships/customXml" Target="../ink/ink526.xml"/><Relationship Id="rId14" Type="http://schemas.openxmlformats.org/officeDocument/2006/relationships/image" Target="../media/image18.png"/><Relationship Id="rId30" Type="http://schemas.openxmlformats.org/officeDocument/2006/relationships/image" Target="../media/image412.png"/><Relationship Id="rId35" Type="http://schemas.openxmlformats.org/officeDocument/2006/relationships/customXml" Target="../ink/ink419.xml"/><Relationship Id="rId56" Type="http://schemas.openxmlformats.org/officeDocument/2006/relationships/image" Target="../media/image423.png"/><Relationship Id="rId77" Type="http://schemas.openxmlformats.org/officeDocument/2006/relationships/image" Target="../media/image433.png"/><Relationship Id="rId100" Type="http://schemas.openxmlformats.org/officeDocument/2006/relationships/customXml" Target="../ink/ink453.xml"/><Relationship Id="rId105" Type="http://schemas.openxmlformats.org/officeDocument/2006/relationships/image" Target="../media/image447.png"/><Relationship Id="rId126" Type="http://schemas.openxmlformats.org/officeDocument/2006/relationships/customXml" Target="../ink/ink466.xml"/><Relationship Id="rId147" Type="http://schemas.openxmlformats.org/officeDocument/2006/relationships/image" Target="../media/image468.png"/><Relationship Id="rId168" Type="http://schemas.openxmlformats.org/officeDocument/2006/relationships/customXml" Target="../ink/ink487.xml"/><Relationship Id="rId8" Type="http://schemas.openxmlformats.org/officeDocument/2006/relationships/image" Target="../media/image402.png"/><Relationship Id="rId51" Type="http://schemas.openxmlformats.org/officeDocument/2006/relationships/image" Target="../media/image421.png"/><Relationship Id="rId72" Type="http://schemas.openxmlformats.org/officeDocument/2006/relationships/customXml" Target="../ink/ink439.xml"/><Relationship Id="rId93" Type="http://schemas.openxmlformats.org/officeDocument/2006/relationships/image" Target="../media/image441.png"/><Relationship Id="rId98" Type="http://schemas.openxmlformats.org/officeDocument/2006/relationships/customXml" Target="../ink/ink452.xml"/><Relationship Id="rId121" Type="http://schemas.openxmlformats.org/officeDocument/2006/relationships/image" Target="../media/image455.png"/><Relationship Id="rId142" Type="http://schemas.openxmlformats.org/officeDocument/2006/relationships/customXml" Target="../ink/ink474.xml"/><Relationship Id="rId163" Type="http://schemas.openxmlformats.org/officeDocument/2006/relationships/image" Target="../media/image476.png"/><Relationship Id="rId184" Type="http://schemas.openxmlformats.org/officeDocument/2006/relationships/image" Target="../media/image486.png"/><Relationship Id="rId189" Type="http://schemas.openxmlformats.org/officeDocument/2006/relationships/customXml" Target="../ink/ink498.xml"/><Relationship Id="rId219" Type="http://schemas.openxmlformats.org/officeDocument/2006/relationships/customXml" Target="../ink/ink513.xml"/><Relationship Id="rId3" Type="http://schemas.openxmlformats.org/officeDocument/2006/relationships/customXml" Target="../ink/ink403.xml"/><Relationship Id="rId214" Type="http://schemas.openxmlformats.org/officeDocument/2006/relationships/image" Target="../media/image500.png"/><Relationship Id="rId230" Type="http://schemas.openxmlformats.org/officeDocument/2006/relationships/image" Target="../media/image508.png"/><Relationship Id="rId235" Type="http://schemas.openxmlformats.org/officeDocument/2006/relationships/customXml" Target="../ink/ink521.xml"/><Relationship Id="rId25" Type="http://schemas.openxmlformats.org/officeDocument/2006/relationships/customXml" Target="../ink/ink414.xml"/><Relationship Id="rId46" Type="http://schemas.openxmlformats.org/officeDocument/2006/relationships/image" Target="../media/image419.png"/><Relationship Id="rId67" Type="http://schemas.openxmlformats.org/officeDocument/2006/relationships/customXml" Target="../ink/ink436.xml"/><Relationship Id="rId116" Type="http://schemas.openxmlformats.org/officeDocument/2006/relationships/customXml" Target="../ink/ink461.xml"/><Relationship Id="rId137" Type="http://schemas.openxmlformats.org/officeDocument/2006/relationships/image" Target="../media/image463.png"/><Relationship Id="rId158" Type="http://schemas.openxmlformats.org/officeDocument/2006/relationships/customXml" Target="../ink/ink482.xml"/><Relationship Id="rId20" Type="http://schemas.openxmlformats.org/officeDocument/2006/relationships/image" Target="../media/image407.png"/><Relationship Id="rId41" Type="http://schemas.openxmlformats.org/officeDocument/2006/relationships/customXml" Target="../ink/ink422.xml"/><Relationship Id="rId62" Type="http://schemas.openxmlformats.org/officeDocument/2006/relationships/image" Target="../media/image426.png"/><Relationship Id="rId83" Type="http://schemas.openxmlformats.org/officeDocument/2006/relationships/image" Target="../media/image436.png"/><Relationship Id="rId88" Type="http://schemas.openxmlformats.org/officeDocument/2006/relationships/customXml" Target="../ink/ink447.xml"/><Relationship Id="rId111" Type="http://schemas.openxmlformats.org/officeDocument/2006/relationships/image" Target="../media/image450.png"/><Relationship Id="rId132" Type="http://schemas.openxmlformats.org/officeDocument/2006/relationships/customXml" Target="../ink/ink469.xml"/><Relationship Id="rId153" Type="http://schemas.openxmlformats.org/officeDocument/2006/relationships/image" Target="../media/image471.png"/><Relationship Id="rId174" Type="http://schemas.openxmlformats.org/officeDocument/2006/relationships/customXml" Target="../ink/ink490.xml"/><Relationship Id="rId179" Type="http://schemas.openxmlformats.org/officeDocument/2006/relationships/customXml" Target="../ink/ink493.xml"/><Relationship Id="rId195" Type="http://schemas.openxmlformats.org/officeDocument/2006/relationships/customXml" Target="../ink/ink501.xml"/><Relationship Id="rId209" Type="http://schemas.openxmlformats.org/officeDocument/2006/relationships/customXml" Target="../ink/ink508.xml"/><Relationship Id="rId190" Type="http://schemas.openxmlformats.org/officeDocument/2006/relationships/image" Target="../media/image489.png"/><Relationship Id="rId204" Type="http://schemas.openxmlformats.org/officeDocument/2006/relationships/image" Target="../media/image495.png"/><Relationship Id="rId220" Type="http://schemas.openxmlformats.org/officeDocument/2006/relationships/image" Target="../media/image503.png"/><Relationship Id="rId225" Type="http://schemas.openxmlformats.org/officeDocument/2006/relationships/customXml" Target="../ink/ink516.xml"/><Relationship Id="rId241" Type="http://schemas.openxmlformats.org/officeDocument/2006/relationships/customXml" Target="../ink/ink524.xml"/><Relationship Id="rId246" Type="http://schemas.openxmlformats.org/officeDocument/2006/relationships/image" Target="../media/image516.png"/><Relationship Id="rId15" Type="http://schemas.openxmlformats.org/officeDocument/2006/relationships/customXml" Target="../ink/ink409.xml"/><Relationship Id="rId36" Type="http://schemas.openxmlformats.org/officeDocument/2006/relationships/image" Target="../media/image415.png"/><Relationship Id="rId57" Type="http://schemas.openxmlformats.org/officeDocument/2006/relationships/customXml" Target="../ink/ink431.xml"/><Relationship Id="rId106" Type="http://schemas.openxmlformats.org/officeDocument/2006/relationships/customXml" Target="../ink/ink456.xml"/><Relationship Id="rId127" Type="http://schemas.openxmlformats.org/officeDocument/2006/relationships/image" Target="../media/image458.png"/><Relationship Id="rId10" Type="http://schemas.openxmlformats.org/officeDocument/2006/relationships/image" Target="../media/image403.png"/><Relationship Id="rId31" Type="http://schemas.openxmlformats.org/officeDocument/2006/relationships/customXml" Target="../ink/ink417.xml"/><Relationship Id="rId52" Type="http://schemas.openxmlformats.org/officeDocument/2006/relationships/customXml" Target="../ink/ink428.xml"/><Relationship Id="rId73" Type="http://schemas.openxmlformats.org/officeDocument/2006/relationships/image" Target="../media/image431.png"/><Relationship Id="rId78" Type="http://schemas.openxmlformats.org/officeDocument/2006/relationships/customXml" Target="../ink/ink442.xml"/><Relationship Id="rId94" Type="http://schemas.openxmlformats.org/officeDocument/2006/relationships/customXml" Target="../ink/ink450.xml"/><Relationship Id="rId99" Type="http://schemas.openxmlformats.org/officeDocument/2006/relationships/image" Target="../media/image444.png"/><Relationship Id="rId101" Type="http://schemas.openxmlformats.org/officeDocument/2006/relationships/image" Target="../media/image445.png"/><Relationship Id="rId122" Type="http://schemas.openxmlformats.org/officeDocument/2006/relationships/customXml" Target="../ink/ink464.xml"/><Relationship Id="rId143" Type="http://schemas.openxmlformats.org/officeDocument/2006/relationships/image" Target="../media/image466.png"/><Relationship Id="rId148" Type="http://schemas.openxmlformats.org/officeDocument/2006/relationships/customXml" Target="../ink/ink477.xml"/><Relationship Id="rId164" Type="http://schemas.openxmlformats.org/officeDocument/2006/relationships/customXml" Target="../ink/ink485.xml"/><Relationship Id="rId169" Type="http://schemas.openxmlformats.org/officeDocument/2006/relationships/image" Target="../media/image479.png"/><Relationship Id="rId185" Type="http://schemas.openxmlformats.org/officeDocument/2006/relationships/customXml" Target="../ink/ink496.xml"/><Relationship Id="rId4" Type="http://schemas.openxmlformats.org/officeDocument/2006/relationships/image" Target="../media/image400.png"/><Relationship Id="rId9" Type="http://schemas.openxmlformats.org/officeDocument/2006/relationships/customXml" Target="../ink/ink406.xml"/><Relationship Id="rId180" Type="http://schemas.openxmlformats.org/officeDocument/2006/relationships/image" Target="../media/image484.png"/><Relationship Id="rId210" Type="http://schemas.openxmlformats.org/officeDocument/2006/relationships/image" Target="../media/image498.png"/><Relationship Id="rId215" Type="http://schemas.openxmlformats.org/officeDocument/2006/relationships/customXml" Target="../ink/ink511.xml"/><Relationship Id="rId236" Type="http://schemas.openxmlformats.org/officeDocument/2006/relationships/image" Target="../media/image511.png"/><Relationship Id="rId26" Type="http://schemas.openxmlformats.org/officeDocument/2006/relationships/image" Target="../media/image410.png"/><Relationship Id="rId231" Type="http://schemas.openxmlformats.org/officeDocument/2006/relationships/customXml" Target="../ink/ink519.xml"/><Relationship Id="rId47" Type="http://schemas.openxmlformats.org/officeDocument/2006/relationships/customXml" Target="../ink/ink425.xml"/><Relationship Id="rId68" Type="http://schemas.openxmlformats.org/officeDocument/2006/relationships/image" Target="../media/image429.png"/><Relationship Id="rId89" Type="http://schemas.openxmlformats.org/officeDocument/2006/relationships/image" Target="../media/image439.png"/><Relationship Id="rId112" Type="http://schemas.openxmlformats.org/officeDocument/2006/relationships/customXml" Target="../ink/ink459.xml"/><Relationship Id="rId133" Type="http://schemas.openxmlformats.org/officeDocument/2006/relationships/image" Target="../media/image461.png"/><Relationship Id="rId154" Type="http://schemas.openxmlformats.org/officeDocument/2006/relationships/customXml" Target="../ink/ink480.xml"/><Relationship Id="rId175" Type="http://schemas.openxmlformats.org/officeDocument/2006/relationships/image" Target="../media/image482.png"/><Relationship Id="rId196" Type="http://schemas.openxmlformats.org/officeDocument/2006/relationships/image" Target="../media/image491.png"/><Relationship Id="rId200" Type="http://schemas.openxmlformats.org/officeDocument/2006/relationships/image" Target="../media/image493.png"/><Relationship Id="rId16" Type="http://schemas.openxmlformats.org/officeDocument/2006/relationships/image" Target="../media/image405.png"/><Relationship Id="rId221" Type="http://schemas.openxmlformats.org/officeDocument/2006/relationships/customXml" Target="../ink/ink514.xml"/><Relationship Id="rId242" Type="http://schemas.openxmlformats.org/officeDocument/2006/relationships/image" Target="../media/image514.png"/><Relationship Id="rId37" Type="http://schemas.openxmlformats.org/officeDocument/2006/relationships/customXml" Target="../ink/ink420.xml"/><Relationship Id="rId58" Type="http://schemas.openxmlformats.org/officeDocument/2006/relationships/image" Target="../media/image424.png"/><Relationship Id="rId79" Type="http://schemas.openxmlformats.org/officeDocument/2006/relationships/image" Target="../media/image434.png"/><Relationship Id="rId102" Type="http://schemas.openxmlformats.org/officeDocument/2006/relationships/customXml" Target="../ink/ink454.xml"/><Relationship Id="rId123" Type="http://schemas.openxmlformats.org/officeDocument/2006/relationships/image" Target="../media/image456.png"/><Relationship Id="rId144" Type="http://schemas.openxmlformats.org/officeDocument/2006/relationships/customXml" Target="../ink/ink475.xml"/><Relationship Id="rId90" Type="http://schemas.openxmlformats.org/officeDocument/2006/relationships/customXml" Target="../ink/ink448.xml"/><Relationship Id="rId165" Type="http://schemas.openxmlformats.org/officeDocument/2006/relationships/image" Target="../media/image477.png"/><Relationship Id="rId186" Type="http://schemas.openxmlformats.org/officeDocument/2006/relationships/image" Target="../media/image487.png"/><Relationship Id="rId211" Type="http://schemas.openxmlformats.org/officeDocument/2006/relationships/customXml" Target="../ink/ink509.xml"/><Relationship Id="rId232" Type="http://schemas.openxmlformats.org/officeDocument/2006/relationships/image" Target="../media/image509.png"/><Relationship Id="rId27" Type="http://schemas.openxmlformats.org/officeDocument/2006/relationships/customXml" Target="../ink/ink415.xml"/><Relationship Id="rId48" Type="http://schemas.openxmlformats.org/officeDocument/2006/relationships/customXml" Target="../ink/ink426.xml"/><Relationship Id="rId69" Type="http://schemas.openxmlformats.org/officeDocument/2006/relationships/customXml" Target="../ink/ink437.xml"/><Relationship Id="rId113" Type="http://schemas.openxmlformats.org/officeDocument/2006/relationships/image" Target="../media/image451.png"/><Relationship Id="rId134" Type="http://schemas.openxmlformats.org/officeDocument/2006/relationships/customXml" Target="../ink/ink470.xml"/><Relationship Id="rId80" Type="http://schemas.openxmlformats.org/officeDocument/2006/relationships/customXml" Target="../ink/ink443.xml"/><Relationship Id="rId155" Type="http://schemas.openxmlformats.org/officeDocument/2006/relationships/image" Target="../media/image472.png"/><Relationship Id="rId176" Type="http://schemas.openxmlformats.org/officeDocument/2006/relationships/customXml" Target="../ink/ink491.xml"/><Relationship Id="rId197" Type="http://schemas.openxmlformats.org/officeDocument/2006/relationships/customXml" Target="../ink/ink502.xml"/><Relationship Id="rId201" Type="http://schemas.openxmlformats.org/officeDocument/2006/relationships/customXml" Target="../ink/ink504.xml"/><Relationship Id="rId222" Type="http://schemas.openxmlformats.org/officeDocument/2006/relationships/image" Target="../media/image504.png"/><Relationship Id="rId243" Type="http://schemas.openxmlformats.org/officeDocument/2006/relationships/customXml" Target="../ink/ink52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7.xml"/><Relationship Id="rId299" Type="http://schemas.openxmlformats.org/officeDocument/2006/relationships/customXml" Target="../ink/ink680.xml"/><Relationship Id="rId21" Type="http://schemas.openxmlformats.org/officeDocument/2006/relationships/image" Target="../media/image528.png"/><Relationship Id="rId63" Type="http://schemas.openxmlformats.org/officeDocument/2006/relationships/customXml" Target="../ink/ink560.xml"/><Relationship Id="rId159" Type="http://schemas.openxmlformats.org/officeDocument/2006/relationships/image" Target="../media/image595.png"/><Relationship Id="rId324" Type="http://schemas.openxmlformats.org/officeDocument/2006/relationships/customXml" Target="../ink/ink693.xml"/><Relationship Id="rId366" Type="http://schemas.openxmlformats.org/officeDocument/2006/relationships/customXml" Target="../ink/ink714.xml"/><Relationship Id="rId170" Type="http://schemas.openxmlformats.org/officeDocument/2006/relationships/customXml" Target="../ink/ink614.xml"/><Relationship Id="rId226" Type="http://schemas.openxmlformats.org/officeDocument/2006/relationships/customXml" Target="../ink/ink642.xml"/><Relationship Id="rId268" Type="http://schemas.openxmlformats.org/officeDocument/2006/relationships/image" Target="../media/image648.png"/><Relationship Id="rId32" Type="http://schemas.openxmlformats.org/officeDocument/2006/relationships/customXml" Target="../ink/ink544.xml"/><Relationship Id="rId74" Type="http://schemas.openxmlformats.org/officeDocument/2006/relationships/image" Target="../media/image553.png"/><Relationship Id="rId128" Type="http://schemas.openxmlformats.org/officeDocument/2006/relationships/image" Target="../media/image580.png"/><Relationship Id="rId335" Type="http://schemas.openxmlformats.org/officeDocument/2006/relationships/image" Target="../media/image681.png"/><Relationship Id="rId377" Type="http://schemas.openxmlformats.org/officeDocument/2006/relationships/customXml" Target="../ink/ink720.xml"/><Relationship Id="rId5" Type="http://schemas.openxmlformats.org/officeDocument/2006/relationships/image" Target="../media/image520.png"/><Relationship Id="rId181" Type="http://schemas.openxmlformats.org/officeDocument/2006/relationships/image" Target="../media/image606.png"/><Relationship Id="rId237" Type="http://schemas.openxmlformats.org/officeDocument/2006/relationships/image" Target="../media/image634.png"/><Relationship Id="rId402" Type="http://schemas.openxmlformats.org/officeDocument/2006/relationships/customXml" Target="../ink/ink733.xml"/><Relationship Id="rId279" Type="http://schemas.openxmlformats.org/officeDocument/2006/relationships/customXml" Target="../ink/ink670.xml"/><Relationship Id="rId22" Type="http://schemas.openxmlformats.org/officeDocument/2006/relationships/customXml" Target="../ink/ink539.xml"/><Relationship Id="rId43" Type="http://schemas.openxmlformats.org/officeDocument/2006/relationships/customXml" Target="../ink/ink550.xml"/><Relationship Id="rId64" Type="http://schemas.openxmlformats.org/officeDocument/2006/relationships/image" Target="../media/image548.png"/><Relationship Id="rId118" Type="http://schemas.openxmlformats.org/officeDocument/2006/relationships/image" Target="../media/image575.png"/><Relationship Id="rId139" Type="http://schemas.openxmlformats.org/officeDocument/2006/relationships/image" Target="../media/image585.png"/><Relationship Id="rId290" Type="http://schemas.openxmlformats.org/officeDocument/2006/relationships/image" Target="../media/image659.png"/><Relationship Id="rId304" Type="http://schemas.openxmlformats.org/officeDocument/2006/relationships/image" Target="../media/image666.png"/><Relationship Id="rId325" Type="http://schemas.openxmlformats.org/officeDocument/2006/relationships/image" Target="../media/image676.png"/><Relationship Id="rId346" Type="http://schemas.openxmlformats.org/officeDocument/2006/relationships/customXml" Target="../ink/ink704.xml"/><Relationship Id="rId367" Type="http://schemas.openxmlformats.org/officeDocument/2006/relationships/image" Target="../media/image697.png"/><Relationship Id="rId388" Type="http://schemas.openxmlformats.org/officeDocument/2006/relationships/image" Target="../media/image707.png"/><Relationship Id="rId85" Type="http://schemas.openxmlformats.org/officeDocument/2006/relationships/customXml" Target="../ink/ink571.xml"/><Relationship Id="rId150" Type="http://schemas.openxmlformats.org/officeDocument/2006/relationships/customXml" Target="../ink/ink604.xml"/><Relationship Id="rId171" Type="http://schemas.openxmlformats.org/officeDocument/2006/relationships/image" Target="../media/image601.png"/><Relationship Id="rId192" Type="http://schemas.openxmlformats.org/officeDocument/2006/relationships/customXml" Target="../ink/ink625.xml"/><Relationship Id="rId206" Type="http://schemas.openxmlformats.org/officeDocument/2006/relationships/customXml" Target="../ink/ink632.xml"/><Relationship Id="rId227" Type="http://schemas.openxmlformats.org/officeDocument/2006/relationships/image" Target="../media/image629.png"/><Relationship Id="rId413" Type="http://schemas.openxmlformats.org/officeDocument/2006/relationships/image" Target="../media/image719.png"/><Relationship Id="rId248" Type="http://schemas.openxmlformats.org/officeDocument/2006/relationships/image" Target="../media/image638.png"/><Relationship Id="rId269" Type="http://schemas.openxmlformats.org/officeDocument/2006/relationships/customXml" Target="../ink/ink665.xml"/><Relationship Id="rId12" Type="http://schemas.openxmlformats.org/officeDocument/2006/relationships/customXml" Target="../ink/ink534.xml"/><Relationship Id="rId33" Type="http://schemas.openxmlformats.org/officeDocument/2006/relationships/image" Target="../media/image533.png"/><Relationship Id="rId108" Type="http://schemas.openxmlformats.org/officeDocument/2006/relationships/image" Target="../media/image570.png"/><Relationship Id="rId129" Type="http://schemas.openxmlformats.org/officeDocument/2006/relationships/customXml" Target="../ink/ink593.xml"/><Relationship Id="rId280" Type="http://schemas.openxmlformats.org/officeDocument/2006/relationships/image" Target="../media/image654.png"/><Relationship Id="rId315" Type="http://schemas.openxmlformats.org/officeDocument/2006/relationships/customXml" Target="../ink/ink688.xml"/><Relationship Id="rId336" Type="http://schemas.openxmlformats.org/officeDocument/2006/relationships/customXml" Target="../ink/ink699.xml"/><Relationship Id="rId357" Type="http://schemas.openxmlformats.org/officeDocument/2006/relationships/image" Target="../media/image692.png"/><Relationship Id="rId54" Type="http://schemas.openxmlformats.org/officeDocument/2006/relationships/image" Target="../media/image543.png"/><Relationship Id="rId75" Type="http://schemas.openxmlformats.org/officeDocument/2006/relationships/customXml" Target="../ink/ink566.xml"/><Relationship Id="rId96" Type="http://schemas.openxmlformats.org/officeDocument/2006/relationships/image" Target="../media/image564.png"/><Relationship Id="rId140" Type="http://schemas.openxmlformats.org/officeDocument/2006/relationships/customXml" Target="../ink/ink599.xml"/><Relationship Id="rId161" Type="http://schemas.openxmlformats.org/officeDocument/2006/relationships/image" Target="../media/image596.png"/><Relationship Id="rId182" Type="http://schemas.openxmlformats.org/officeDocument/2006/relationships/customXml" Target="../ink/ink620.xml"/><Relationship Id="rId217" Type="http://schemas.openxmlformats.org/officeDocument/2006/relationships/image" Target="../media/image624.png"/><Relationship Id="rId378" Type="http://schemas.openxmlformats.org/officeDocument/2006/relationships/image" Target="../media/image702.png"/><Relationship Id="rId399" Type="http://schemas.openxmlformats.org/officeDocument/2006/relationships/customXml" Target="../ink/ink731.xml"/><Relationship Id="rId403" Type="http://schemas.openxmlformats.org/officeDocument/2006/relationships/image" Target="../media/image714.png"/><Relationship Id="rId6" Type="http://schemas.openxmlformats.org/officeDocument/2006/relationships/customXml" Target="../ink/ink531.xml"/><Relationship Id="rId238" Type="http://schemas.openxmlformats.org/officeDocument/2006/relationships/customXml" Target="../ink/ink648.xml"/><Relationship Id="rId259" Type="http://schemas.openxmlformats.org/officeDocument/2006/relationships/customXml" Target="../ink/ink660.xml"/><Relationship Id="rId23" Type="http://schemas.openxmlformats.org/officeDocument/2006/relationships/image" Target="../media/image18.png"/><Relationship Id="rId119" Type="http://schemas.openxmlformats.org/officeDocument/2006/relationships/customXml" Target="../ink/ink588.xml"/><Relationship Id="rId270" Type="http://schemas.openxmlformats.org/officeDocument/2006/relationships/image" Target="../media/image649.png"/><Relationship Id="rId291" Type="http://schemas.openxmlformats.org/officeDocument/2006/relationships/customXml" Target="../ink/ink676.xml"/><Relationship Id="rId305" Type="http://schemas.openxmlformats.org/officeDocument/2006/relationships/customXml" Target="../ink/ink683.xml"/><Relationship Id="rId326" Type="http://schemas.openxmlformats.org/officeDocument/2006/relationships/customXml" Target="../ink/ink694.xml"/><Relationship Id="rId347" Type="http://schemas.openxmlformats.org/officeDocument/2006/relationships/image" Target="../media/image687.png"/><Relationship Id="rId44" Type="http://schemas.openxmlformats.org/officeDocument/2006/relationships/image" Target="../media/image538.png"/><Relationship Id="rId65" Type="http://schemas.openxmlformats.org/officeDocument/2006/relationships/customXml" Target="../ink/ink561.xml"/><Relationship Id="rId86" Type="http://schemas.openxmlformats.org/officeDocument/2006/relationships/image" Target="../media/image559.png"/><Relationship Id="rId130" Type="http://schemas.openxmlformats.org/officeDocument/2006/relationships/image" Target="../media/image581.png"/><Relationship Id="rId151" Type="http://schemas.openxmlformats.org/officeDocument/2006/relationships/image" Target="../media/image591.png"/><Relationship Id="rId368" Type="http://schemas.openxmlformats.org/officeDocument/2006/relationships/customXml" Target="../ink/ink715.xml"/><Relationship Id="rId389" Type="http://schemas.openxmlformats.org/officeDocument/2006/relationships/customXml" Target="../ink/ink726.xml"/><Relationship Id="rId172" Type="http://schemas.openxmlformats.org/officeDocument/2006/relationships/customXml" Target="../ink/ink615.xml"/><Relationship Id="rId193" Type="http://schemas.openxmlformats.org/officeDocument/2006/relationships/image" Target="../media/image612.png"/><Relationship Id="rId207" Type="http://schemas.openxmlformats.org/officeDocument/2006/relationships/image" Target="../media/image619.png"/><Relationship Id="rId228" Type="http://schemas.openxmlformats.org/officeDocument/2006/relationships/customXml" Target="../ink/ink643.xml"/><Relationship Id="rId249" Type="http://schemas.openxmlformats.org/officeDocument/2006/relationships/customXml" Target="../ink/ink655.xml"/><Relationship Id="rId414" Type="http://schemas.openxmlformats.org/officeDocument/2006/relationships/customXml" Target="../ink/ink739.xml"/><Relationship Id="rId13" Type="http://schemas.openxmlformats.org/officeDocument/2006/relationships/image" Target="../media/image524.png"/><Relationship Id="rId109" Type="http://schemas.openxmlformats.org/officeDocument/2006/relationships/customXml" Target="../ink/ink583.xml"/><Relationship Id="rId260" Type="http://schemas.openxmlformats.org/officeDocument/2006/relationships/image" Target="../media/image644.png"/><Relationship Id="rId281" Type="http://schemas.openxmlformats.org/officeDocument/2006/relationships/customXml" Target="../ink/ink671.xml"/><Relationship Id="rId316" Type="http://schemas.openxmlformats.org/officeDocument/2006/relationships/image" Target="../media/image672.png"/><Relationship Id="rId337" Type="http://schemas.openxmlformats.org/officeDocument/2006/relationships/image" Target="../media/image682.png"/><Relationship Id="rId34" Type="http://schemas.openxmlformats.org/officeDocument/2006/relationships/customXml" Target="../ink/ink545.xml"/><Relationship Id="rId55" Type="http://schemas.openxmlformats.org/officeDocument/2006/relationships/customXml" Target="../ink/ink556.xml"/><Relationship Id="rId76" Type="http://schemas.openxmlformats.org/officeDocument/2006/relationships/image" Target="../media/image554.png"/><Relationship Id="rId97" Type="http://schemas.openxmlformats.org/officeDocument/2006/relationships/customXml" Target="../ink/ink577.xml"/><Relationship Id="rId120" Type="http://schemas.openxmlformats.org/officeDocument/2006/relationships/image" Target="../media/image576.png"/><Relationship Id="rId141" Type="http://schemas.openxmlformats.org/officeDocument/2006/relationships/image" Target="../media/image586.png"/><Relationship Id="rId358" Type="http://schemas.openxmlformats.org/officeDocument/2006/relationships/customXml" Target="../ink/ink710.xml"/><Relationship Id="rId379" Type="http://schemas.openxmlformats.org/officeDocument/2006/relationships/customXml" Target="../ink/ink721.xml"/><Relationship Id="rId7" Type="http://schemas.openxmlformats.org/officeDocument/2006/relationships/image" Target="../media/image521.png"/><Relationship Id="rId162" Type="http://schemas.openxmlformats.org/officeDocument/2006/relationships/customXml" Target="../ink/ink610.xml"/><Relationship Id="rId183" Type="http://schemas.openxmlformats.org/officeDocument/2006/relationships/image" Target="../media/image607.png"/><Relationship Id="rId218" Type="http://schemas.openxmlformats.org/officeDocument/2006/relationships/customXml" Target="../ink/ink638.xml"/><Relationship Id="rId239" Type="http://schemas.openxmlformats.org/officeDocument/2006/relationships/image" Target="../media/image635.png"/><Relationship Id="rId390" Type="http://schemas.openxmlformats.org/officeDocument/2006/relationships/image" Target="../media/image708.png"/><Relationship Id="rId404" Type="http://schemas.openxmlformats.org/officeDocument/2006/relationships/customXml" Target="../ink/ink734.xml"/><Relationship Id="rId250" Type="http://schemas.openxmlformats.org/officeDocument/2006/relationships/image" Target="../media/image639.png"/><Relationship Id="rId271" Type="http://schemas.openxmlformats.org/officeDocument/2006/relationships/customXml" Target="../ink/ink666.xml"/><Relationship Id="rId292" Type="http://schemas.openxmlformats.org/officeDocument/2006/relationships/image" Target="../media/image660.png"/><Relationship Id="rId306" Type="http://schemas.openxmlformats.org/officeDocument/2006/relationships/image" Target="../media/image667.png"/><Relationship Id="rId24" Type="http://schemas.openxmlformats.org/officeDocument/2006/relationships/customXml" Target="../ink/ink540.xml"/><Relationship Id="rId45" Type="http://schemas.openxmlformats.org/officeDocument/2006/relationships/customXml" Target="../ink/ink551.xml"/><Relationship Id="rId66" Type="http://schemas.openxmlformats.org/officeDocument/2006/relationships/image" Target="../media/image549.png"/><Relationship Id="rId87" Type="http://schemas.openxmlformats.org/officeDocument/2006/relationships/customXml" Target="../ink/ink572.xml"/><Relationship Id="rId110" Type="http://schemas.openxmlformats.org/officeDocument/2006/relationships/image" Target="../media/image571.png"/><Relationship Id="rId131" Type="http://schemas.openxmlformats.org/officeDocument/2006/relationships/customXml" Target="../ink/ink594.xml"/><Relationship Id="rId327" Type="http://schemas.openxmlformats.org/officeDocument/2006/relationships/image" Target="../media/image677.png"/><Relationship Id="rId348" Type="http://schemas.openxmlformats.org/officeDocument/2006/relationships/customXml" Target="../ink/ink705.xml"/><Relationship Id="rId369" Type="http://schemas.openxmlformats.org/officeDocument/2006/relationships/image" Target="../media/image698.png"/><Relationship Id="rId152" Type="http://schemas.openxmlformats.org/officeDocument/2006/relationships/customXml" Target="../ink/ink605.xml"/><Relationship Id="rId173" Type="http://schemas.openxmlformats.org/officeDocument/2006/relationships/image" Target="../media/image602.png"/><Relationship Id="rId194" Type="http://schemas.openxmlformats.org/officeDocument/2006/relationships/customXml" Target="../ink/ink626.xml"/><Relationship Id="rId208" Type="http://schemas.openxmlformats.org/officeDocument/2006/relationships/customXml" Target="../ink/ink633.xml"/><Relationship Id="rId229" Type="http://schemas.openxmlformats.org/officeDocument/2006/relationships/image" Target="../media/image630.png"/><Relationship Id="rId380" Type="http://schemas.openxmlformats.org/officeDocument/2006/relationships/image" Target="../media/image703.png"/><Relationship Id="rId415" Type="http://schemas.openxmlformats.org/officeDocument/2006/relationships/image" Target="../media/image720.png"/><Relationship Id="rId240" Type="http://schemas.openxmlformats.org/officeDocument/2006/relationships/customXml" Target="../ink/ink649.xml"/><Relationship Id="rId261" Type="http://schemas.openxmlformats.org/officeDocument/2006/relationships/customXml" Target="../ink/ink661.xml"/><Relationship Id="rId14" Type="http://schemas.openxmlformats.org/officeDocument/2006/relationships/customXml" Target="../ink/ink535.xml"/><Relationship Id="rId35" Type="http://schemas.openxmlformats.org/officeDocument/2006/relationships/image" Target="../media/image534.png"/><Relationship Id="rId56" Type="http://schemas.openxmlformats.org/officeDocument/2006/relationships/image" Target="../media/image544.png"/><Relationship Id="rId77" Type="http://schemas.openxmlformats.org/officeDocument/2006/relationships/customXml" Target="../ink/ink567.xml"/><Relationship Id="rId100" Type="http://schemas.openxmlformats.org/officeDocument/2006/relationships/image" Target="../media/image566.png"/><Relationship Id="rId282" Type="http://schemas.openxmlformats.org/officeDocument/2006/relationships/image" Target="../media/image655.png"/><Relationship Id="rId317" Type="http://schemas.openxmlformats.org/officeDocument/2006/relationships/customXml" Target="../ink/ink689.xml"/><Relationship Id="rId338" Type="http://schemas.openxmlformats.org/officeDocument/2006/relationships/customXml" Target="../ink/ink700.xml"/><Relationship Id="rId359" Type="http://schemas.openxmlformats.org/officeDocument/2006/relationships/image" Target="../media/image693.png"/><Relationship Id="rId8" Type="http://schemas.openxmlformats.org/officeDocument/2006/relationships/customXml" Target="../ink/ink532.xml"/><Relationship Id="rId98" Type="http://schemas.openxmlformats.org/officeDocument/2006/relationships/image" Target="../media/image565.png"/><Relationship Id="rId121" Type="http://schemas.openxmlformats.org/officeDocument/2006/relationships/customXml" Target="../ink/ink589.xml"/><Relationship Id="rId142" Type="http://schemas.openxmlformats.org/officeDocument/2006/relationships/customXml" Target="../ink/ink600.xml"/><Relationship Id="rId163" Type="http://schemas.openxmlformats.org/officeDocument/2006/relationships/image" Target="../media/image597.png"/><Relationship Id="rId184" Type="http://schemas.openxmlformats.org/officeDocument/2006/relationships/customXml" Target="../ink/ink621.xml"/><Relationship Id="rId219" Type="http://schemas.openxmlformats.org/officeDocument/2006/relationships/image" Target="../media/image625.png"/><Relationship Id="rId370" Type="http://schemas.openxmlformats.org/officeDocument/2006/relationships/customXml" Target="../ink/ink716.xml"/><Relationship Id="rId391" Type="http://schemas.openxmlformats.org/officeDocument/2006/relationships/customXml" Target="../ink/ink727.xml"/><Relationship Id="rId405" Type="http://schemas.openxmlformats.org/officeDocument/2006/relationships/image" Target="../media/image715.png"/><Relationship Id="rId230" Type="http://schemas.openxmlformats.org/officeDocument/2006/relationships/customXml" Target="../ink/ink644.xml"/><Relationship Id="rId251" Type="http://schemas.openxmlformats.org/officeDocument/2006/relationships/customXml" Target="../ink/ink656.xml"/><Relationship Id="rId25" Type="http://schemas.openxmlformats.org/officeDocument/2006/relationships/image" Target="../media/image529.png"/><Relationship Id="rId46" Type="http://schemas.openxmlformats.org/officeDocument/2006/relationships/image" Target="../media/image539.png"/><Relationship Id="rId67" Type="http://schemas.openxmlformats.org/officeDocument/2006/relationships/customXml" Target="../ink/ink562.xml"/><Relationship Id="rId272" Type="http://schemas.openxmlformats.org/officeDocument/2006/relationships/image" Target="../media/image650.png"/><Relationship Id="rId293" Type="http://schemas.openxmlformats.org/officeDocument/2006/relationships/customXml" Target="../ink/ink677.xml"/><Relationship Id="rId307" Type="http://schemas.openxmlformats.org/officeDocument/2006/relationships/customXml" Target="../ink/ink684.xml"/><Relationship Id="rId328" Type="http://schemas.openxmlformats.org/officeDocument/2006/relationships/customXml" Target="../ink/ink695.xml"/><Relationship Id="rId349" Type="http://schemas.openxmlformats.org/officeDocument/2006/relationships/image" Target="../media/image688.png"/><Relationship Id="rId88" Type="http://schemas.openxmlformats.org/officeDocument/2006/relationships/image" Target="../media/image560.png"/><Relationship Id="rId111" Type="http://schemas.openxmlformats.org/officeDocument/2006/relationships/customXml" Target="../ink/ink584.xml"/><Relationship Id="rId132" Type="http://schemas.openxmlformats.org/officeDocument/2006/relationships/image" Target="../media/image582.png"/><Relationship Id="rId153" Type="http://schemas.openxmlformats.org/officeDocument/2006/relationships/image" Target="../media/image592.png"/><Relationship Id="rId174" Type="http://schemas.openxmlformats.org/officeDocument/2006/relationships/customXml" Target="../ink/ink616.xml"/><Relationship Id="rId195" Type="http://schemas.openxmlformats.org/officeDocument/2006/relationships/image" Target="../media/image613.png"/><Relationship Id="rId209" Type="http://schemas.openxmlformats.org/officeDocument/2006/relationships/image" Target="../media/image620.png"/><Relationship Id="rId360" Type="http://schemas.openxmlformats.org/officeDocument/2006/relationships/customXml" Target="../ink/ink711.xml"/><Relationship Id="rId381" Type="http://schemas.openxmlformats.org/officeDocument/2006/relationships/customXml" Target="../ink/ink722.xml"/><Relationship Id="rId416" Type="http://schemas.openxmlformats.org/officeDocument/2006/relationships/customXml" Target="../ink/ink740.xml"/><Relationship Id="rId220" Type="http://schemas.openxmlformats.org/officeDocument/2006/relationships/customXml" Target="../ink/ink639.xml"/><Relationship Id="rId241" Type="http://schemas.openxmlformats.org/officeDocument/2006/relationships/image" Target="../media/image636.png"/><Relationship Id="rId15" Type="http://schemas.openxmlformats.org/officeDocument/2006/relationships/image" Target="../media/image525.png"/><Relationship Id="rId36" Type="http://schemas.openxmlformats.org/officeDocument/2006/relationships/customXml" Target="../ink/ink546.xml"/><Relationship Id="rId57" Type="http://schemas.openxmlformats.org/officeDocument/2006/relationships/customXml" Target="../ink/ink557.xml"/><Relationship Id="rId262" Type="http://schemas.openxmlformats.org/officeDocument/2006/relationships/image" Target="../media/image645.png"/><Relationship Id="rId283" Type="http://schemas.openxmlformats.org/officeDocument/2006/relationships/customXml" Target="../ink/ink672.xml"/><Relationship Id="rId318" Type="http://schemas.openxmlformats.org/officeDocument/2006/relationships/image" Target="../media/image673.png"/><Relationship Id="rId339" Type="http://schemas.openxmlformats.org/officeDocument/2006/relationships/image" Target="../media/image683.png"/><Relationship Id="rId78" Type="http://schemas.openxmlformats.org/officeDocument/2006/relationships/image" Target="../media/image555.png"/><Relationship Id="rId99" Type="http://schemas.openxmlformats.org/officeDocument/2006/relationships/customXml" Target="../ink/ink578.xml"/><Relationship Id="rId101" Type="http://schemas.openxmlformats.org/officeDocument/2006/relationships/customXml" Target="../ink/ink579.xml"/><Relationship Id="rId122" Type="http://schemas.openxmlformats.org/officeDocument/2006/relationships/image" Target="../media/image577.png"/><Relationship Id="rId143" Type="http://schemas.openxmlformats.org/officeDocument/2006/relationships/image" Target="../media/image587.png"/><Relationship Id="rId164" Type="http://schemas.openxmlformats.org/officeDocument/2006/relationships/customXml" Target="../ink/ink611.xml"/><Relationship Id="rId185" Type="http://schemas.openxmlformats.org/officeDocument/2006/relationships/image" Target="../media/image608.png"/><Relationship Id="rId350" Type="http://schemas.openxmlformats.org/officeDocument/2006/relationships/customXml" Target="../ink/ink706.xml"/><Relationship Id="rId371" Type="http://schemas.openxmlformats.org/officeDocument/2006/relationships/image" Target="../media/image699.png"/><Relationship Id="rId406" Type="http://schemas.openxmlformats.org/officeDocument/2006/relationships/customXml" Target="../ink/ink735.xml"/><Relationship Id="rId9" Type="http://schemas.openxmlformats.org/officeDocument/2006/relationships/image" Target="../media/image522.png"/><Relationship Id="rId210" Type="http://schemas.openxmlformats.org/officeDocument/2006/relationships/customXml" Target="../ink/ink634.xml"/><Relationship Id="rId392" Type="http://schemas.openxmlformats.org/officeDocument/2006/relationships/image" Target="../media/image709.png"/><Relationship Id="rId26" Type="http://schemas.openxmlformats.org/officeDocument/2006/relationships/customXml" Target="../ink/ink541.xml"/><Relationship Id="rId231" Type="http://schemas.openxmlformats.org/officeDocument/2006/relationships/image" Target="../media/image631.png"/><Relationship Id="rId252" Type="http://schemas.openxmlformats.org/officeDocument/2006/relationships/image" Target="../media/image640.png"/><Relationship Id="rId273" Type="http://schemas.openxmlformats.org/officeDocument/2006/relationships/customXml" Target="../ink/ink667.xml"/><Relationship Id="rId294" Type="http://schemas.openxmlformats.org/officeDocument/2006/relationships/image" Target="../media/image661.png"/><Relationship Id="rId308" Type="http://schemas.openxmlformats.org/officeDocument/2006/relationships/image" Target="../media/image668.png"/><Relationship Id="rId329" Type="http://schemas.openxmlformats.org/officeDocument/2006/relationships/image" Target="../media/image678.png"/><Relationship Id="rId47" Type="http://schemas.openxmlformats.org/officeDocument/2006/relationships/customXml" Target="../ink/ink552.xml"/><Relationship Id="rId68" Type="http://schemas.openxmlformats.org/officeDocument/2006/relationships/image" Target="../media/image550.png"/><Relationship Id="rId89" Type="http://schemas.openxmlformats.org/officeDocument/2006/relationships/customXml" Target="../ink/ink573.xml"/><Relationship Id="rId112" Type="http://schemas.openxmlformats.org/officeDocument/2006/relationships/image" Target="../media/image572.png"/><Relationship Id="rId133" Type="http://schemas.openxmlformats.org/officeDocument/2006/relationships/customXml" Target="../ink/ink595.xml"/><Relationship Id="rId154" Type="http://schemas.openxmlformats.org/officeDocument/2006/relationships/customXml" Target="../ink/ink606.xml"/><Relationship Id="rId175" Type="http://schemas.openxmlformats.org/officeDocument/2006/relationships/image" Target="../media/image603.png"/><Relationship Id="rId340" Type="http://schemas.openxmlformats.org/officeDocument/2006/relationships/customXml" Target="../ink/ink701.xml"/><Relationship Id="rId361" Type="http://schemas.openxmlformats.org/officeDocument/2006/relationships/image" Target="../media/image694.png"/><Relationship Id="rId196" Type="http://schemas.openxmlformats.org/officeDocument/2006/relationships/customXml" Target="../ink/ink627.xml"/><Relationship Id="rId200" Type="http://schemas.openxmlformats.org/officeDocument/2006/relationships/customXml" Target="../ink/ink629.xml"/><Relationship Id="rId382" Type="http://schemas.openxmlformats.org/officeDocument/2006/relationships/image" Target="../media/image704.png"/><Relationship Id="rId417" Type="http://schemas.openxmlformats.org/officeDocument/2006/relationships/image" Target="../media/image721.png"/><Relationship Id="rId16" Type="http://schemas.openxmlformats.org/officeDocument/2006/relationships/customXml" Target="../ink/ink536.xml"/><Relationship Id="rId221" Type="http://schemas.openxmlformats.org/officeDocument/2006/relationships/image" Target="../media/image626.png"/><Relationship Id="rId242" Type="http://schemas.openxmlformats.org/officeDocument/2006/relationships/customXml" Target="../ink/ink650.xml"/><Relationship Id="rId263" Type="http://schemas.openxmlformats.org/officeDocument/2006/relationships/customXml" Target="../ink/ink662.xml"/><Relationship Id="rId284" Type="http://schemas.openxmlformats.org/officeDocument/2006/relationships/image" Target="../media/image656.png"/><Relationship Id="rId319" Type="http://schemas.openxmlformats.org/officeDocument/2006/relationships/customXml" Target="../ink/ink690.xml"/><Relationship Id="rId37" Type="http://schemas.openxmlformats.org/officeDocument/2006/relationships/image" Target="../media/image535.png"/><Relationship Id="rId58" Type="http://schemas.openxmlformats.org/officeDocument/2006/relationships/image" Target="../media/image545.png"/><Relationship Id="rId79" Type="http://schemas.openxmlformats.org/officeDocument/2006/relationships/customXml" Target="../ink/ink568.xml"/><Relationship Id="rId102" Type="http://schemas.openxmlformats.org/officeDocument/2006/relationships/image" Target="../media/image567.png"/><Relationship Id="rId123" Type="http://schemas.openxmlformats.org/officeDocument/2006/relationships/customXml" Target="../ink/ink590.xml"/><Relationship Id="rId144" Type="http://schemas.openxmlformats.org/officeDocument/2006/relationships/customXml" Target="../ink/ink601.xml"/><Relationship Id="rId330" Type="http://schemas.openxmlformats.org/officeDocument/2006/relationships/customXml" Target="../ink/ink696.xml"/><Relationship Id="rId90" Type="http://schemas.openxmlformats.org/officeDocument/2006/relationships/image" Target="../media/image561.png"/><Relationship Id="rId165" Type="http://schemas.openxmlformats.org/officeDocument/2006/relationships/image" Target="../media/image598.png"/><Relationship Id="rId186" Type="http://schemas.openxmlformats.org/officeDocument/2006/relationships/customXml" Target="../ink/ink622.xml"/><Relationship Id="rId351" Type="http://schemas.openxmlformats.org/officeDocument/2006/relationships/image" Target="../media/image689.png"/><Relationship Id="rId372" Type="http://schemas.openxmlformats.org/officeDocument/2006/relationships/customXml" Target="../ink/ink717.xml"/><Relationship Id="rId393" Type="http://schemas.openxmlformats.org/officeDocument/2006/relationships/customXml" Target="../ink/ink728.xml"/><Relationship Id="rId407" Type="http://schemas.openxmlformats.org/officeDocument/2006/relationships/image" Target="../media/image716.png"/><Relationship Id="rId211" Type="http://schemas.openxmlformats.org/officeDocument/2006/relationships/image" Target="../media/image621.png"/><Relationship Id="rId232" Type="http://schemas.openxmlformats.org/officeDocument/2006/relationships/customXml" Target="../ink/ink645.xml"/><Relationship Id="rId253" Type="http://schemas.openxmlformats.org/officeDocument/2006/relationships/customXml" Target="../ink/ink657.xml"/><Relationship Id="rId274" Type="http://schemas.openxmlformats.org/officeDocument/2006/relationships/image" Target="../media/image651.png"/><Relationship Id="rId295" Type="http://schemas.openxmlformats.org/officeDocument/2006/relationships/customXml" Target="../ink/ink678.xml"/><Relationship Id="rId309" Type="http://schemas.openxmlformats.org/officeDocument/2006/relationships/customXml" Target="../ink/ink685.xml"/><Relationship Id="rId27" Type="http://schemas.openxmlformats.org/officeDocument/2006/relationships/image" Target="../media/image530.png"/><Relationship Id="rId48" Type="http://schemas.openxmlformats.org/officeDocument/2006/relationships/image" Target="../media/image540.png"/><Relationship Id="rId69" Type="http://schemas.openxmlformats.org/officeDocument/2006/relationships/customXml" Target="../ink/ink563.xml"/><Relationship Id="rId113" Type="http://schemas.openxmlformats.org/officeDocument/2006/relationships/customXml" Target="../ink/ink585.xml"/><Relationship Id="rId134" Type="http://schemas.openxmlformats.org/officeDocument/2006/relationships/customXml" Target="../ink/ink596.xml"/><Relationship Id="rId320" Type="http://schemas.openxmlformats.org/officeDocument/2006/relationships/image" Target="../media/image674.png"/><Relationship Id="rId80" Type="http://schemas.openxmlformats.org/officeDocument/2006/relationships/image" Target="../media/image556.png"/><Relationship Id="rId155" Type="http://schemas.openxmlformats.org/officeDocument/2006/relationships/image" Target="../media/image593.png"/><Relationship Id="rId176" Type="http://schemas.openxmlformats.org/officeDocument/2006/relationships/customXml" Target="../ink/ink617.xml"/><Relationship Id="rId197" Type="http://schemas.openxmlformats.org/officeDocument/2006/relationships/image" Target="../media/image614.png"/><Relationship Id="rId341" Type="http://schemas.openxmlformats.org/officeDocument/2006/relationships/image" Target="../media/image684.png"/><Relationship Id="rId362" Type="http://schemas.openxmlformats.org/officeDocument/2006/relationships/customXml" Target="../ink/ink712.xml"/><Relationship Id="rId383" Type="http://schemas.openxmlformats.org/officeDocument/2006/relationships/customXml" Target="../ink/ink723.xml"/><Relationship Id="rId418" Type="http://schemas.openxmlformats.org/officeDocument/2006/relationships/customXml" Target="../ink/ink741.xml"/><Relationship Id="rId201" Type="http://schemas.openxmlformats.org/officeDocument/2006/relationships/image" Target="../media/image616.png"/><Relationship Id="rId222" Type="http://schemas.openxmlformats.org/officeDocument/2006/relationships/customXml" Target="../ink/ink640.xml"/><Relationship Id="rId243" Type="http://schemas.openxmlformats.org/officeDocument/2006/relationships/customXml" Target="../ink/ink651.xml"/><Relationship Id="rId264" Type="http://schemas.openxmlformats.org/officeDocument/2006/relationships/image" Target="../media/image646.png"/><Relationship Id="rId285" Type="http://schemas.openxmlformats.org/officeDocument/2006/relationships/customXml" Target="../ink/ink673.xml"/><Relationship Id="rId17" Type="http://schemas.openxmlformats.org/officeDocument/2006/relationships/image" Target="../media/image526.png"/><Relationship Id="rId38" Type="http://schemas.openxmlformats.org/officeDocument/2006/relationships/customXml" Target="../ink/ink547.xml"/><Relationship Id="rId59" Type="http://schemas.openxmlformats.org/officeDocument/2006/relationships/customXml" Target="../ink/ink558.xml"/><Relationship Id="rId103" Type="http://schemas.openxmlformats.org/officeDocument/2006/relationships/customXml" Target="../ink/ink580.xml"/><Relationship Id="rId124" Type="http://schemas.openxmlformats.org/officeDocument/2006/relationships/image" Target="../media/image578.png"/><Relationship Id="rId310" Type="http://schemas.openxmlformats.org/officeDocument/2006/relationships/image" Target="../media/image669.png"/><Relationship Id="rId70" Type="http://schemas.openxmlformats.org/officeDocument/2006/relationships/image" Target="../media/image551.png"/><Relationship Id="rId91" Type="http://schemas.openxmlformats.org/officeDocument/2006/relationships/customXml" Target="../ink/ink574.xml"/><Relationship Id="rId145" Type="http://schemas.openxmlformats.org/officeDocument/2006/relationships/image" Target="../media/image588.png"/><Relationship Id="rId166" Type="http://schemas.openxmlformats.org/officeDocument/2006/relationships/customXml" Target="../ink/ink612.xml"/><Relationship Id="rId187" Type="http://schemas.openxmlformats.org/officeDocument/2006/relationships/image" Target="../media/image609.png"/><Relationship Id="rId331" Type="http://schemas.openxmlformats.org/officeDocument/2006/relationships/image" Target="../media/image679.png"/><Relationship Id="rId352" Type="http://schemas.openxmlformats.org/officeDocument/2006/relationships/customXml" Target="../ink/ink707.xml"/><Relationship Id="rId373" Type="http://schemas.openxmlformats.org/officeDocument/2006/relationships/customXml" Target="../ink/ink718.xml"/><Relationship Id="rId394" Type="http://schemas.openxmlformats.org/officeDocument/2006/relationships/image" Target="../media/image710.png"/><Relationship Id="rId408" Type="http://schemas.openxmlformats.org/officeDocument/2006/relationships/customXml" Target="../ink/ink73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35.xml"/><Relationship Id="rId233" Type="http://schemas.openxmlformats.org/officeDocument/2006/relationships/image" Target="../media/image632.png"/><Relationship Id="rId254" Type="http://schemas.openxmlformats.org/officeDocument/2006/relationships/image" Target="../media/image641.png"/><Relationship Id="rId28" Type="http://schemas.openxmlformats.org/officeDocument/2006/relationships/customXml" Target="../ink/ink542.xml"/><Relationship Id="rId49" Type="http://schemas.openxmlformats.org/officeDocument/2006/relationships/customXml" Target="../ink/ink553.xml"/><Relationship Id="rId114" Type="http://schemas.openxmlformats.org/officeDocument/2006/relationships/image" Target="../media/image573.png"/><Relationship Id="rId275" Type="http://schemas.openxmlformats.org/officeDocument/2006/relationships/customXml" Target="../ink/ink668.xml"/><Relationship Id="rId296" Type="http://schemas.openxmlformats.org/officeDocument/2006/relationships/image" Target="../media/image662.png"/><Relationship Id="rId300" Type="http://schemas.openxmlformats.org/officeDocument/2006/relationships/image" Target="../media/image664.png"/><Relationship Id="rId60" Type="http://schemas.openxmlformats.org/officeDocument/2006/relationships/image" Target="../media/image546.png"/><Relationship Id="rId81" Type="http://schemas.openxmlformats.org/officeDocument/2006/relationships/customXml" Target="../ink/ink569.xml"/><Relationship Id="rId135" Type="http://schemas.openxmlformats.org/officeDocument/2006/relationships/image" Target="../media/image583.png"/><Relationship Id="rId156" Type="http://schemas.openxmlformats.org/officeDocument/2006/relationships/customXml" Target="../ink/ink607.xml"/><Relationship Id="rId177" Type="http://schemas.openxmlformats.org/officeDocument/2006/relationships/image" Target="../media/image604.png"/><Relationship Id="rId198" Type="http://schemas.openxmlformats.org/officeDocument/2006/relationships/customXml" Target="../ink/ink628.xml"/><Relationship Id="rId321" Type="http://schemas.openxmlformats.org/officeDocument/2006/relationships/customXml" Target="../ink/ink691.xml"/><Relationship Id="rId342" Type="http://schemas.openxmlformats.org/officeDocument/2006/relationships/customXml" Target="../ink/ink702.xml"/><Relationship Id="rId363" Type="http://schemas.openxmlformats.org/officeDocument/2006/relationships/image" Target="../media/image695.png"/><Relationship Id="rId384" Type="http://schemas.openxmlformats.org/officeDocument/2006/relationships/image" Target="../media/image705.png"/><Relationship Id="rId419" Type="http://schemas.openxmlformats.org/officeDocument/2006/relationships/image" Target="../media/image722.png"/><Relationship Id="rId202" Type="http://schemas.openxmlformats.org/officeDocument/2006/relationships/customXml" Target="../ink/ink630.xml"/><Relationship Id="rId223" Type="http://schemas.openxmlformats.org/officeDocument/2006/relationships/image" Target="../media/image627.png"/><Relationship Id="rId244" Type="http://schemas.openxmlformats.org/officeDocument/2006/relationships/customXml" Target="../ink/ink652.xml"/><Relationship Id="rId18" Type="http://schemas.openxmlformats.org/officeDocument/2006/relationships/customXml" Target="../ink/ink537.xml"/><Relationship Id="rId39" Type="http://schemas.openxmlformats.org/officeDocument/2006/relationships/image" Target="../media/image536.png"/><Relationship Id="rId265" Type="http://schemas.openxmlformats.org/officeDocument/2006/relationships/customXml" Target="../ink/ink663.xml"/><Relationship Id="rId286" Type="http://schemas.openxmlformats.org/officeDocument/2006/relationships/image" Target="../media/image657.png"/><Relationship Id="rId50" Type="http://schemas.openxmlformats.org/officeDocument/2006/relationships/image" Target="../media/image541.png"/><Relationship Id="rId104" Type="http://schemas.openxmlformats.org/officeDocument/2006/relationships/image" Target="../media/image568.png"/><Relationship Id="rId125" Type="http://schemas.openxmlformats.org/officeDocument/2006/relationships/customXml" Target="../ink/ink591.xml"/><Relationship Id="rId146" Type="http://schemas.openxmlformats.org/officeDocument/2006/relationships/customXml" Target="../ink/ink602.xml"/><Relationship Id="rId167" Type="http://schemas.openxmlformats.org/officeDocument/2006/relationships/image" Target="../media/image599.png"/><Relationship Id="rId188" Type="http://schemas.openxmlformats.org/officeDocument/2006/relationships/customXml" Target="../ink/ink623.xml"/><Relationship Id="rId311" Type="http://schemas.openxmlformats.org/officeDocument/2006/relationships/customXml" Target="../ink/ink686.xml"/><Relationship Id="rId332" Type="http://schemas.openxmlformats.org/officeDocument/2006/relationships/customXml" Target="../ink/ink697.xml"/><Relationship Id="rId353" Type="http://schemas.openxmlformats.org/officeDocument/2006/relationships/image" Target="../media/image690.png"/><Relationship Id="rId374" Type="http://schemas.openxmlformats.org/officeDocument/2006/relationships/image" Target="../media/image700.png"/><Relationship Id="rId395" Type="http://schemas.openxmlformats.org/officeDocument/2006/relationships/customXml" Target="../ink/ink729.xml"/><Relationship Id="rId409" Type="http://schemas.openxmlformats.org/officeDocument/2006/relationships/image" Target="../media/image717.png"/><Relationship Id="rId71" Type="http://schemas.openxmlformats.org/officeDocument/2006/relationships/customXml" Target="../ink/ink564.xml"/><Relationship Id="rId92" Type="http://schemas.openxmlformats.org/officeDocument/2006/relationships/image" Target="../media/image562.png"/><Relationship Id="rId213" Type="http://schemas.openxmlformats.org/officeDocument/2006/relationships/image" Target="../media/image622.png"/><Relationship Id="rId234" Type="http://schemas.openxmlformats.org/officeDocument/2006/relationships/customXml" Target="../ink/ink646.xml"/><Relationship Id="rId420" Type="http://schemas.openxmlformats.org/officeDocument/2006/relationships/customXml" Target="../ink/ink742.xml"/><Relationship Id="rId2" Type="http://schemas.openxmlformats.org/officeDocument/2006/relationships/customXml" Target="../ink/ink529.xml"/><Relationship Id="rId29" Type="http://schemas.openxmlformats.org/officeDocument/2006/relationships/image" Target="../media/image531.png"/><Relationship Id="rId255" Type="http://schemas.openxmlformats.org/officeDocument/2006/relationships/customXml" Target="../ink/ink658.xml"/><Relationship Id="rId276" Type="http://schemas.openxmlformats.org/officeDocument/2006/relationships/image" Target="../media/image652.png"/><Relationship Id="rId297" Type="http://schemas.openxmlformats.org/officeDocument/2006/relationships/customXml" Target="../ink/ink679.xml"/><Relationship Id="rId40" Type="http://schemas.openxmlformats.org/officeDocument/2006/relationships/customXml" Target="../ink/ink548.xml"/><Relationship Id="rId115" Type="http://schemas.openxmlformats.org/officeDocument/2006/relationships/customXml" Target="../ink/ink586.xml"/><Relationship Id="rId136" Type="http://schemas.openxmlformats.org/officeDocument/2006/relationships/customXml" Target="../ink/ink597.xml"/><Relationship Id="rId157" Type="http://schemas.openxmlformats.org/officeDocument/2006/relationships/image" Target="../media/image594.png"/><Relationship Id="rId178" Type="http://schemas.openxmlformats.org/officeDocument/2006/relationships/customXml" Target="../ink/ink618.xml"/><Relationship Id="rId301" Type="http://schemas.openxmlformats.org/officeDocument/2006/relationships/customXml" Target="../ink/ink681.xml"/><Relationship Id="rId322" Type="http://schemas.openxmlformats.org/officeDocument/2006/relationships/customXml" Target="../ink/ink692.xml"/><Relationship Id="rId343" Type="http://schemas.openxmlformats.org/officeDocument/2006/relationships/image" Target="../media/image685.png"/><Relationship Id="rId364" Type="http://schemas.openxmlformats.org/officeDocument/2006/relationships/customXml" Target="../ink/ink713.xml"/><Relationship Id="rId61" Type="http://schemas.openxmlformats.org/officeDocument/2006/relationships/customXml" Target="../ink/ink559.xml"/><Relationship Id="rId82" Type="http://schemas.openxmlformats.org/officeDocument/2006/relationships/image" Target="../media/image557.png"/><Relationship Id="rId199" Type="http://schemas.openxmlformats.org/officeDocument/2006/relationships/image" Target="../media/image615.png"/><Relationship Id="rId203" Type="http://schemas.openxmlformats.org/officeDocument/2006/relationships/image" Target="../media/image617.png"/><Relationship Id="rId385" Type="http://schemas.openxmlformats.org/officeDocument/2006/relationships/customXml" Target="../ink/ink724.xml"/><Relationship Id="rId19" Type="http://schemas.openxmlformats.org/officeDocument/2006/relationships/image" Target="../media/image527.png"/><Relationship Id="rId224" Type="http://schemas.openxmlformats.org/officeDocument/2006/relationships/customXml" Target="../ink/ink641.xml"/><Relationship Id="rId245" Type="http://schemas.openxmlformats.org/officeDocument/2006/relationships/customXml" Target="../ink/ink653.xml"/><Relationship Id="rId266" Type="http://schemas.openxmlformats.org/officeDocument/2006/relationships/image" Target="../media/image647.png"/><Relationship Id="rId287" Type="http://schemas.openxmlformats.org/officeDocument/2006/relationships/customXml" Target="../ink/ink674.xml"/><Relationship Id="rId410" Type="http://schemas.openxmlformats.org/officeDocument/2006/relationships/customXml" Target="../ink/ink737.xml"/><Relationship Id="rId30" Type="http://schemas.openxmlformats.org/officeDocument/2006/relationships/customXml" Target="../ink/ink543.xml"/><Relationship Id="rId105" Type="http://schemas.openxmlformats.org/officeDocument/2006/relationships/customXml" Target="../ink/ink581.xml"/><Relationship Id="rId126" Type="http://schemas.openxmlformats.org/officeDocument/2006/relationships/image" Target="../media/image579.png"/><Relationship Id="rId147" Type="http://schemas.openxmlformats.org/officeDocument/2006/relationships/image" Target="../media/image589.png"/><Relationship Id="rId168" Type="http://schemas.openxmlformats.org/officeDocument/2006/relationships/customXml" Target="../ink/ink613.xml"/><Relationship Id="rId312" Type="http://schemas.openxmlformats.org/officeDocument/2006/relationships/image" Target="../media/image670.png"/><Relationship Id="rId333" Type="http://schemas.openxmlformats.org/officeDocument/2006/relationships/image" Target="../media/image680.png"/><Relationship Id="rId354" Type="http://schemas.openxmlformats.org/officeDocument/2006/relationships/customXml" Target="../ink/ink708.xml"/><Relationship Id="rId51" Type="http://schemas.openxmlformats.org/officeDocument/2006/relationships/customXml" Target="../ink/ink554.xml"/><Relationship Id="rId72" Type="http://schemas.openxmlformats.org/officeDocument/2006/relationships/image" Target="../media/image552.png"/><Relationship Id="rId93" Type="http://schemas.openxmlformats.org/officeDocument/2006/relationships/customXml" Target="../ink/ink575.xml"/><Relationship Id="rId189" Type="http://schemas.openxmlformats.org/officeDocument/2006/relationships/image" Target="../media/image610.png"/><Relationship Id="rId375" Type="http://schemas.openxmlformats.org/officeDocument/2006/relationships/customXml" Target="../ink/ink719.xml"/><Relationship Id="rId396" Type="http://schemas.openxmlformats.org/officeDocument/2006/relationships/image" Target="../media/image711.png"/><Relationship Id="rId3" Type="http://schemas.openxmlformats.org/officeDocument/2006/relationships/image" Target="../media/image519.png"/><Relationship Id="rId214" Type="http://schemas.openxmlformats.org/officeDocument/2006/relationships/customXml" Target="../ink/ink636.xml"/><Relationship Id="rId235" Type="http://schemas.openxmlformats.org/officeDocument/2006/relationships/image" Target="../media/image633.png"/><Relationship Id="rId256" Type="http://schemas.openxmlformats.org/officeDocument/2006/relationships/image" Target="../media/image642.png"/><Relationship Id="rId277" Type="http://schemas.openxmlformats.org/officeDocument/2006/relationships/customXml" Target="../ink/ink669.xml"/><Relationship Id="rId298" Type="http://schemas.openxmlformats.org/officeDocument/2006/relationships/image" Target="../media/image663.png"/><Relationship Id="rId400" Type="http://schemas.openxmlformats.org/officeDocument/2006/relationships/customXml" Target="../ink/ink732.xml"/><Relationship Id="rId421" Type="http://schemas.openxmlformats.org/officeDocument/2006/relationships/customXml" Target="../ink/ink743.xml"/><Relationship Id="rId116" Type="http://schemas.openxmlformats.org/officeDocument/2006/relationships/image" Target="../media/image574.png"/><Relationship Id="rId137" Type="http://schemas.openxmlformats.org/officeDocument/2006/relationships/image" Target="../media/image584.png"/><Relationship Id="rId158" Type="http://schemas.openxmlformats.org/officeDocument/2006/relationships/customXml" Target="../ink/ink608.xml"/><Relationship Id="rId302" Type="http://schemas.openxmlformats.org/officeDocument/2006/relationships/image" Target="../media/image665.png"/><Relationship Id="rId323" Type="http://schemas.openxmlformats.org/officeDocument/2006/relationships/image" Target="../media/image675.png"/><Relationship Id="rId344" Type="http://schemas.openxmlformats.org/officeDocument/2006/relationships/customXml" Target="../ink/ink703.xml"/><Relationship Id="rId20" Type="http://schemas.openxmlformats.org/officeDocument/2006/relationships/customXml" Target="../ink/ink538.xml"/><Relationship Id="rId41" Type="http://schemas.openxmlformats.org/officeDocument/2006/relationships/image" Target="../media/image537.png"/><Relationship Id="rId62" Type="http://schemas.openxmlformats.org/officeDocument/2006/relationships/image" Target="../media/image547.png"/><Relationship Id="rId83" Type="http://schemas.openxmlformats.org/officeDocument/2006/relationships/customXml" Target="../ink/ink570.xml"/><Relationship Id="rId179" Type="http://schemas.openxmlformats.org/officeDocument/2006/relationships/image" Target="../media/image605.png"/><Relationship Id="rId365" Type="http://schemas.openxmlformats.org/officeDocument/2006/relationships/image" Target="../media/image696.png"/><Relationship Id="rId386" Type="http://schemas.openxmlformats.org/officeDocument/2006/relationships/image" Target="../media/image706.png"/><Relationship Id="rId190" Type="http://schemas.openxmlformats.org/officeDocument/2006/relationships/customXml" Target="../ink/ink624.xml"/><Relationship Id="rId204" Type="http://schemas.openxmlformats.org/officeDocument/2006/relationships/customXml" Target="../ink/ink631.xml"/><Relationship Id="rId225" Type="http://schemas.openxmlformats.org/officeDocument/2006/relationships/image" Target="../media/image628.png"/><Relationship Id="rId246" Type="http://schemas.openxmlformats.org/officeDocument/2006/relationships/image" Target="../media/image637.png"/><Relationship Id="rId267" Type="http://schemas.openxmlformats.org/officeDocument/2006/relationships/customXml" Target="../ink/ink664.xml"/><Relationship Id="rId288" Type="http://schemas.openxmlformats.org/officeDocument/2006/relationships/image" Target="../media/image658.png"/><Relationship Id="rId411" Type="http://schemas.openxmlformats.org/officeDocument/2006/relationships/image" Target="../media/image718.png"/><Relationship Id="rId106" Type="http://schemas.openxmlformats.org/officeDocument/2006/relationships/image" Target="../media/image569.png"/><Relationship Id="rId127" Type="http://schemas.openxmlformats.org/officeDocument/2006/relationships/customXml" Target="../ink/ink592.xml"/><Relationship Id="rId313" Type="http://schemas.openxmlformats.org/officeDocument/2006/relationships/customXml" Target="../ink/ink687.xml"/><Relationship Id="rId10" Type="http://schemas.openxmlformats.org/officeDocument/2006/relationships/customXml" Target="../ink/ink533.xml"/><Relationship Id="rId31" Type="http://schemas.openxmlformats.org/officeDocument/2006/relationships/image" Target="../media/image532.png"/><Relationship Id="rId52" Type="http://schemas.openxmlformats.org/officeDocument/2006/relationships/image" Target="../media/image542.png"/><Relationship Id="rId73" Type="http://schemas.openxmlformats.org/officeDocument/2006/relationships/customXml" Target="../ink/ink565.xml"/><Relationship Id="rId94" Type="http://schemas.openxmlformats.org/officeDocument/2006/relationships/image" Target="../media/image563.png"/><Relationship Id="rId148" Type="http://schemas.openxmlformats.org/officeDocument/2006/relationships/customXml" Target="../ink/ink603.xml"/><Relationship Id="rId169" Type="http://schemas.openxmlformats.org/officeDocument/2006/relationships/image" Target="../media/image600.png"/><Relationship Id="rId334" Type="http://schemas.openxmlformats.org/officeDocument/2006/relationships/customXml" Target="../ink/ink698.xml"/><Relationship Id="rId355" Type="http://schemas.openxmlformats.org/officeDocument/2006/relationships/image" Target="../media/image691.png"/><Relationship Id="rId376" Type="http://schemas.openxmlformats.org/officeDocument/2006/relationships/image" Target="../media/image701.png"/><Relationship Id="rId397" Type="http://schemas.openxmlformats.org/officeDocument/2006/relationships/customXml" Target="../ink/ink730.xml"/><Relationship Id="rId4" Type="http://schemas.openxmlformats.org/officeDocument/2006/relationships/customXml" Target="../ink/ink530.xml"/><Relationship Id="rId180" Type="http://schemas.openxmlformats.org/officeDocument/2006/relationships/customXml" Target="../ink/ink619.xml"/><Relationship Id="rId215" Type="http://schemas.openxmlformats.org/officeDocument/2006/relationships/image" Target="../media/image623.png"/><Relationship Id="rId236" Type="http://schemas.openxmlformats.org/officeDocument/2006/relationships/customXml" Target="../ink/ink647.xml"/><Relationship Id="rId257" Type="http://schemas.openxmlformats.org/officeDocument/2006/relationships/customXml" Target="../ink/ink659.xml"/><Relationship Id="rId278" Type="http://schemas.openxmlformats.org/officeDocument/2006/relationships/image" Target="../media/image653.png"/><Relationship Id="rId401" Type="http://schemas.openxmlformats.org/officeDocument/2006/relationships/image" Target="../media/image713.png"/><Relationship Id="rId422" Type="http://schemas.openxmlformats.org/officeDocument/2006/relationships/image" Target="../media/image723.png"/><Relationship Id="rId303" Type="http://schemas.openxmlformats.org/officeDocument/2006/relationships/customXml" Target="../ink/ink682.xml"/><Relationship Id="rId42" Type="http://schemas.openxmlformats.org/officeDocument/2006/relationships/customXml" Target="../ink/ink549.xml"/><Relationship Id="rId84" Type="http://schemas.openxmlformats.org/officeDocument/2006/relationships/image" Target="../media/image558.png"/><Relationship Id="rId138" Type="http://schemas.openxmlformats.org/officeDocument/2006/relationships/customXml" Target="../ink/ink598.xml"/><Relationship Id="rId345" Type="http://schemas.openxmlformats.org/officeDocument/2006/relationships/image" Target="../media/image686.png"/><Relationship Id="rId387" Type="http://schemas.openxmlformats.org/officeDocument/2006/relationships/customXml" Target="../ink/ink725.xml"/><Relationship Id="rId191" Type="http://schemas.openxmlformats.org/officeDocument/2006/relationships/image" Target="../media/image611.png"/><Relationship Id="rId205" Type="http://schemas.openxmlformats.org/officeDocument/2006/relationships/image" Target="../media/image618.png"/><Relationship Id="rId247" Type="http://schemas.openxmlformats.org/officeDocument/2006/relationships/customXml" Target="../ink/ink654.xml"/><Relationship Id="rId412" Type="http://schemas.openxmlformats.org/officeDocument/2006/relationships/customXml" Target="../ink/ink738.xml"/><Relationship Id="rId107" Type="http://schemas.openxmlformats.org/officeDocument/2006/relationships/customXml" Target="../ink/ink582.xml"/><Relationship Id="rId289" Type="http://schemas.openxmlformats.org/officeDocument/2006/relationships/customXml" Target="../ink/ink675.xml"/><Relationship Id="rId11" Type="http://schemas.openxmlformats.org/officeDocument/2006/relationships/image" Target="../media/image523.png"/><Relationship Id="rId53" Type="http://schemas.openxmlformats.org/officeDocument/2006/relationships/customXml" Target="../ink/ink555.xml"/><Relationship Id="rId149" Type="http://schemas.openxmlformats.org/officeDocument/2006/relationships/image" Target="../media/image590.png"/><Relationship Id="rId314" Type="http://schemas.openxmlformats.org/officeDocument/2006/relationships/image" Target="../media/image671.png"/><Relationship Id="rId356" Type="http://schemas.openxmlformats.org/officeDocument/2006/relationships/customXml" Target="../ink/ink709.xml"/><Relationship Id="rId398" Type="http://schemas.openxmlformats.org/officeDocument/2006/relationships/image" Target="../media/image712.png"/><Relationship Id="rId95" Type="http://schemas.openxmlformats.org/officeDocument/2006/relationships/customXml" Target="../ink/ink576.xml"/><Relationship Id="rId160" Type="http://schemas.openxmlformats.org/officeDocument/2006/relationships/customXml" Target="../ink/ink609.xml"/><Relationship Id="rId216" Type="http://schemas.openxmlformats.org/officeDocument/2006/relationships/customXml" Target="../ink/ink637.xml"/><Relationship Id="rId258" Type="http://schemas.openxmlformats.org/officeDocument/2006/relationships/image" Target="../media/image6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5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1A28-9C18-4F0F-872E-0122CEC59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Regression –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D4D32-F3F4-4106-AC2A-B7FCA63AF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NPTEL Lecture - </a:t>
            </a:r>
            <a:r>
              <a:rPr lang="en-IN" dirty="0">
                <a:hlinkClick r:id="rId2"/>
              </a:rPr>
              <a:t>https://www.youtube.com/watch?v=xXDoZLVjfbs&amp;list=PLLy_2iUCG87CNafffzNZPVa9rW-QmOmEv&amp;index=30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19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414D1-259D-44D5-BD0D-810628F4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312"/>
            <a:ext cx="12192000" cy="59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7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DC325-9CB8-444B-9F6D-8E9E693922C7}"/>
              </a:ext>
            </a:extLst>
          </p:cNvPr>
          <p:cNvSpPr txBox="1"/>
          <p:nvPr/>
        </p:nvSpPr>
        <p:spPr>
          <a:xfrm>
            <a:off x="437320" y="138740"/>
            <a:ext cx="4949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Using Python:  Problem #2</a:t>
            </a:r>
          </a:p>
          <a:p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E6A6-31A0-408A-846C-59F9F00CC90B}"/>
              </a:ext>
            </a:extLst>
          </p:cNvPr>
          <p:cNvSpPr txBox="1"/>
          <p:nvPr/>
        </p:nvSpPr>
        <p:spPr>
          <a:xfrm>
            <a:off x="437320" y="1385715"/>
            <a:ext cx="60976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IN" dirty="0"/>
          </a:p>
          <a:p>
            <a:endParaRPr lang="en-IN" dirty="0"/>
          </a:p>
          <a:p>
            <a:r>
              <a:rPr lang="en-US" dirty="0"/>
              <a:t>data = </a:t>
            </a:r>
            <a:r>
              <a:rPr lang="en-US" dirty="0" err="1"/>
              <a:t>pd.read_excel</a:t>
            </a:r>
            <a:r>
              <a:rPr lang="en-US" dirty="0"/>
              <a:t>('Hardness.xlsx’)</a:t>
            </a:r>
            <a:endParaRPr lang="en-IN" dirty="0"/>
          </a:p>
          <a:p>
            <a:endParaRPr lang="en-IN" dirty="0"/>
          </a:p>
          <a:p>
            <a:r>
              <a:rPr lang="en-IN" dirty="0"/>
              <a:t>x = data['Tensile Strength’]</a:t>
            </a:r>
          </a:p>
          <a:p>
            <a:r>
              <a:rPr lang="en-IN" dirty="0" err="1"/>
              <a:t>x.ndim</a:t>
            </a:r>
            <a:endParaRPr lang="en-IN" dirty="0"/>
          </a:p>
          <a:p>
            <a:r>
              <a:rPr lang="en-IN" dirty="0" err="1"/>
              <a:t>x.shape</a:t>
            </a:r>
            <a:endParaRPr lang="en-IN" dirty="0"/>
          </a:p>
          <a:p>
            <a:r>
              <a:rPr lang="en-IN" dirty="0" err="1"/>
              <a:t>x_reshape</a:t>
            </a:r>
            <a:r>
              <a:rPr lang="en-IN" dirty="0"/>
              <a:t> = </a:t>
            </a:r>
            <a:r>
              <a:rPr lang="en-IN" dirty="0" err="1"/>
              <a:t>x.reshape</a:t>
            </a:r>
            <a:r>
              <a:rPr lang="en-IN" dirty="0"/>
              <a:t>(-1,1)</a:t>
            </a:r>
          </a:p>
          <a:p>
            <a:r>
              <a:rPr lang="en-IN" dirty="0" err="1"/>
              <a:t>x.ndim</a:t>
            </a:r>
            <a:endParaRPr lang="en-IN" dirty="0"/>
          </a:p>
          <a:p>
            <a:r>
              <a:rPr lang="en-IN" dirty="0" err="1"/>
              <a:t>x.shape</a:t>
            </a:r>
            <a:endParaRPr lang="en-IN" dirty="0"/>
          </a:p>
          <a:p>
            <a:endParaRPr lang="en-IN" dirty="0"/>
          </a:p>
          <a:p>
            <a:r>
              <a:rPr lang="en-IN" dirty="0"/>
              <a:t>y = data['Hardness’]</a:t>
            </a:r>
          </a:p>
          <a:p>
            <a:r>
              <a:rPr lang="en-IN" dirty="0" err="1"/>
              <a:t>y.ndim</a:t>
            </a:r>
            <a:endParaRPr lang="en-IN" dirty="0"/>
          </a:p>
          <a:p>
            <a:r>
              <a:rPr lang="en-IN" dirty="0" err="1"/>
              <a:t>y.shape</a:t>
            </a:r>
            <a:endParaRPr lang="en-IN" dirty="0"/>
          </a:p>
          <a:p>
            <a:r>
              <a:rPr lang="en-IN" dirty="0"/>
              <a:t>y = </a:t>
            </a:r>
            <a:r>
              <a:rPr lang="en-IN" dirty="0" err="1"/>
              <a:t>y.reshape</a:t>
            </a:r>
            <a:r>
              <a:rPr lang="en-IN" dirty="0"/>
              <a:t>(-1,1)</a:t>
            </a:r>
          </a:p>
          <a:p>
            <a:r>
              <a:rPr lang="en-IN" dirty="0" err="1"/>
              <a:t>y.ndim</a:t>
            </a:r>
            <a:endParaRPr lang="en-IN" dirty="0"/>
          </a:p>
          <a:p>
            <a:r>
              <a:rPr lang="en-IN" dirty="0" err="1"/>
              <a:t>y.shape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06A3D-8921-417C-A9BA-2EB8E55D12C5}"/>
              </a:ext>
            </a:extLst>
          </p:cNvPr>
          <p:cNvSpPr txBox="1"/>
          <p:nvPr/>
        </p:nvSpPr>
        <p:spPr>
          <a:xfrm>
            <a:off x="6096000" y="258417"/>
            <a:ext cx="50391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Contd</a:t>
            </a:r>
            <a:r>
              <a:rPr lang="en-IN" dirty="0"/>
              <a:t>…..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reg = </a:t>
            </a:r>
            <a:r>
              <a:rPr lang="en-IN" dirty="0" err="1"/>
              <a:t>LinearRegression</a:t>
            </a:r>
            <a:r>
              <a:rPr lang="en-IN" dirty="0"/>
              <a:t>()</a:t>
            </a:r>
          </a:p>
          <a:p>
            <a:r>
              <a:rPr lang="en-IN" dirty="0" err="1"/>
              <a:t>reg.fit</a:t>
            </a:r>
            <a:r>
              <a:rPr lang="en-IN" dirty="0"/>
              <a:t>(</a:t>
            </a:r>
            <a:r>
              <a:rPr lang="en-IN" dirty="0" err="1"/>
              <a:t>x_reshape,y_reshape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 err="1"/>
              <a:t>y_predict</a:t>
            </a:r>
            <a:r>
              <a:rPr lang="en-IN" dirty="0"/>
              <a:t> = </a:t>
            </a:r>
            <a:r>
              <a:rPr lang="en-IN" dirty="0" err="1"/>
              <a:t>reg.predict</a:t>
            </a:r>
            <a:r>
              <a:rPr lang="en-IN" dirty="0"/>
              <a:t>(x)</a:t>
            </a:r>
          </a:p>
          <a:p>
            <a:r>
              <a:rPr lang="en-IN" dirty="0" err="1"/>
              <a:t>plt.plot</a:t>
            </a:r>
            <a:r>
              <a:rPr lang="en-IN" dirty="0"/>
              <a:t>(x, </a:t>
            </a:r>
            <a:r>
              <a:rPr lang="en-IN" dirty="0" err="1"/>
              <a:t>y_predict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 = 'red')</a:t>
            </a:r>
          </a:p>
          <a:p>
            <a:r>
              <a:rPr lang="en-IN" dirty="0" err="1"/>
              <a:t>plt.xlabel</a:t>
            </a:r>
            <a:r>
              <a:rPr lang="en-IN" dirty="0"/>
              <a:t>('Tensile Strength')</a:t>
            </a:r>
          </a:p>
          <a:p>
            <a:r>
              <a:rPr lang="en-IN" dirty="0" err="1"/>
              <a:t>plt.ylabel</a:t>
            </a:r>
            <a:r>
              <a:rPr lang="en-IN" dirty="0"/>
              <a:t>('Hardness')</a:t>
            </a:r>
          </a:p>
          <a:p>
            <a:r>
              <a:rPr lang="en-IN" dirty="0" err="1"/>
              <a:t>plt.title</a:t>
            </a:r>
            <a:r>
              <a:rPr lang="en-IN" dirty="0"/>
              <a:t>('Linear Regression - Hardness to predict the tensile strength’)</a:t>
            </a:r>
          </a:p>
          <a:p>
            <a:endParaRPr lang="en-IN" dirty="0"/>
          </a:p>
          <a:p>
            <a:r>
              <a:rPr lang="en-IN" dirty="0" err="1"/>
              <a:t>reg.intercept</a:t>
            </a:r>
            <a:r>
              <a:rPr lang="en-IN" dirty="0"/>
              <a:t>_</a:t>
            </a:r>
          </a:p>
          <a:p>
            <a:endParaRPr lang="en-IN" dirty="0"/>
          </a:p>
          <a:p>
            <a:r>
              <a:rPr lang="en-IN" dirty="0" err="1"/>
              <a:t>reg.coef</a:t>
            </a:r>
            <a:r>
              <a:rPr lang="en-IN" dirty="0"/>
              <a:t>_</a:t>
            </a:r>
          </a:p>
          <a:p>
            <a:endParaRPr lang="en-IN" dirty="0"/>
          </a:p>
          <a:p>
            <a:r>
              <a:rPr lang="en-US" dirty="0"/>
              <a:t> 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endParaRPr lang="en-US" dirty="0"/>
          </a:p>
          <a:p>
            <a:r>
              <a:rPr lang="en-US" dirty="0" err="1"/>
              <a:t>mean_squared_error</a:t>
            </a:r>
            <a:r>
              <a:rPr lang="en-US" dirty="0"/>
              <a:t>(y, </a:t>
            </a:r>
            <a:r>
              <a:rPr lang="en-US" dirty="0" err="1"/>
              <a:t>y_predict</a:t>
            </a:r>
            <a:r>
              <a:rPr lang="en-US" dirty="0"/>
              <a:t>)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reg.score</a:t>
            </a:r>
            <a:r>
              <a:rPr lang="en-IN" dirty="0"/>
              <a:t>(</a:t>
            </a:r>
            <a:r>
              <a:rPr lang="en-IN" dirty="0" err="1"/>
              <a:t>x_reshape,y_reshape</a:t>
            </a:r>
            <a:r>
              <a:rPr lang="en-IN" dirty="0"/>
              <a:t>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F8F0027-0049-4EBF-A92D-04423A855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033698"/>
              </p:ext>
            </p:extLst>
          </p:nvPr>
        </p:nvGraphicFramePr>
        <p:xfrm>
          <a:off x="9226827" y="508379"/>
          <a:ext cx="2193234" cy="19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685" progId="Excel.Sheet.12">
                  <p:embed/>
                </p:oleObj>
              </mc:Choice>
              <mc:Fallback>
                <p:oleObj name="Worksheet" showAsIcon="1" r:id="rId2" imgW="914400" imgH="79268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F61588-674C-4AA3-AF9A-568C0063A0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26827" y="508379"/>
                        <a:ext cx="2193234" cy="190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29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D2BF9-AB99-49F1-9487-BF976A07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" y="593741"/>
            <a:ext cx="12143803" cy="535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0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B2F72-E7DC-44FC-8541-32BC69FA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2" y="167120"/>
            <a:ext cx="8329300" cy="63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5D219F6-38F7-486D-8456-B1C3657291ED}"/>
              </a:ext>
            </a:extLst>
          </p:cNvPr>
          <p:cNvGrpSpPr/>
          <p:nvPr/>
        </p:nvGrpSpPr>
        <p:grpSpPr>
          <a:xfrm>
            <a:off x="282897" y="203065"/>
            <a:ext cx="3669840" cy="428400"/>
            <a:chOff x="282897" y="203065"/>
            <a:chExt cx="366984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90C45C-BE87-4910-B22D-5DCD768162EF}"/>
                    </a:ext>
                  </a:extLst>
                </p14:cNvPr>
                <p14:cNvContentPartPr/>
                <p14:nvPr/>
              </p14:nvContentPartPr>
              <p14:xfrm>
                <a:off x="369297" y="203065"/>
                <a:ext cx="108720" cy="213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90C45C-BE87-4910-B22D-5DCD768162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297" y="185065"/>
                  <a:ext cx="144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4FE931-57DA-4A5D-AD08-1BFD1C134505}"/>
                    </a:ext>
                  </a:extLst>
                </p14:cNvPr>
                <p14:cNvContentPartPr/>
                <p14:nvPr/>
              </p14:nvContentPartPr>
              <p14:xfrm>
                <a:off x="524097" y="329065"/>
                <a:ext cx="141120" cy="90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4FE931-57DA-4A5D-AD08-1BFD1C1345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457" y="311425"/>
                  <a:ext cx="176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18B980-52AE-4B4A-B475-91FA7420C70E}"/>
                    </a:ext>
                  </a:extLst>
                </p14:cNvPr>
                <p14:cNvContentPartPr/>
                <p14:nvPr/>
              </p14:nvContentPartPr>
              <p14:xfrm>
                <a:off x="659457" y="331225"/>
                <a:ext cx="146880" cy="96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18B980-52AE-4B4A-B475-91FA7420C7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1457" y="313585"/>
                  <a:ext cx="182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C953E3-D312-4EC1-8475-2AC531498552}"/>
                    </a:ext>
                  </a:extLst>
                </p14:cNvPr>
                <p14:cNvContentPartPr/>
                <p14:nvPr/>
              </p14:nvContentPartPr>
              <p14:xfrm>
                <a:off x="841977" y="316465"/>
                <a:ext cx="49680" cy="12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C953E3-D312-4EC1-8475-2AC5314985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3977" y="298825"/>
                  <a:ext cx="85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9881F6-8DC3-433E-A533-5AD0D406F464}"/>
                    </a:ext>
                  </a:extLst>
                </p14:cNvPr>
                <p14:cNvContentPartPr/>
                <p14:nvPr/>
              </p14:nvContentPartPr>
              <p14:xfrm>
                <a:off x="949617" y="243745"/>
                <a:ext cx="120960" cy="241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9881F6-8DC3-433E-A533-5AD0D406F4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1977" y="225745"/>
                  <a:ext cx="156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7EB1A7-2299-4407-8F39-8C8999FF8F5F}"/>
                    </a:ext>
                  </a:extLst>
                </p14:cNvPr>
                <p14:cNvContentPartPr/>
                <p14:nvPr/>
              </p14:nvContentPartPr>
              <p14:xfrm>
                <a:off x="1333017" y="253465"/>
                <a:ext cx="165960" cy="203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7EB1A7-2299-4407-8F39-8C8999FF8F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5377" y="235825"/>
                  <a:ext cx="201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94C3DA-B164-4ABB-978A-D0DC72CEBFC5}"/>
                    </a:ext>
                  </a:extLst>
                </p14:cNvPr>
                <p14:cNvContentPartPr/>
                <p14:nvPr/>
              </p14:nvContentPartPr>
              <p14:xfrm>
                <a:off x="1537137" y="358225"/>
                <a:ext cx="157680" cy="18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94C3DA-B164-4ABB-978A-D0DC72CEBF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19137" y="340225"/>
                  <a:ext cx="193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480353-5C6B-46C0-B5A9-E65590324745}"/>
                    </a:ext>
                  </a:extLst>
                </p14:cNvPr>
                <p14:cNvContentPartPr/>
                <p14:nvPr/>
              </p14:nvContentPartPr>
              <p14:xfrm>
                <a:off x="1766457" y="347785"/>
                <a:ext cx="442080" cy="11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480353-5C6B-46C0-B5A9-E655903247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48457" y="330145"/>
                  <a:ext cx="477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770E6E-34CF-4949-BC59-787B8F00A13E}"/>
                    </a:ext>
                  </a:extLst>
                </p14:cNvPr>
                <p14:cNvContentPartPr/>
                <p14:nvPr/>
              </p14:nvContentPartPr>
              <p14:xfrm>
                <a:off x="2220057" y="372985"/>
                <a:ext cx="175680" cy="9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770E6E-34CF-4949-BC59-787B8F00A1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2417" y="355345"/>
                  <a:ext cx="211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B6B41E-796B-4304-B533-C85728B150C1}"/>
                    </a:ext>
                  </a:extLst>
                </p14:cNvPr>
                <p14:cNvContentPartPr/>
                <p14:nvPr/>
              </p14:nvContentPartPr>
              <p14:xfrm>
                <a:off x="2391417" y="348505"/>
                <a:ext cx="118800" cy="140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B6B41E-796B-4304-B533-C85728B150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73777" y="330865"/>
                  <a:ext cx="154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F627B4-16BA-4BCE-ADAF-77E51D7EE391}"/>
                    </a:ext>
                  </a:extLst>
                </p14:cNvPr>
                <p14:cNvContentPartPr/>
                <p14:nvPr/>
              </p14:nvContentPartPr>
              <p14:xfrm>
                <a:off x="2830257" y="250585"/>
                <a:ext cx="273960" cy="21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F627B4-16BA-4BCE-ADAF-77E51D7EE3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12257" y="232945"/>
                  <a:ext cx="309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D514B0-D24F-40F8-B739-1C954993EB95}"/>
                    </a:ext>
                  </a:extLst>
                </p14:cNvPr>
                <p14:cNvContentPartPr/>
                <p14:nvPr/>
              </p14:nvContentPartPr>
              <p14:xfrm>
                <a:off x="3154977" y="254905"/>
                <a:ext cx="198360" cy="20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D514B0-D24F-40F8-B739-1C954993EB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977" y="236905"/>
                  <a:ext cx="234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554CEF-AFA7-4471-8A16-30EC7A8B6C39}"/>
                    </a:ext>
                  </a:extLst>
                </p14:cNvPr>
                <p14:cNvContentPartPr/>
                <p14:nvPr/>
              </p14:nvContentPartPr>
              <p14:xfrm>
                <a:off x="3359817" y="217465"/>
                <a:ext cx="317520" cy="215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554CEF-AFA7-4471-8A16-30EC7A8B6C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2177" y="199825"/>
                  <a:ext cx="353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D53FB7-C16B-4AA0-A058-38151525F155}"/>
                    </a:ext>
                  </a:extLst>
                </p14:cNvPr>
                <p14:cNvContentPartPr/>
                <p14:nvPr/>
              </p14:nvContentPartPr>
              <p14:xfrm>
                <a:off x="3702177" y="232585"/>
                <a:ext cx="134280" cy="245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D53FB7-C16B-4AA0-A058-38151525F1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84177" y="214585"/>
                  <a:ext cx="169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425452-659F-4349-8A54-D1C02C045155}"/>
                    </a:ext>
                  </a:extLst>
                </p14:cNvPr>
                <p14:cNvContentPartPr/>
                <p14:nvPr/>
              </p14:nvContentPartPr>
              <p14:xfrm>
                <a:off x="3943377" y="456505"/>
                <a:ext cx="9360" cy="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425452-659F-4349-8A54-D1C02C0451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25737" y="438505"/>
                  <a:ext cx="45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5B8EB3-9184-489B-8853-C4193BB6D626}"/>
                    </a:ext>
                  </a:extLst>
                </p14:cNvPr>
                <p14:cNvContentPartPr/>
                <p14:nvPr/>
              </p14:nvContentPartPr>
              <p14:xfrm>
                <a:off x="282897" y="568465"/>
                <a:ext cx="795600" cy="36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5B8EB3-9184-489B-8853-C4193BB6D6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5257" y="550825"/>
                  <a:ext cx="831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6C2B1F-3D48-4B17-B766-D6055D0F9704}"/>
                    </a:ext>
                  </a:extLst>
                </p14:cNvPr>
                <p14:cNvContentPartPr/>
                <p14:nvPr/>
              </p14:nvContentPartPr>
              <p14:xfrm>
                <a:off x="1243377" y="541105"/>
                <a:ext cx="2545560" cy="9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6C2B1F-3D48-4B17-B766-D6055D0F97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25377" y="523465"/>
                  <a:ext cx="25812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283D250-9D58-49D6-8BAD-8E84B5C75422}"/>
                  </a:ext>
                </a:extLst>
              </p14:cNvPr>
              <p14:cNvContentPartPr/>
              <p14:nvPr/>
            </p14:nvContentPartPr>
            <p14:xfrm>
              <a:off x="6519897" y="401785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283D250-9D58-49D6-8BAD-8E84B5C754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01897" y="38378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ADCA95ED-A015-407A-9882-85567A1C4A60}"/>
              </a:ext>
            </a:extLst>
          </p:cNvPr>
          <p:cNvGrpSpPr/>
          <p:nvPr/>
        </p:nvGrpSpPr>
        <p:grpSpPr>
          <a:xfrm>
            <a:off x="5176377" y="236905"/>
            <a:ext cx="1420920" cy="272880"/>
            <a:chOff x="5176377" y="236905"/>
            <a:chExt cx="142092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5E6B3A5-7BF3-439B-BACD-FC568E03B56C}"/>
                    </a:ext>
                  </a:extLst>
                </p14:cNvPr>
                <p14:cNvContentPartPr/>
                <p14:nvPr/>
              </p14:nvContentPartPr>
              <p14:xfrm>
                <a:off x="5180337" y="265705"/>
                <a:ext cx="122040" cy="196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5E6B3A5-7BF3-439B-BACD-FC568E03B5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62697" y="248065"/>
                  <a:ext cx="157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3DD358-5293-445F-A31A-382F4F73CB0F}"/>
                    </a:ext>
                  </a:extLst>
                </p14:cNvPr>
                <p14:cNvContentPartPr/>
                <p14:nvPr/>
              </p14:nvContentPartPr>
              <p14:xfrm>
                <a:off x="5190777" y="312505"/>
                <a:ext cx="105840" cy="59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3DD358-5293-445F-A31A-382F4F73CB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72777" y="294505"/>
                  <a:ext cx="141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69A076-8330-4F4C-A627-4B0B3B6D2115}"/>
                    </a:ext>
                  </a:extLst>
                </p14:cNvPr>
                <p14:cNvContentPartPr/>
                <p14:nvPr/>
              </p14:nvContentPartPr>
              <p14:xfrm>
                <a:off x="5176377" y="240145"/>
                <a:ext cx="152280" cy="18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69A076-8330-4F4C-A627-4B0B3B6D21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58737" y="222505"/>
                  <a:ext cx="187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7B2009-692D-4CCC-9FB9-96A5FCFBFF7E}"/>
                    </a:ext>
                  </a:extLst>
                </p14:cNvPr>
                <p14:cNvContentPartPr/>
                <p14:nvPr/>
              </p14:nvContentPartPr>
              <p14:xfrm>
                <a:off x="5370057" y="275065"/>
                <a:ext cx="266760" cy="208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7B2009-692D-4CCC-9FB9-96A5FCFBFF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52417" y="257065"/>
                  <a:ext cx="302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55789A-BD08-4B6C-B445-EB0D60182989}"/>
                    </a:ext>
                  </a:extLst>
                </p14:cNvPr>
                <p14:cNvContentPartPr/>
                <p14:nvPr/>
              </p14:nvContentPartPr>
              <p14:xfrm>
                <a:off x="5529177" y="270385"/>
                <a:ext cx="207000" cy="18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55789A-BD08-4B6C-B445-EB0D601829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11177" y="252745"/>
                  <a:ext cx="242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968DB9-4BEC-4365-B3DB-21F8513263D5}"/>
                    </a:ext>
                  </a:extLst>
                </p14:cNvPr>
                <p14:cNvContentPartPr/>
                <p14:nvPr/>
              </p14:nvContentPartPr>
              <p14:xfrm>
                <a:off x="5786577" y="296665"/>
                <a:ext cx="444240" cy="21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968DB9-4BEC-4365-B3DB-21F8513263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68577" y="278665"/>
                  <a:ext cx="479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DFF289-CD00-45C9-BF7D-66F594CD1D76}"/>
                    </a:ext>
                  </a:extLst>
                </p14:cNvPr>
                <p14:cNvContentPartPr/>
                <p14:nvPr/>
              </p14:nvContentPartPr>
              <p14:xfrm>
                <a:off x="6190497" y="334105"/>
                <a:ext cx="139320" cy="65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DFF289-CD00-45C9-BF7D-66F594CD1D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72857" y="316465"/>
                  <a:ext cx="174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0A3742-FBF0-46AD-8C39-B4CA5F1C59C2}"/>
                    </a:ext>
                  </a:extLst>
                </p14:cNvPr>
                <p14:cNvContentPartPr/>
                <p14:nvPr/>
              </p14:nvContentPartPr>
              <p14:xfrm>
                <a:off x="6324417" y="365425"/>
                <a:ext cx="141120" cy="130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0A3742-FBF0-46AD-8C39-B4CA5F1C59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6777" y="347785"/>
                  <a:ext cx="176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C3B9AB-3E40-4C34-8F4E-2C81E487D1C0}"/>
                    </a:ext>
                  </a:extLst>
                </p14:cNvPr>
                <p14:cNvContentPartPr/>
                <p14:nvPr/>
              </p14:nvContentPartPr>
              <p14:xfrm>
                <a:off x="6469137" y="236905"/>
                <a:ext cx="128160" cy="24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C3B9AB-3E40-4C34-8F4E-2C81E487D1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51497" y="218905"/>
                  <a:ext cx="16380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0949EDA-FAAC-45AB-8FF0-033D7BEC7274}"/>
              </a:ext>
            </a:extLst>
          </p:cNvPr>
          <p:cNvGrpSpPr/>
          <p:nvPr/>
        </p:nvGrpSpPr>
        <p:grpSpPr>
          <a:xfrm>
            <a:off x="6878457" y="229345"/>
            <a:ext cx="1225440" cy="347760"/>
            <a:chOff x="6878457" y="229345"/>
            <a:chExt cx="122544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F50A80-91A2-48B3-8567-81EFB1BE843E}"/>
                    </a:ext>
                  </a:extLst>
                </p14:cNvPr>
                <p14:cNvContentPartPr/>
                <p14:nvPr/>
              </p14:nvContentPartPr>
              <p14:xfrm>
                <a:off x="6878457" y="344905"/>
                <a:ext cx="74520" cy="116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F50A80-91A2-48B3-8567-81EFB1BE84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60817" y="326905"/>
                  <a:ext cx="110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CCE96F-ACB4-42A8-8DF0-E453E987B1E8}"/>
                    </a:ext>
                  </a:extLst>
                </p14:cNvPr>
                <p14:cNvContentPartPr/>
                <p14:nvPr/>
              </p14:nvContentPartPr>
              <p14:xfrm>
                <a:off x="6988977" y="356065"/>
                <a:ext cx="128160" cy="221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CCE96F-ACB4-42A8-8DF0-E453E987B1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70977" y="338425"/>
                  <a:ext cx="163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F8397F-EB98-4C3C-AA80-BE21CD64887A}"/>
                    </a:ext>
                  </a:extLst>
                </p14:cNvPr>
                <p14:cNvContentPartPr/>
                <p14:nvPr/>
              </p14:nvContentPartPr>
              <p14:xfrm>
                <a:off x="7150977" y="355705"/>
                <a:ext cx="180720" cy="94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F8397F-EB98-4C3C-AA80-BE21CD6488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32977" y="338065"/>
                  <a:ext cx="216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70138E-1EEF-45CD-947E-588A8B92AD4A}"/>
                    </a:ext>
                  </a:extLst>
                </p14:cNvPr>
                <p14:cNvContentPartPr/>
                <p14:nvPr/>
              </p14:nvContentPartPr>
              <p14:xfrm>
                <a:off x="7384257" y="336985"/>
                <a:ext cx="157320" cy="10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70138E-1EEF-45CD-947E-588A8B92AD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66257" y="318985"/>
                  <a:ext cx="192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D643A6-2077-4C38-B47B-146EE3C1D3BB}"/>
                    </a:ext>
                  </a:extLst>
                </p14:cNvPr>
                <p14:cNvContentPartPr/>
                <p14:nvPr/>
              </p14:nvContentPartPr>
              <p14:xfrm>
                <a:off x="7604937" y="235825"/>
                <a:ext cx="71280" cy="203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D643A6-2077-4C38-B47B-146EE3C1D3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86937" y="217825"/>
                  <a:ext cx="106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00B0E0-AF45-45DF-BDDA-002EE7C9683A}"/>
                    </a:ext>
                  </a:extLst>
                </p14:cNvPr>
                <p14:cNvContentPartPr/>
                <p14:nvPr/>
              </p14:nvContentPartPr>
              <p14:xfrm>
                <a:off x="7535097" y="229345"/>
                <a:ext cx="241560" cy="180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00B0E0-AF45-45DF-BDDA-002EE7C968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17097" y="211705"/>
                  <a:ext cx="277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72B756-DD56-414E-9B21-D95C97DAC67D}"/>
                    </a:ext>
                  </a:extLst>
                </p14:cNvPr>
                <p14:cNvContentPartPr/>
                <p14:nvPr/>
              </p14:nvContentPartPr>
              <p14:xfrm>
                <a:off x="7791777" y="341665"/>
                <a:ext cx="81000" cy="117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72B756-DD56-414E-9B21-D95C97DAC6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73777" y="323665"/>
                  <a:ext cx="116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1A6A6F-55B2-423D-99DD-C151A05B1371}"/>
                    </a:ext>
                  </a:extLst>
                </p14:cNvPr>
                <p14:cNvContentPartPr/>
                <p14:nvPr/>
              </p14:nvContentPartPr>
              <p14:xfrm>
                <a:off x="7915977" y="342025"/>
                <a:ext cx="187920" cy="118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1A6A6F-55B2-423D-99DD-C151A05B137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7977" y="324385"/>
                  <a:ext cx="22356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88538E-A8F2-4344-8009-DCF9473CD07C}"/>
              </a:ext>
            </a:extLst>
          </p:cNvPr>
          <p:cNvGrpSpPr/>
          <p:nvPr/>
        </p:nvGrpSpPr>
        <p:grpSpPr>
          <a:xfrm>
            <a:off x="8414577" y="224665"/>
            <a:ext cx="299880" cy="291600"/>
            <a:chOff x="8414577" y="224665"/>
            <a:chExt cx="29988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58833D-6AD6-4318-B5C4-206BBFC31033}"/>
                    </a:ext>
                  </a:extLst>
                </p14:cNvPr>
                <p14:cNvContentPartPr/>
                <p14:nvPr/>
              </p14:nvContentPartPr>
              <p14:xfrm>
                <a:off x="8414577" y="315745"/>
                <a:ext cx="82080" cy="123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58833D-6AD6-4318-B5C4-206BBFC310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96937" y="298105"/>
                  <a:ext cx="117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B107F68-8927-41D0-9C78-B614F1577255}"/>
                    </a:ext>
                  </a:extLst>
                </p14:cNvPr>
                <p14:cNvContentPartPr/>
                <p14:nvPr/>
              </p14:nvContentPartPr>
              <p14:xfrm>
                <a:off x="8575857" y="224665"/>
                <a:ext cx="72000" cy="291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B107F68-8927-41D0-9C78-B614F15772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57857" y="206665"/>
                  <a:ext cx="1076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302AFC-C05B-4EEA-8A88-F371E14A6A02}"/>
                    </a:ext>
                  </a:extLst>
                </p14:cNvPr>
                <p14:cNvContentPartPr/>
                <p14:nvPr/>
              </p14:nvContentPartPr>
              <p14:xfrm>
                <a:off x="8536977" y="343465"/>
                <a:ext cx="177480" cy="29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302AFC-C05B-4EEA-8A88-F371E14A6A0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19337" y="325465"/>
                  <a:ext cx="21312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B43501-17F1-49B0-B537-D05B69D73C88}"/>
              </a:ext>
            </a:extLst>
          </p:cNvPr>
          <p:cNvGrpSpPr/>
          <p:nvPr/>
        </p:nvGrpSpPr>
        <p:grpSpPr>
          <a:xfrm>
            <a:off x="8935497" y="235825"/>
            <a:ext cx="524880" cy="243000"/>
            <a:chOff x="8935497" y="235825"/>
            <a:chExt cx="5248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046564-72C8-44E3-A398-81C1916E854A}"/>
                    </a:ext>
                  </a:extLst>
                </p14:cNvPr>
                <p14:cNvContentPartPr/>
                <p14:nvPr/>
              </p14:nvContentPartPr>
              <p14:xfrm>
                <a:off x="8935497" y="235825"/>
                <a:ext cx="190440" cy="217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046564-72C8-44E3-A398-81C1916E85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17857" y="217825"/>
                  <a:ext cx="226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96BA96-41F5-42BD-8997-68634FD64BC8}"/>
                    </a:ext>
                  </a:extLst>
                </p14:cNvPr>
                <p14:cNvContentPartPr/>
                <p14:nvPr/>
              </p14:nvContentPartPr>
              <p14:xfrm>
                <a:off x="9161937" y="345985"/>
                <a:ext cx="298440" cy="132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96BA96-41F5-42BD-8997-68634FD64B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43937" y="328345"/>
                  <a:ext cx="33408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0CB4C6-6367-4A10-8D64-22502088BD94}"/>
              </a:ext>
            </a:extLst>
          </p:cNvPr>
          <p:cNvGrpSpPr/>
          <p:nvPr/>
        </p:nvGrpSpPr>
        <p:grpSpPr>
          <a:xfrm>
            <a:off x="9697977" y="242305"/>
            <a:ext cx="271800" cy="197280"/>
            <a:chOff x="9697977" y="242305"/>
            <a:chExt cx="27180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EE0C32B-5CC1-4523-9869-6491C9DD8DEC}"/>
                    </a:ext>
                  </a:extLst>
                </p14:cNvPr>
                <p14:cNvContentPartPr/>
                <p14:nvPr/>
              </p14:nvContentPartPr>
              <p14:xfrm>
                <a:off x="9776097" y="315025"/>
                <a:ext cx="11268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EE0C32B-5CC1-4523-9869-6491C9DD8D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58097" y="297385"/>
                  <a:ext cx="148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3BAAD9-76C1-44AE-8749-99B1C610320F}"/>
                    </a:ext>
                  </a:extLst>
                </p14:cNvPr>
                <p14:cNvContentPartPr/>
                <p14:nvPr/>
              </p14:nvContentPartPr>
              <p14:xfrm>
                <a:off x="9697977" y="345985"/>
                <a:ext cx="188640" cy="15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3BAAD9-76C1-44AE-8749-99B1C61032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80337" y="328345"/>
                  <a:ext cx="224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DFE9278-8EF7-4BD1-BD89-3683EB6D9CFE}"/>
                    </a:ext>
                  </a:extLst>
                </p14:cNvPr>
                <p14:cNvContentPartPr/>
                <p14:nvPr/>
              </p14:nvContentPartPr>
              <p14:xfrm>
                <a:off x="9827577" y="242305"/>
                <a:ext cx="142200" cy="197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DFE9278-8EF7-4BD1-BD89-3683EB6D9C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09937" y="224305"/>
                  <a:ext cx="17784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2FD5E6-D34B-49C3-ADAB-C99FB52952B7}"/>
              </a:ext>
            </a:extLst>
          </p:cNvPr>
          <p:cNvGrpSpPr/>
          <p:nvPr/>
        </p:nvGrpSpPr>
        <p:grpSpPr>
          <a:xfrm>
            <a:off x="10258137" y="184705"/>
            <a:ext cx="1737000" cy="501120"/>
            <a:chOff x="10258137" y="184705"/>
            <a:chExt cx="173700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4EFB9B-F028-4BFC-851A-7AC6FD034610}"/>
                    </a:ext>
                  </a:extLst>
                </p14:cNvPr>
                <p14:cNvContentPartPr/>
                <p14:nvPr/>
              </p14:nvContentPartPr>
              <p14:xfrm>
                <a:off x="10258137" y="345985"/>
                <a:ext cx="122400" cy="339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4EFB9B-F028-4BFC-851A-7AC6FD0346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40497" y="328345"/>
                  <a:ext cx="1580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27AE5AC-5C07-4E56-9D3C-4C9EAC8A32F1}"/>
                    </a:ext>
                  </a:extLst>
                </p14:cNvPr>
                <p14:cNvContentPartPr/>
                <p14:nvPr/>
              </p14:nvContentPartPr>
              <p14:xfrm>
                <a:off x="10338417" y="184705"/>
                <a:ext cx="118800" cy="81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27AE5AC-5C07-4E56-9D3C-4C9EAC8A32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20417" y="167065"/>
                  <a:ext cx="154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0487B30-1724-4A8A-AF53-01B82976F5BC}"/>
                    </a:ext>
                  </a:extLst>
                </p14:cNvPr>
                <p14:cNvContentPartPr/>
                <p14:nvPr/>
              </p14:nvContentPartPr>
              <p14:xfrm>
                <a:off x="10610937" y="399985"/>
                <a:ext cx="107640" cy="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0487B30-1724-4A8A-AF53-01B82976F5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92937" y="381985"/>
                  <a:ext cx="14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5E29F7-D0C9-4690-B071-8F511490B3C6}"/>
                    </a:ext>
                  </a:extLst>
                </p14:cNvPr>
                <p14:cNvContentPartPr/>
                <p14:nvPr/>
              </p14:nvContentPartPr>
              <p14:xfrm>
                <a:off x="10576377" y="468385"/>
                <a:ext cx="139320" cy="1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5E29F7-D0C9-4690-B071-8F511490B3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58737" y="450385"/>
                  <a:ext cx="174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8CA297-EE07-4F7D-AEC2-FF2259DAD22B}"/>
                    </a:ext>
                  </a:extLst>
                </p14:cNvPr>
                <p14:cNvContentPartPr/>
                <p14:nvPr/>
              </p14:nvContentPartPr>
              <p14:xfrm>
                <a:off x="10853937" y="273265"/>
                <a:ext cx="107640" cy="242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8CA297-EE07-4F7D-AEC2-FF2259DAD2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36297" y="255265"/>
                  <a:ext cx="143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D5E8A5D-8899-4FAF-B96D-3C40D6439752}"/>
                    </a:ext>
                  </a:extLst>
                </p14:cNvPr>
                <p14:cNvContentPartPr/>
                <p14:nvPr/>
              </p14:nvContentPartPr>
              <p14:xfrm>
                <a:off x="11035377" y="447145"/>
                <a:ext cx="77040" cy="10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D5E8A5D-8899-4FAF-B96D-3C40D64397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017737" y="429505"/>
                  <a:ext cx="112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A18FA7-B602-49FE-AD9F-D1BD5CD63585}"/>
                    </a:ext>
                  </a:extLst>
                </p14:cNvPr>
                <p14:cNvContentPartPr/>
                <p14:nvPr/>
              </p14:nvContentPartPr>
              <p14:xfrm>
                <a:off x="11185137" y="437065"/>
                <a:ext cx="9864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A18FA7-B602-49FE-AD9F-D1BD5CD635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67497" y="419425"/>
                  <a:ext cx="134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C1270F-0E73-4F54-8E67-DB120371F16A}"/>
                    </a:ext>
                  </a:extLst>
                </p14:cNvPr>
                <p14:cNvContentPartPr/>
                <p14:nvPr/>
              </p14:nvContentPartPr>
              <p14:xfrm>
                <a:off x="11230857" y="364345"/>
                <a:ext cx="45000" cy="18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C1270F-0E73-4F54-8E67-DB120371F1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213217" y="346345"/>
                  <a:ext cx="80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07C92B-A485-4D91-8EB8-B0D22F1F569C}"/>
                    </a:ext>
                  </a:extLst>
                </p14:cNvPr>
                <p14:cNvContentPartPr/>
                <p14:nvPr/>
              </p14:nvContentPartPr>
              <p14:xfrm>
                <a:off x="11414457" y="316105"/>
                <a:ext cx="155520" cy="213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07C92B-A485-4D91-8EB8-B0D22F1F569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96817" y="298105"/>
                  <a:ext cx="191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8966626-1CDB-41E8-B467-30BEE14DE2BC}"/>
                    </a:ext>
                  </a:extLst>
                </p14:cNvPr>
                <p14:cNvContentPartPr/>
                <p14:nvPr/>
              </p14:nvContentPartPr>
              <p14:xfrm>
                <a:off x="11675817" y="450025"/>
                <a:ext cx="5400" cy="130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8966626-1CDB-41E8-B467-30BEE14DE2B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657817" y="432025"/>
                  <a:ext cx="41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B4BDFC6-F9E5-4F9F-8B4F-AB0493E84AF5}"/>
                    </a:ext>
                  </a:extLst>
                </p14:cNvPr>
                <p14:cNvContentPartPr/>
                <p14:nvPr/>
              </p14:nvContentPartPr>
              <p14:xfrm>
                <a:off x="11757897" y="427345"/>
                <a:ext cx="208800" cy="152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B4BDFC6-F9E5-4F9F-8B4F-AB0493E84A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40257" y="409345"/>
                  <a:ext cx="244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65191B-2071-4EF3-AFDF-078F5CB687E7}"/>
                    </a:ext>
                  </a:extLst>
                </p14:cNvPr>
                <p14:cNvContentPartPr/>
                <p14:nvPr/>
              </p14:nvContentPartPr>
              <p14:xfrm>
                <a:off x="11994777" y="602305"/>
                <a:ext cx="360" cy="8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65191B-2071-4EF3-AFDF-078F5CB687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977137" y="584305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CB04FA8-F913-4D7B-B204-252B007218DD}"/>
              </a:ext>
            </a:extLst>
          </p:cNvPr>
          <p:cNvGrpSpPr/>
          <p:nvPr/>
        </p:nvGrpSpPr>
        <p:grpSpPr>
          <a:xfrm>
            <a:off x="833337" y="1073905"/>
            <a:ext cx="1542240" cy="402120"/>
            <a:chOff x="833337" y="1073905"/>
            <a:chExt cx="154224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9A5DFE-147C-4523-B6D6-40A5EC6A304C}"/>
                    </a:ext>
                  </a:extLst>
                </p14:cNvPr>
                <p14:cNvContentPartPr/>
                <p14:nvPr/>
              </p14:nvContentPartPr>
              <p14:xfrm>
                <a:off x="833337" y="1084705"/>
                <a:ext cx="127440" cy="198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9A5DFE-147C-4523-B6D6-40A5EC6A30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5697" y="1066705"/>
                  <a:ext cx="163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E7BB27F-440B-48AB-82B2-5B34C951C46F}"/>
                    </a:ext>
                  </a:extLst>
                </p14:cNvPr>
                <p14:cNvContentPartPr/>
                <p14:nvPr/>
              </p14:nvContentPartPr>
              <p14:xfrm>
                <a:off x="1007577" y="1229425"/>
                <a:ext cx="26640" cy="127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E7BB27F-440B-48AB-82B2-5B34C951C4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577" y="1211785"/>
                  <a:ext cx="62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D1A8DA-3810-462C-8249-0B729D61605C}"/>
                    </a:ext>
                  </a:extLst>
                </p14:cNvPr>
                <p14:cNvContentPartPr/>
                <p14:nvPr/>
              </p14:nvContentPartPr>
              <p14:xfrm>
                <a:off x="1196937" y="1215745"/>
                <a:ext cx="169560" cy="90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D1A8DA-3810-462C-8249-0B729D6160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9297" y="1198105"/>
                  <a:ext cx="205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3BE56F3-C27D-4216-970D-CD4299731E2B}"/>
                    </a:ext>
                  </a:extLst>
                </p14:cNvPr>
                <p14:cNvContentPartPr/>
                <p14:nvPr/>
              </p14:nvContentPartPr>
              <p14:xfrm>
                <a:off x="1611297" y="1160305"/>
                <a:ext cx="177840" cy="178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3BE56F3-C27D-4216-970D-CD4299731E2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93297" y="1142305"/>
                  <a:ext cx="213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8AFC0F7-FB04-436B-BA77-DA7B7B2989DF}"/>
                    </a:ext>
                  </a:extLst>
                </p14:cNvPr>
                <p14:cNvContentPartPr/>
                <p14:nvPr/>
              </p14:nvContentPartPr>
              <p14:xfrm>
                <a:off x="1830177" y="1073905"/>
                <a:ext cx="76320" cy="24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8AFC0F7-FB04-436B-BA77-DA7B7B2989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12537" y="1055905"/>
                  <a:ext cx="111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E1BCABB-DEE1-49E8-A39B-DC9DB1CE5277}"/>
                    </a:ext>
                  </a:extLst>
                </p14:cNvPr>
                <p14:cNvContentPartPr/>
                <p14:nvPr/>
              </p14:nvContentPartPr>
              <p14:xfrm>
                <a:off x="1934577" y="1223665"/>
                <a:ext cx="104760" cy="84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E1BCABB-DEE1-49E8-A39B-DC9DB1CE52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16577" y="1205665"/>
                  <a:ext cx="140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EB011F9-D812-46E1-AEAF-F8E76F26F87C}"/>
                    </a:ext>
                  </a:extLst>
                </p14:cNvPr>
                <p14:cNvContentPartPr/>
                <p14:nvPr/>
              </p14:nvContentPartPr>
              <p14:xfrm>
                <a:off x="2091537" y="1212145"/>
                <a:ext cx="94320" cy="263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EB011F9-D812-46E1-AEAF-F8E76F26F8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73897" y="1194505"/>
                  <a:ext cx="129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ADCD94-B494-48C8-A9B5-8CEE5761B46B}"/>
                    </a:ext>
                  </a:extLst>
                </p14:cNvPr>
                <p14:cNvContentPartPr/>
                <p14:nvPr/>
              </p14:nvContentPartPr>
              <p14:xfrm>
                <a:off x="2230497" y="1180105"/>
                <a:ext cx="145080" cy="156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ADCD94-B494-48C8-A9B5-8CEE5761B4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12857" y="1162465"/>
                  <a:ext cx="1807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672136C-371E-4AB5-AAC6-64451D0DF932}"/>
              </a:ext>
            </a:extLst>
          </p:cNvPr>
          <p:cNvGrpSpPr/>
          <p:nvPr/>
        </p:nvGrpSpPr>
        <p:grpSpPr>
          <a:xfrm>
            <a:off x="2642697" y="1025305"/>
            <a:ext cx="1046880" cy="300600"/>
            <a:chOff x="2642697" y="1025305"/>
            <a:chExt cx="104688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00D15E6-AF1A-4EDD-B396-21F4C016BA80}"/>
                    </a:ext>
                  </a:extLst>
                </p14:cNvPr>
                <p14:cNvContentPartPr/>
                <p14:nvPr/>
              </p14:nvContentPartPr>
              <p14:xfrm>
                <a:off x="2715417" y="1025305"/>
                <a:ext cx="138600" cy="295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00D15E6-AF1A-4EDD-B396-21F4C016BA8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97417" y="1007305"/>
                  <a:ext cx="174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BE975A0-2B53-46CE-A74A-B58AA64152E0}"/>
                    </a:ext>
                  </a:extLst>
                </p14:cNvPr>
                <p14:cNvContentPartPr/>
                <p14:nvPr/>
              </p14:nvContentPartPr>
              <p14:xfrm>
                <a:off x="2642697" y="1196665"/>
                <a:ext cx="237960" cy="95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BE975A0-2B53-46CE-A74A-B58AA64152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24697" y="1179025"/>
                  <a:ext cx="273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DD679F9-F785-4459-9382-8E5230A62ACD}"/>
                    </a:ext>
                  </a:extLst>
                </p14:cNvPr>
                <p14:cNvContentPartPr/>
                <p14:nvPr/>
              </p14:nvContentPartPr>
              <p14:xfrm>
                <a:off x="2930337" y="1201345"/>
                <a:ext cx="136080" cy="124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DD679F9-F785-4459-9382-8E5230A62A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12697" y="1183705"/>
                  <a:ext cx="171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1D7AFB-0C83-4A0D-BD7C-2B796260EAD0}"/>
                    </a:ext>
                  </a:extLst>
                </p14:cNvPr>
                <p14:cNvContentPartPr/>
                <p14:nvPr/>
              </p14:nvContentPartPr>
              <p14:xfrm>
                <a:off x="3369177" y="1089025"/>
                <a:ext cx="12600" cy="195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1D7AFB-0C83-4A0D-BD7C-2B796260EA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51177" y="1071385"/>
                  <a:ext cx="48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0B2918-D19E-4ABE-87B9-EB20230CB894}"/>
                    </a:ext>
                  </a:extLst>
                </p14:cNvPr>
                <p14:cNvContentPartPr/>
                <p14:nvPr/>
              </p14:nvContentPartPr>
              <p14:xfrm>
                <a:off x="3303297" y="1042585"/>
                <a:ext cx="386280" cy="226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0B2918-D19E-4ABE-87B9-EB20230CB8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85297" y="1024945"/>
                  <a:ext cx="42192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4465C0B-2FD9-460E-A104-AAEA939A7723}"/>
              </a:ext>
            </a:extLst>
          </p:cNvPr>
          <p:cNvGrpSpPr/>
          <p:nvPr/>
        </p:nvGrpSpPr>
        <p:grpSpPr>
          <a:xfrm>
            <a:off x="3970017" y="999025"/>
            <a:ext cx="1533240" cy="256320"/>
            <a:chOff x="3970017" y="999025"/>
            <a:chExt cx="153324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C415E73-5CEC-41B6-A33E-0510A5020372}"/>
                    </a:ext>
                  </a:extLst>
                </p14:cNvPr>
                <p14:cNvContentPartPr/>
                <p14:nvPr/>
              </p14:nvContentPartPr>
              <p14:xfrm>
                <a:off x="3970017" y="1119985"/>
                <a:ext cx="142200" cy="115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C415E73-5CEC-41B6-A33E-0510A50203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52017" y="1102345"/>
                  <a:ext cx="177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FB3C2C-2A52-471B-A942-74B9874783E9}"/>
                    </a:ext>
                  </a:extLst>
                </p14:cNvPr>
                <p14:cNvContentPartPr/>
                <p14:nvPr/>
              </p14:nvContentPartPr>
              <p14:xfrm>
                <a:off x="4165137" y="1086505"/>
                <a:ext cx="91440" cy="122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FB3C2C-2A52-471B-A942-74B9874783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47497" y="1068505"/>
                  <a:ext cx="127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F035E17-5572-4CCA-AF6D-E95CB20559E8}"/>
                    </a:ext>
                  </a:extLst>
                </p14:cNvPr>
                <p14:cNvContentPartPr/>
                <p14:nvPr/>
              </p14:nvContentPartPr>
              <p14:xfrm>
                <a:off x="4338657" y="999025"/>
                <a:ext cx="106560" cy="252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F035E17-5572-4CCA-AF6D-E95CB20559E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0657" y="981025"/>
                  <a:ext cx="142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13D68C-FD4E-4F3A-BF6D-16A5419C9AED}"/>
                    </a:ext>
                  </a:extLst>
                </p14:cNvPr>
                <p14:cNvContentPartPr/>
                <p14:nvPr/>
              </p14:nvContentPartPr>
              <p14:xfrm>
                <a:off x="4338657" y="1024585"/>
                <a:ext cx="176760" cy="197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13D68C-FD4E-4F3A-BF6D-16A5419C9AE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20657" y="1006585"/>
                  <a:ext cx="212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A43DC0-20CD-46F7-B802-0F99EB2736CE}"/>
                    </a:ext>
                  </a:extLst>
                </p14:cNvPr>
                <p14:cNvContentPartPr/>
                <p14:nvPr/>
              </p14:nvContentPartPr>
              <p14:xfrm>
                <a:off x="4577337" y="1132945"/>
                <a:ext cx="246960" cy="122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A43DC0-20CD-46F7-B802-0F99EB2736C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59697" y="1114945"/>
                  <a:ext cx="282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3945BA3-9864-4201-8C3A-371C930F3DFB}"/>
                    </a:ext>
                  </a:extLst>
                </p14:cNvPr>
                <p14:cNvContentPartPr/>
                <p14:nvPr/>
              </p14:nvContentPartPr>
              <p14:xfrm>
                <a:off x="4873257" y="1025305"/>
                <a:ext cx="266040" cy="223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3945BA3-9864-4201-8C3A-371C930F3DF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55617" y="1007665"/>
                  <a:ext cx="301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31AC76A-9C39-4DA3-A2A0-11AEDD88DAE7}"/>
                    </a:ext>
                  </a:extLst>
                </p14:cNvPr>
                <p14:cNvContentPartPr/>
                <p14:nvPr/>
              </p14:nvContentPartPr>
              <p14:xfrm>
                <a:off x="5076297" y="1049785"/>
                <a:ext cx="120960" cy="48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1AC76A-9C39-4DA3-A2A0-11AEDD88DA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58297" y="1032145"/>
                  <a:ext cx="15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A8FF35-BCE7-4E86-9818-9D67963AF727}"/>
                    </a:ext>
                  </a:extLst>
                </p14:cNvPr>
                <p14:cNvContentPartPr/>
                <p14:nvPr/>
              </p14:nvContentPartPr>
              <p14:xfrm>
                <a:off x="5199777" y="1109905"/>
                <a:ext cx="128880" cy="102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A8FF35-BCE7-4E86-9818-9D67963AF72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82137" y="1092265"/>
                  <a:ext cx="164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3FAC708-0498-4C14-97D4-8B6869E33095}"/>
                    </a:ext>
                  </a:extLst>
                </p14:cNvPr>
                <p14:cNvContentPartPr/>
                <p14:nvPr/>
              </p14:nvContentPartPr>
              <p14:xfrm>
                <a:off x="5364657" y="1031785"/>
                <a:ext cx="138600" cy="200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3FAC708-0498-4C14-97D4-8B6869E3309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46657" y="1013785"/>
                  <a:ext cx="17424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822433-0D78-4B37-8BCC-DDE3B836D70D}"/>
              </a:ext>
            </a:extLst>
          </p:cNvPr>
          <p:cNvGrpSpPr/>
          <p:nvPr/>
        </p:nvGrpSpPr>
        <p:grpSpPr>
          <a:xfrm>
            <a:off x="5852097" y="1025665"/>
            <a:ext cx="1665360" cy="409320"/>
            <a:chOff x="5852097" y="1025665"/>
            <a:chExt cx="166536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C798C41-1EC1-401F-974A-948D9BEC2829}"/>
                    </a:ext>
                  </a:extLst>
                </p14:cNvPr>
                <p14:cNvContentPartPr/>
                <p14:nvPr/>
              </p14:nvContentPartPr>
              <p14:xfrm>
                <a:off x="5857137" y="1079305"/>
                <a:ext cx="360" cy="174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C798C41-1EC1-401F-974A-948D9BEC282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39497" y="1061305"/>
                  <a:ext cx="36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A46894C-9E48-474A-B61F-4936766F1EC1}"/>
                    </a:ext>
                  </a:extLst>
                </p14:cNvPr>
                <p14:cNvContentPartPr/>
                <p14:nvPr/>
              </p14:nvContentPartPr>
              <p14:xfrm>
                <a:off x="5852097" y="1025665"/>
                <a:ext cx="186840" cy="165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A46894C-9E48-474A-B61F-4936766F1E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34457" y="1008025"/>
                  <a:ext cx="222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9D6ED41-CB44-481D-89A0-DAD1087DBD61}"/>
                    </a:ext>
                  </a:extLst>
                </p14:cNvPr>
                <p14:cNvContentPartPr/>
                <p14:nvPr/>
              </p14:nvContentPartPr>
              <p14:xfrm>
                <a:off x="6086457" y="1126825"/>
                <a:ext cx="122760" cy="104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9D6ED41-CB44-481D-89A0-DAD1087DBD6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68457" y="1109185"/>
                  <a:ext cx="15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BCD4099-46C7-4340-ACEB-143C2023AB5B}"/>
                    </a:ext>
                  </a:extLst>
                </p14:cNvPr>
                <p14:cNvContentPartPr/>
                <p14:nvPr/>
              </p14:nvContentPartPr>
              <p14:xfrm>
                <a:off x="6253497" y="1116025"/>
                <a:ext cx="481320" cy="318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BCD4099-46C7-4340-ACEB-143C2023AB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35857" y="1098025"/>
                  <a:ext cx="5169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42EC93-BF67-4FDF-9D3E-8BE7F7355DDB}"/>
                    </a:ext>
                  </a:extLst>
                </p14:cNvPr>
                <p14:cNvContentPartPr/>
                <p14:nvPr/>
              </p14:nvContentPartPr>
              <p14:xfrm>
                <a:off x="6821217" y="1121065"/>
                <a:ext cx="89640" cy="99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42EC93-BF67-4FDF-9D3E-8BE7F7355D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03217" y="1103425"/>
                  <a:ext cx="125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985D166-DD12-4D79-A381-7C58BA4B7824}"/>
                    </a:ext>
                  </a:extLst>
                </p14:cNvPr>
                <p14:cNvContentPartPr/>
                <p14:nvPr/>
              </p14:nvContentPartPr>
              <p14:xfrm>
                <a:off x="6918777" y="1112785"/>
                <a:ext cx="187920" cy="150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985D166-DD12-4D79-A381-7C58BA4B782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00777" y="1095145"/>
                  <a:ext cx="223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BEF47CF-709D-4CB4-857B-E9CE29F5329B}"/>
                    </a:ext>
                  </a:extLst>
                </p14:cNvPr>
                <p14:cNvContentPartPr/>
                <p14:nvPr/>
              </p14:nvContentPartPr>
              <p14:xfrm>
                <a:off x="7105617" y="1065625"/>
                <a:ext cx="28800" cy="49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BEF47CF-709D-4CB4-857B-E9CE29F532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87617" y="1047625"/>
                  <a:ext cx="64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E80D8CE-7E86-49F0-A7BA-968A05B51BAB}"/>
                    </a:ext>
                  </a:extLst>
                </p14:cNvPr>
                <p14:cNvContentPartPr/>
                <p14:nvPr/>
              </p14:nvContentPartPr>
              <p14:xfrm>
                <a:off x="7188417" y="1153465"/>
                <a:ext cx="329040" cy="144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E80D8CE-7E86-49F0-A7BA-968A05B51BA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70777" y="1135465"/>
                  <a:ext cx="3646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5903309-8818-440C-9E4A-49084E0DD0C7}"/>
              </a:ext>
            </a:extLst>
          </p:cNvPr>
          <p:cNvGrpSpPr/>
          <p:nvPr/>
        </p:nvGrpSpPr>
        <p:grpSpPr>
          <a:xfrm>
            <a:off x="7919937" y="1031785"/>
            <a:ext cx="1283040" cy="407520"/>
            <a:chOff x="7919937" y="1031785"/>
            <a:chExt cx="128304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3D3C91F-839B-4AD0-B192-5E56A9AA4902}"/>
                    </a:ext>
                  </a:extLst>
                </p14:cNvPr>
                <p14:cNvContentPartPr/>
                <p14:nvPr/>
              </p14:nvContentPartPr>
              <p14:xfrm>
                <a:off x="7919937" y="1172185"/>
                <a:ext cx="136080" cy="100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3D3C91F-839B-4AD0-B192-5E56A9AA490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2297" y="1154545"/>
                  <a:ext cx="171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574B84F-C4EB-4A74-B0A5-CC79C97AA3D8}"/>
                    </a:ext>
                  </a:extLst>
                </p14:cNvPr>
                <p14:cNvContentPartPr/>
                <p14:nvPr/>
              </p14:nvContentPartPr>
              <p14:xfrm>
                <a:off x="8102457" y="1156345"/>
                <a:ext cx="412560" cy="282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574B84F-C4EB-4A74-B0A5-CC79C97AA3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84457" y="1138345"/>
                  <a:ext cx="4482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51238B2-CDD9-4F28-95E1-3598D66CA7C2}"/>
                    </a:ext>
                  </a:extLst>
                </p14:cNvPr>
                <p14:cNvContentPartPr/>
                <p14:nvPr/>
              </p14:nvContentPartPr>
              <p14:xfrm>
                <a:off x="8515377" y="1161025"/>
                <a:ext cx="205200" cy="96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51238B2-CDD9-4F28-95E1-3598D66CA7C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97737" y="1143385"/>
                  <a:ext cx="240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B1B8764-8D7B-42F0-A411-FF9F51269B4A}"/>
                    </a:ext>
                  </a:extLst>
                </p14:cNvPr>
                <p14:cNvContentPartPr/>
                <p14:nvPr/>
              </p14:nvContentPartPr>
              <p14:xfrm>
                <a:off x="8742537" y="1041865"/>
                <a:ext cx="72360" cy="254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B1B8764-8D7B-42F0-A411-FF9F51269B4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24897" y="1023865"/>
                  <a:ext cx="108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A602536-9908-446E-A5AC-DC5120D3543F}"/>
                    </a:ext>
                  </a:extLst>
                </p14:cNvPr>
                <p14:cNvContentPartPr/>
                <p14:nvPr/>
              </p14:nvContentPartPr>
              <p14:xfrm>
                <a:off x="8712297" y="1031785"/>
                <a:ext cx="189720" cy="234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A602536-9908-446E-A5AC-DC5120D3543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94297" y="1013785"/>
                  <a:ext cx="225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304F1E-FFD1-48B4-80E4-6845EABFFE81}"/>
                    </a:ext>
                  </a:extLst>
                </p14:cNvPr>
                <p14:cNvContentPartPr/>
                <p14:nvPr/>
              </p14:nvContentPartPr>
              <p14:xfrm>
                <a:off x="8913537" y="1143025"/>
                <a:ext cx="82800" cy="112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304F1E-FFD1-48B4-80E4-6845EABFFE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95897" y="1125025"/>
                  <a:ext cx="118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7B47A7D-EE04-427E-87BB-DB16421D2C60}"/>
                    </a:ext>
                  </a:extLst>
                </p14:cNvPr>
                <p14:cNvContentPartPr/>
                <p14:nvPr/>
              </p14:nvContentPartPr>
              <p14:xfrm>
                <a:off x="8963577" y="1138345"/>
                <a:ext cx="239400" cy="98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7B47A7D-EE04-427E-87BB-DB16421D2C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45577" y="1120705"/>
                  <a:ext cx="27504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DFF90EC-E87F-42A5-80E7-01D1FFFF94C7}"/>
              </a:ext>
            </a:extLst>
          </p:cNvPr>
          <p:cNvGrpSpPr/>
          <p:nvPr/>
        </p:nvGrpSpPr>
        <p:grpSpPr>
          <a:xfrm>
            <a:off x="1084617" y="1923505"/>
            <a:ext cx="483840" cy="334080"/>
            <a:chOff x="1084617" y="1923505"/>
            <a:chExt cx="48384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F975133-8099-48C6-993C-0B0B9708CE06}"/>
                    </a:ext>
                  </a:extLst>
                </p14:cNvPr>
                <p14:cNvContentPartPr/>
                <p14:nvPr/>
              </p14:nvContentPartPr>
              <p14:xfrm>
                <a:off x="1084617" y="1923505"/>
                <a:ext cx="101520" cy="246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F975133-8099-48C6-993C-0B0B9708CE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6617" y="1905505"/>
                  <a:ext cx="137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0F3A5D-BD59-4CFD-9A60-A328A24620DB}"/>
                    </a:ext>
                  </a:extLst>
                </p14:cNvPr>
                <p14:cNvContentPartPr/>
                <p14:nvPr/>
              </p14:nvContentPartPr>
              <p14:xfrm>
                <a:off x="1267857" y="2118625"/>
                <a:ext cx="26640" cy="138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0F3A5D-BD59-4CFD-9A60-A328A24620D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50217" y="2100625"/>
                  <a:ext cx="62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58EAE2C-4B06-4274-AC97-BC704DB34B82}"/>
                    </a:ext>
                  </a:extLst>
                </p14:cNvPr>
                <p14:cNvContentPartPr/>
                <p14:nvPr/>
              </p14:nvContentPartPr>
              <p14:xfrm>
                <a:off x="1412937" y="2090185"/>
                <a:ext cx="155520" cy="129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58EAE2C-4B06-4274-AC97-BC704DB34B8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94937" y="2072545"/>
                  <a:ext cx="1911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4D4FC35-A8FF-4F56-89B9-3A1C63F85B87}"/>
              </a:ext>
            </a:extLst>
          </p:cNvPr>
          <p:cNvGrpSpPr/>
          <p:nvPr/>
        </p:nvGrpSpPr>
        <p:grpSpPr>
          <a:xfrm>
            <a:off x="2143737" y="1851505"/>
            <a:ext cx="1166400" cy="415080"/>
            <a:chOff x="2143737" y="1851505"/>
            <a:chExt cx="116640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776443B-42C4-4600-A807-B82D64799EEE}"/>
                    </a:ext>
                  </a:extLst>
                </p14:cNvPr>
                <p14:cNvContentPartPr/>
                <p14:nvPr/>
              </p14:nvContentPartPr>
              <p14:xfrm>
                <a:off x="2143737" y="1886065"/>
                <a:ext cx="190440" cy="248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776443B-42C4-4600-A807-B82D64799E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26097" y="1868425"/>
                  <a:ext cx="226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2D252BE-0677-4351-A2EA-57F392C789FB}"/>
                    </a:ext>
                  </a:extLst>
                </p14:cNvPr>
                <p14:cNvContentPartPr/>
                <p14:nvPr/>
              </p14:nvContentPartPr>
              <p14:xfrm>
                <a:off x="2392497" y="2001985"/>
                <a:ext cx="105840" cy="107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2D252BE-0677-4351-A2EA-57F392C789F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74497" y="1983985"/>
                  <a:ext cx="141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09C2F59-23AB-475C-A81D-C55E73CEDF69}"/>
                    </a:ext>
                  </a:extLst>
                </p14:cNvPr>
                <p14:cNvContentPartPr/>
                <p14:nvPr/>
              </p14:nvContentPartPr>
              <p14:xfrm>
                <a:off x="2619297" y="1853305"/>
                <a:ext cx="112680" cy="321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09C2F59-23AB-475C-A81D-C55E73CEDF6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01657" y="1835305"/>
                  <a:ext cx="148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7C6FD8B-0BF0-401B-A4C9-D3908417CB0A}"/>
                    </a:ext>
                  </a:extLst>
                </p14:cNvPr>
                <p14:cNvContentPartPr/>
                <p14:nvPr/>
              </p14:nvContentPartPr>
              <p14:xfrm>
                <a:off x="2781297" y="1951225"/>
                <a:ext cx="36000" cy="117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7C6FD8B-0BF0-401B-A4C9-D3908417CB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63297" y="1933585"/>
                  <a:ext cx="7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6B0C556-2970-4884-B685-CCFF89F68FDC}"/>
                    </a:ext>
                  </a:extLst>
                </p14:cNvPr>
                <p14:cNvContentPartPr/>
                <p14:nvPr/>
              </p14:nvContentPartPr>
              <p14:xfrm>
                <a:off x="2837097" y="1951225"/>
                <a:ext cx="145080" cy="212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6B0C556-2970-4884-B685-CCFF89F68F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19457" y="1933225"/>
                  <a:ext cx="180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3E6108D-0026-438A-846D-E755580DC264}"/>
                    </a:ext>
                  </a:extLst>
                </p14:cNvPr>
                <p14:cNvContentPartPr/>
                <p14:nvPr/>
              </p14:nvContentPartPr>
              <p14:xfrm>
                <a:off x="3066057" y="1981825"/>
                <a:ext cx="96840" cy="210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3E6108D-0026-438A-846D-E755580DC26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48417" y="1963825"/>
                  <a:ext cx="132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44579F2-1B26-4FD9-8934-984584F037C0}"/>
                    </a:ext>
                  </a:extLst>
                </p14:cNvPr>
                <p14:cNvContentPartPr/>
                <p14:nvPr/>
              </p14:nvContentPartPr>
              <p14:xfrm>
                <a:off x="3198897" y="1851505"/>
                <a:ext cx="111240" cy="319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44579F2-1B26-4FD9-8934-984584F037C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80897" y="1833505"/>
                  <a:ext cx="1468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EC54576-0377-43E4-AEA7-502E1A8E1F9B}"/>
                    </a:ext>
                  </a:extLst>
                </p14:cNvPr>
                <p14:cNvContentPartPr/>
                <p14:nvPr/>
              </p14:nvContentPartPr>
              <p14:xfrm>
                <a:off x="2200977" y="2233465"/>
                <a:ext cx="1097640" cy="33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EC54576-0377-43E4-AEA7-502E1A8E1F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83337" y="2215465"/>
                  <a:ext cx="11332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3988503-755D-40A8-9911-5E5A3AF132F6}"/>
              </a:ext>
            </a:extLst>
          </p:cNvPr>
          <p:cNvGrpSpPr/>
          <p:nvPr/>
        </p:nvGrpSpPr>
        <p:grpSpPr>
          <a:xfrm>
            <a:off x="2260377" y="2363785"/>
            <a:ext cx="970560" cy="262080"/>
            <a:chOff x="2260377" y="2363785"/>
            <a:chExt cx="97056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694B097-E2FD-435E-9DAC-42458DD83757}"/>
                    </a:ext>
                  </a:extLst>
                </p14:cNvPr>
                <p14:cNvContentPartPr/>
                <p14:nvPr/>
              </p14:nvContentPartPr>
              <p14:xfrm>
                <a:off x="2260377" y="2387545"/>
                <a:ext cx="207360" cy="228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694B097-E2FD-435E-9DAC-42458DD8375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42377" y="2369545"/>
                  <a:ext cx="243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E545A79-01FB-4876-B5D5-2D216149875B}"/>
                    </a:ext>
                  </a:extLst>
                </p14:cNvPr>
                <p14:cNvContentPartPr/>
                <p14:nvPr/>
              </p14:nvContentPartPr>
              <p14:xfrm>
                <a:off x="2492577" y="2532265"/>
                <a:ext cx="153360" cy="64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E545A79-01FB-4876-B5D5-2D216149875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474937" y="2514625"/>
                  <a:ext cx="189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16E251-E0D2-48CC-94AB-55391CF00A90}"/>
                    </a:ext>
                  </a:extLst>
                </p14:cNvPr>
                <p14:cNvContentPartPr/>
                <p14:nvPr/>
              </p14:nvContentPartPr>
              <p14:xfrm>
                <a:off x="2677257" y="2494105"/>
                <a:ext cx="82440" cy="129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16E251-E0D2-48CC-94AB-55391CF00A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659257" y="2476465"/>
                  <a:ext cx="118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EDC7840-2860-460B-8B5E-9D03C315CFD0}"/>
                    </a:ext>
                  </a:extLst>
                </p14:cNvPr>
                <p14:cNvContentPartPr/>
                <p14:nvPr/>
              </p14:nvContentPartPr>
              <p14:xfrm>
                <a:off x="2868417" y="2407705"/>
                <a:ext cx="101880" cy="215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EDC7840-2860-460B-8B5E-9D03C315CFD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50777" y="2389705"/>
                  <a:ext cx="137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2012F1-9D02-48F7-AE86-6BA4B441058B}"/>
                    </a:ext>
                  </a:extLst>
                </p14:cNvPr>
                <p14:cNvContentPartPr/>
                <p14:nvPr/>
              </p14:nvContentPartPr>
              <p14:xfrm>
                <a:off x="2980017" y="2421385"/>
                <a:ext cx="118800" cy="135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2012F1-9D02-48F7-AE86-6BA4B44105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62377" y="2403385"/>
                  <a:ext cx="154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212B550-7851-41F8-9E14-D8738388B9DD}"/>
                    </a:ext>
                  </a:extLst>
                </p14:cNvPr>
                <p14:cNvContentPartPr/>
                <p14:nvPr/>
              </p14:nvContentPartPr>
              <p14:xfrm>
                <a:off x="3143097" y="2363785"/>
                <a:ext cx="87840" cy="262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212B550-7851-41F8-9E14-D8738388B9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25457" y="2346145"/>
                  <a:ext cx="12348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E2A03A1-2FFB-4EBC-96FE-3877BCA113B1}"/>
              </a:ext>
            </a:extLst>
          </p:cNvPr>
          <p:cNvGrpSpPr/>
          <p:nvPr/>
        </p:nvGrpSpPr>
        <p:grpSpPr>
          <a:xfrm>
            <a:off x="3689217" y="2081185"/>
            <a:ext cx="152280" cy="101520"/>
            <a:chOff x="3689217" y="2081185"/>
            <a:chExt cx="15228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E34CDB1-4073-47C0-AAF8-AF2F95D19391}"/>
                    </a:ext>
                  </a:extLst>
                </p14:cNvPr>
                <p14:cNvContentPartPr/>
                <p14:nvPr/>
              </p14:nvContentPartPr>
              <p14:xfrm>
                <a:off x="3691377" y="2081185"/>
                <a:ext cx="118800" cy="2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E34CDB1-4073-47C0-AAF8-AF2F95D193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73377" y="2063185"/>
                  <a:ext cx="154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908C6B-9FD2-4239-8674-F239D98235E3}"/>
                    </a:ext>
                  </a:extLst>
                </p14:cNvPr>
                <p14:cNvContentPartPr/>
                <p14:nvPr/>
              </p14:nvContentPartPr>
              <p14:xfrm>
                <a:off x="3689217" y="2159665"/>
                <a:ext cx="152280" cy="23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908C6B-9FD2-4239-8674-F239D98235E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71577" y="2141665"/>
                  <a:ext cx="18792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D7B6929-B68E-449E-8EEF-0C0899EE9013}"/>
              </a:ext>
            </a:extLst>
          </p:cNvPr>
          <p:cNvGrpSpPr/>
          <p:nvPr/>
        </p:nvGrpSpPr>
        <p:grpSpPr>
          <a:xfrm>
            <a:off x="4729617" y="1743865"/>
            <a:ext cx="3256560" cy="1001520"/>
            <a:chOff x="4729617" y="1743865"/>
            <a:chExt cx="3256560" cy="10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F7B0D24-63FD-499D-B8F3-A3D6F9E508E1}"/>
                    </a:ext>
                  </a:extLst>
                </p14:cNvPr>
                <p14:cNvContentPartPr/>
                <p14:nvPr/>
              </p14:nvContentPartPr>
              <p14:xfrm>
                <a:off x="4729617" y="1760065"/>
                <a:ext cx="330840" cy="368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F7B0D24-63FD-499D-B8F3-A3D6F9E508E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11977" y="1742425"/>
                  <a:ext cx="3664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89646DF-EB3B-49C6-8E1B-32928BE52A31}"/>
                    </a:ext>
                  </a:extLst>
                </p14:cNvPr>
                <p14:cNvContentPartPr/>
                <p14:nvPr/>
              </p14:nvContentPartPr>
              <p14:xfrm>
                <a:off x="5302017" y="1828465"/>
                <a:ext cx="47880" cy="254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89646DF-EB3B-49C6-8E1B-32928BE52A3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84377" y="1810825"/>
                  <a:ext cx="83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938C6CB-545F-4396-97F0-3D06FBB747FD}"/>
                    </a:ext>
                  </a:extLst>
                </p14:cNvPr>
                <p14:cNvContentPartPr/>
                <p14:nvPr/>
              </p14:nvContentPartPr>
              <p14:xfrm>
                <a:off x="5407497" y="1950145"/>
                <a:ext cx="56160" cy="103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938C6CB-545F-4396-97F0-3D06FBB747F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89497" y="1932145"/>
                  <a:ext cx="91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3E43D5-B3A9-48BA-BC0B-12A6E474E716}"/>
                    </a:ext>
                  </a:extLst>
                </p14:cNvPr>
                <p14:cNvContentPartPr/>
                <p14:nvPr/>
              </p14:nvContentPartPr>
              <p14:xfrm>
                <a:off x="5475897" y="1916305"/>
                <a:ext cx="63720" cy="132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3E43D5-B3A9-48BA-BC0B-12A6E474E71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458257" y="1898305"/>
                  <a:ext cx="99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D5DFE48-090D-4B1B-8F18-86E2DF2362A2}"/>
                    </a:ext>
                  </a:extLst>
                </p14:cNvPr>
                <p14:cNvContentPartPr/>
                <p14:nvPr/>
              </p14:nvContentPartPr>
              <p14:xfrm>
                <a:off x="5658777" y="1965265"/>
                <a:ext cx="87480" cy="3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D5DFE48-090D-4B1B-8F18-86E2DF2362A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40777" y="1947625"/>
                  <a:ext cx="123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4F10D3F-9485-489A-AF09-748F37C1441B}"/>
                    </a:ext>
                  </a:extLst>
                </p14:cNvPr>
                <p14:cNvContentPartPr/>
                <p14:nvPr/>
              </p14:nvContentPartPr>
              <p14:xfrm>
                <a:off x="5791617" y="1888945"/>
                <a:ext cx="203040" cy="119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4F10D3F-9485-489A-AF09-748F37C144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73617" y="1870945"/>
                  <a:ext cx="238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303CC4A-23F5-44BA-ACE9-541889CE4A4C}"/>
                    </a:ext>
                  </a:extLst>
                </p14:cNvPr>
                <p14:cNvContentPartPr/>
                <p14:nvPr/>
              </p14:nvContentPartPr>
              <p14:xfrm>
                <a:off x="5851377" y="1824865"/>
                <a:ext cx="132120" cy="9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303CC4A-23F5-44BA-ACE9-541889CE4A4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33377" y="1807225"/>
                  <a:ext cx="167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5830F5C-0A85-4FCE-B4DA-7AC8C0BA12DC}"/>
                    </a:ext>
                  </a:extLst>
                </p14:cNvPr>
                <p14:cNvContentPartPr/>
                <p14:nvPr/>
              </p14:nvContentPartPr>
              <p14:xfrm>
                <a:off x="6005097" y="1773385"/>
                <a:ext cx="105840" cy="274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5830F5C-0A85-4FCE-B4DA-7AC8C0BA12D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87457" y="1755745"/>
                  <a:ext cx="1414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B90D96B-E8A1-4316-81C5-896B71D2CB32}"/>
                    </a:ext>
                  </a:extLst>
                </p14:cNvPr>
                <p14:cNvContentPartPr/>
                <p14:nvPr/>
              </p14:nvContentPartPr>
              <p14:xfrm>
                <a:off x="5571657" y="2007385"/>
                <a:ext cx="44640" cy="122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B90D96B-E8A1-4316-81C5-896B71D2CB3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54017" y="1989385"/>
                  <a:ext cx="80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3E42E8D-4C89-4C49-9802-2DD96C55EB17}"/>
                    </a:ext>
                  </a:extLst>
                </p14:cNvPr>
                <p14:cNvContentPartPr/>
                <p14:nvPr/>
              </p14:nvContentPartPr>
              <p14:xfrm>
                <a:off x="5587857" y="1940785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3E42E8D-4C89-4C49-9802-2DD96C55EB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69857" y="19227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0062024-4886-467D-84E4-618B3B2CC9B9}"/>
                    </a:ext>
                  </a:extLst>
                </p14:cNvPr>
                <p14:cNvContentPartPr/>
                <p14:nvPr/>
              </p14:nvContentPartPr>
              <p14:xfrm>
                <a:off x="6280857" y="1801105"/>
                <a:ext cx="51120" cy="248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0062024-4886-467D-84E4-618B3B2CC9B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262857" y="1783465"/>
                  <a:ext cx="86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355989F-50D5-42D8-9397-410DC49C9009}"/>
                    </a:ext>
                  </a:extLst>
                </p14:cNvPr>
                <p14:cNvContentPartPr/>
                <p14:nvPr/>
              </p14:nvContentPartPr>
              <p14:xfrm>
                <a:off x="6397857" y="1928905"/>
                <a:ext cx="100440" cy="165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355989F-50D5-42D8-9397-410DC49C900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380217" y="1910905"/>
                  <a:ext cx="136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D0E72D-E508-4AD8-AFCA-16DDE6437DF3}"/>
                    </a:ext>
                  </a:extLst>
                </p14:cNvPr>
                <p14:cNvContentPartPr/>
                <p14:nvPr/>
              </p14:nvContentPartPr>
              <p14:xfrm>
                <a:off x="6569577" y="1977145"/>
                <a:ext cx="360" cy="97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D0E72D-E508-4AD8-AFCA-16DDE6437DF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551577" y="1959505"/>
                  <a:ext cx="36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F0FDA5F-068C-486C-9A50-7C942737AADC}"/>
                    </a:ext>
                  </a:extLst>
                </p14:cNvPr>
                <p14:cNvContentPartPr/>
                <p14:nvPr/>
              </p14:nvContentPartPr>
              <p14:xfrm>
                <a:off x="6590817" y="1860505"/>
                <a:ext cx="194760" cy="91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F0FDA5F-068C-486C-9A50-7C942737AAD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72817" y="1842865"/>
                  <a:ext cx="230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FB468E0-1877-4014-BBC8-D78107519CB0}"/>
                    </a:ext>
                  </a:extLst>
                </p14:cNvPr>
                <p14:cNvContentPartPr/>
                <p14:nvPr/>
              </p14:nvContentPartPr>
              <p14:xfrm>
                <a:off x="6870537" y="1899745"/>
                <a:ext cx="91440" cy="226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FB468E0-1877-4014-BBC8-D78107519CB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52537" y="1881745"/>
                  <a:ext cx="12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8BCAC8C-9828-42E3-BA5D-AFF37F1C08A7}"/>
                    </a:ext>
                  </a:extLst>
                </p14:cNvPr>
                <p14:cNvContentPartPr/>
                <p14:nvPr/>
              </p14:nvContentPartPr>
              <p14:xfrm>
                <a:off x="6834897" y="1837825"/>
                <a:ext cx="112680" cy="18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8BCAC8C-9828-42E3-BA5D-AFF37F1C08A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817257" y="1819825"/>
                  <a:ext cx="148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3C8B734-6B86-43DB-85E5-88F8A5F6CA55}"/>
                    </a:ext>
                  </a:extLst>
                </p14:cNvPr>
                <p14:cNvContentPartPr/>
                <p14:nvPr/>
              </p14:nvContentPartPr>
              <p14:xfrm>
                <a:off x="7018857" y="1778425"/>
                <a:ext cx="109440" cy="340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3C8B734-6B86-43DB-85E5-88F8A5F6CA5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01217" y="1760785"/>
                  <a:ext cx="1450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DB19E70-21DF-41ED-9FE1-4E2420B3E759}"/>
                    </a:ext>
                  </a:extLst>
                </p14:cNvPr>
                <p14:cNvContentPartPr/>
                <p14:nvPr/>
              </p14:nvContentPartPr>
              <p14:xfrm>
                <a:off x="7203537" y="1743865"/>
                <a:ext cx="238680" cy="500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DB19E70-21DF-41ED-9FE1-4E2420B3E75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85537" y="1725865"/>
                  <a:ext cx="2743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821F8DB-1ADD-4B9C-A13A-180E9AA4D7FC}"/>
                    </a:ext>
                  </a:extLst>
                </p14:cNvPr>
                <p14:cNvContentPartPr/>
                <p14:nvPr/>
              </p14:nvContentPartPr>
              <p14:xfrm>
                <a:off x="7477137" y="1941505"/>
                <a:ext cx="136080" cy="136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821F8DB-1ADD-4B9C-A13A-180E9AA4D7F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459497" y="1923865"/>
                  <a:ext cx="171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F5703ED-110F-4E99-A552-54166CFEA005}"/>
                    </a:ext>
                  </a:extLst>
                </p14:cNvPr>
                <p14:cNvContentPartPr/>
                <p14:nvPr/>
              </p14:nvContentPartPr>
              <p14:xfrm>
                <a:off x="7688097" y="1963465"/>
                <a:ext cx="66240" cy="8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F5703ED-110F-4E99-A552-54166CFEA00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670097" y="1945825"/>
                  <a:ext cx="101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6F3D5FD-BB8C-4AE6-B79A-B1E99AD2D6F6}"/>
                    </a:ext>
                  </a:extLst>
                </p14:cNvPr>
                <p14:cNvContentPartPr/>
                <p14:nvPr/>
              </p14:nvContentPartPr>
              <p14:xfrm>
                <a:off x="7859097" y="1842145"/>
                <a:ext cx="26640" cy="167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6F3D5FD-BB8C-4AE6-B79A-B1E99AD2D6F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841457" y="1824505"/>
                  <a:ext cx="62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89078C5-845B-4329-88A2-FC257CBAFF3C}"/>
                    </a:ext>
                  </a:extLst>
                </p14:cNvPr>
                <p14:cNvContentPartPr/>
                <p14:nvPr/>
              </p14:nvContentPartPr>
              <p14:xfrm>
                <a:off x="7811577" y="2026465"/>
                <a:ext cx="112320" cy="33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89078C5-845B-4329-88A2-FC257CBAFF3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93937" y="2008465"/>
                  <a:ext cx="147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556DC9E-E55B-49AD-88C8-D7B7F2B25B11}"/>
                    </a:ext>
                  </a:extLst>
                </p14:cNvPr>
                <p14:cNvContentPartPr/>
                <p14:nvPr/>
              </p14:nvContentPartPr>
              <p14:xfrm>
                <a:off x="4775697" y="2150665"/>
                <a:ext cx="3210480" cy="177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556DC9E-E55B-49AD-88C8-D7B7F2B25B1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758057" y="2132665"/>
                  <a:ext cx="3246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586E17A-FECC-47FC-B82C-C66E762CDF16}"/>
                    </a:ext>
                  </a:extLst>
                </p14:cNvPr>
                <p14:cNvContentPartPr/>
                <p14:nvPr/>
              </p14:nvContentPartPr>
              <p14:xfrm>
                <a:off x="4911057" y="2401945"/>
                <a:ext cx="264960" cy="266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586E17A-FECC-47FC-B82C-C66E762CDF1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893057" y="2383945"/>
                  <a:ext cx="300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F51B368-F73A-4745-89B0-712A47509683}"/>
                    </a:ext>
                  </a:extLst>
                </p14:cNvPr>
                <p14:cNvContentPartPr/>
                <p14:nvPr/>
              </p14:nvContentPartPr>
              <p14:xfrm>
                <a:off x="5448897" y="2447665"/>
                <a:ext cx="102600" cy="257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F51B368-F73A-4745-89B0-712A4750968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431257" y="2430025"/>
                  <a:ext cx="138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9DCC043-5A2B-4E9F-BDA4-27B3C98E438C}"/>
                    </a:ext>
                  </a:extLst>
                </p14:cNvPr>
                <p14:cNvContentPartPr/>
                <p14:nvPr/>
              </p14:nvContentPartPr>
              <p14:xfrm>
                <a:off x="5592897" y="2539465"/>
                <a:ext cx="82800" cy="132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9DCC043-5A2B-4E9F-BDA4-27B3C98E438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574897" y="2521825"/>
                  <a:ext cx="118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7AEBE71-1BD0-4302-B029-0B84D17B72C8}"/>
                    </a:ext>
                  </a:extLst>
                </p14:cNvPr>
                <p14:cNvContentPartPr/>
                <p14:nvPr/>
              </p14:nvContentPartPr>
              <p14:xfrm>
                <a:off x="5696217" y="2571865"/>
                <a:ext cx="88560" cy="111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7AEBE71-1BD0-4302-B029-0B84D17B72C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678577" y="2553865"/>
                  <a:ext cx="12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22BE5E0-F942-4A99-B8EB-74939556276B}"/>
                    </a:ext>
                  </a:extLst>
                </p14:cNvPr>
                <p14:cNvContentPartPr/>
                <p14:nvPr/>
              </p14:nvContentPartPr>
              <p14:xfrm>
                <a:off x="5861457" y="2597065"/>
                <a:ext cx="97560" cy="11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22BE5E0-F942-4A99-B8EB-74939556276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843457" y="2579425"/>
                  <a:ext cx="133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EF7A762-F02D-4D16-80F8-374AD3E29D5E}"/>
                    </a:ext>
                  </a:extLst>
                </p14:cNvPr>
                <p14:cNvContentPartPr/>
                <p14:nvPr/>
              </p14:nvContentPartPr>
              <p14:xfrm>
                <a:off x="6047937" y="2531545"/>
                <a:ext cx="163440" cy="131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EF7A762-F02D-4D16-80F8-374AD3E29D5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029937" y="2513905"/>
                  <a:ext cx="199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59C16A7-67FC-400A-8E13-ABA66057C38A}"/>
                    </a:ext>
                  </a:extLst>
                </p14:cNvPr>
                <p14:cNvContentPartPr/>
                <p14:nvPr/>
              </p14:nvContentPartPr>
              <p14:xfrm>
                <a:off x="5809617" y="2645665"/>
                <a:ext cx="36000" cy="73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59C16A7-67FC-400A-8E13-ABA66057C38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791617" y="2627665"/>
                  <a:ext cx="71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2BA5CAF-B105-458A-86F9-6A473BC07DEC}"/>
                    </a:ext>
                  </a:extLst>
                </p14:cNvPr>
                <p14:cNvContentPartPr/>
                <p14:nvPr/>
              </p14:nvContentPartPr>
              <p14:xfrm>
                <a:off x="5807817" y="2573665"/>
                <a:ext cx="360" cy="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2BA5CAF-B105-458A-86F9-6A473BC07D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89817" y="2555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1C072BD-1767-4AE2-B466-BCF886FA8B28}"/>
                    </a:ext>
                  </a:extLst>
                </p14:cNvPr>
                <p14:cNvContentPartPr/>
                <p14:nvPr/>
              </p14:nvContentPartPr>
              <p14:xfrm>
                <a:off x="6046857" y="2457745"/>
                <a:ext cx="133200" cy="5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1C072BD-1767-4AE2-B466-BCF886FA8B2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028857" y="2439745"/>
                  <a:ext cx="168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9784CDE-93B0-4E11-82A3-84574287060C}"/>
                    </a:ext>
                  </a:extLst>
                </p14:cNvPr>
                <p14:cNvContentPartPr/>
                <p14:nvPr/>
              </p14:nvContentPartPr>
              <p14:xfrm>
                <a:off x="6230817" y="2436865"/>
                <a:ext cx="81720" cy="260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9784CDE-93B0-4E11-82A3-84574287060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213177" y="2418865"/>
                  <a:ext cx="117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C136664-5CF1-46D7-A78D-FF20B333E018}"/>
                    </a:ext>
                  </a:extLst>
                </p14:cNvPr>
                <p14:cNvContentPartPr/>
                <p14:nvPr/>
              </p14:nvContentPartPr>
              <p14:xfrm>
                <a:off x="6348537" y="2368105"/>
                <a:ext cx="132120" cy="98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C136664-5CF1-46D7-A78D-FF20B333E01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330897" y="2350105"/>
                  <a:ext cx="167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8293437-3CAF-4D2B-BFB5-8CBCEC596243}"/>
                    </a:ext>
                  </a:extLst>
                </p14:cNvPr>
                <p14:cNvContentPartPr/>
                <p14:nvPr/>
              </p14:nvContentPartPr>
              <p14:xfrm>
                <a:off x="6566337" y="2380345"/>
                <a:ext cx="194760" cy="365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8293437-3CAF-4D2B-BFB5-8CBCEC5962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548697" y="2362345"/>
                  <a:ext cx="2304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75ED584-AB69-4248-865E-981C8EAFAE60}"/>
                    </a:ext>
                  </a:extLst>
                </p14:cNvPr>
                <p14:cNvContentPartPr/>
                <p14:nvPr/>
              </p14:nvContentPartPr>
              <p14:xfrm>
                <a:off x="6728697" y="2589145"/>
                <a:ext cx="148320" cy="128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75ED584-AB69-4248-865E-981C8EAFAE6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10697" y="2571145"/>
                  <a:ext cx="183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A546DEC-591B-406B-B95E-5B621EE4E8B8}"/>
                    </a:ext>
                  </a:extLst>
                </p14:cNvPr>
                <p14:cNvContentPartPr/>
                <p14:nvPr/>
              </p14:nvContentPartPr>
              <p14:xfrm>
                <a:off x="6958737" y="2601025"/>
                <a:ext cx="101520" cy="9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A546DEC-591B-406B-B95E-5B621EE4E8B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940737" y="2583025"/>
                  <a:ext cx="13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CDE3671-4A6D-4A02-89D5-C5E1ABBD01A1}"/>
                    </a:ext>
                  </a:extLst>
                </p14:cNvPr>
                <p14:cNvContentPartPr/>
                <p14:nvPr/>
              </p14:nvContentPartPr>
              <p14:xfrm>
                <a:off x="7150977" y="2532625"/>
                <a:ext cx="51120" cy="176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CDE3671-4A6D-4A02-89D5-C5E1ABBD01A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133337" y="2514625"/>
                  <a:ext cx="86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367A7F2-7803-4B3E-BE5D-BCA006361A57}"/>
                    </a:ext>
                  </a:extLst>
                </p14:cNvPr>
                <p14:cNvContentPartPr/>
                <p14:nvPr/>
              </p14:nvContentPartPr>
              <p14:xfrm>
                <a:off x="7110657" y="2704705"/>
                <a:ext cx="142200" cy="22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367A7F2-7803-4B3E-BE5D-BCA006361A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92657" y="2687065"/>
                  <a:ext cx="1778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74F82F7-3D2B-451D-88E8-8C155A109D6C}"/>
              </a:ext>
            </a:extLst>
          </p:cNvPr>
          <p:cNvGrpSpPr/>
          <p:nvPr/>
        </p:nvGrpSpPr>
        <p:grpSpPr>
          <a:xfrm>
            <a:off x="8463897" y="1992625"/>
            <a:ext cx="174600" cy="64440"/>
            <a:chOff x="8463897" y="1992625"/>
            <a:chExt cx="17460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BCA48F9-DA18-4376-B8A1-DE04EE5DE9FE}"/>
                    </a:ext>
                  </a:extLst>
                </p14:cNvPr>
                <p14:cNvContentPartPr/>
                <p14:nvPr/>
              </p14:nvContentPartPr>
              <p14:xfrm>
                <a:off x="8463897" y="1992625"/>
                <a:ext cx="174600" cy="12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BCA48F9-DA18-4376-B8A1-DE04EE5DE9F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446257" y="1974985"/>
                  <a:ext cx="210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A50DA4E-A1B0-43D9-9B32-9A7310DADE37}"/>
                    </a:ext>
                  </a:extLst>
                </p14:cNvPr>
                <p14:cNvContentPartPr/>
                <p14:nvPr/>
              </p14:nvContentPartPr>
              <p14:xfrm>
                <a:off x="8499537" y="2054905"/>
                <a:ext cx="138240" cy="2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A50DA4E-A1B0-43D9-9B32-9A7310DADE3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481537" y="2036905"/>
                  <a:ext cx="17388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199876E-2C4A-4026-BAC4-7C38C4C2A668}"/>
                  </a:ext>
                </a:extLst>
              </p14:cNvPr>
              <p14:cNvContentPartPr/>
              <p14:nvPr/>
            </p14:nvContentPartPr>
            <p14:xfrm>
              <a:off x="9004617" y="1774825"/>
              <a:ext cx="327960" cy="4215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199876E-2C4A-4026-BAC4-7C38C4C2A668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986977" y="1756825"/>
                <a:ext cx="363600" cy="45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E0525A1-4B7D-414C-AC65-2796382DB664}"/>
              </a:ext>
            </a:extLst>
          </p:cNvPr>
          <p:cNvGrpSpPr/>
          <p:nvPr/>
        </p:nvGrpSpPr>
        <p:grpSpPr>
          <a:xfrm>
            <a:off x="9586377" y="1812985"/>
            <a:ext cx="1793880" cy="371520"/>
            <a:chOff x="9586377" y="1812985"/>
            <a:chExt cx="179388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F56F012-0C65-41F9-AC8B-C7DA53A3D5BF}"/>
                    </a:ext>
                  </a:extLst>
                </p14:cNvPr>
                <p14:cNvContentPartPr/>
                <p14:nvPr/>
              </p14:nvContentPartPr>
              <p14:xfrm>
                <a:off x="9586377" y="1837105"/>
                <a:ext cx="48240" cy="237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F56F012-0C65-41F9-AC8B-C7DA53A3D5B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568377" y="1819465"/>
                  <a:ext cx="83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6B2E41D-E5E7-44FD-937F-7CEE8F7A5F04}"/>
                    </a:ext>
                  </a:extLst>
                </p14:cNvPr>
                <p14:cNvContentPartPr/>
                <p14:nvPr/>
              </p14:nvContentPartPr>
              <p14:xfrm>
                <a:off x="9697977" y="1937905"/>
                <a:ext cx="59040" cy="95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6B2E41D-E5E7-44FD-937F-7CEE8F7A5F0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80337" y="1920265"/>
                  <a:ext cx="94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79AAA8A-EFFC-4A93-BB78-33CC098ABFF7}"/>
                    </a:ext>
                  </a:extLst>
                </p14:cNvPr>
                <p14:cNvContentPartPr/>
                <p14:nvPr/>
              </p14:nvContentPartPr>
              <p14:xfrm>
                <a:off x="9749457" y="1930705"/>
                <a:ext cx="86400" cy="133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79AAA8A-EFFC-4A93-BB78-33CC098ABFF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731817" y="1913065"/>
                  <a:ext cx="122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D0D318A-39F8-4498-8594-19192FA322C8}"/>
                    </a:ext>
                  </a:extLst>
                </p14:cNvPr>
                <p14:cNvContentPartPr/>
                <p14:nvPr/>
              </p14:nvContentPartPr>
              <p14:xfrm>
                <a:off x="9882297" y="1905145"/>
                <a:ext cx="201960" cy="200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D0D318A-39F8-4498-8594-19192FA322C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64657" y="1887505"/>
                  <a:ext cx="237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C951EEC-58EE-40BD-8613-08A0241C7F80}"/>
                    </a:ext>
                  </a:extLst>
                </p14:cNvPr>
                <p14:cNvContentPartPr/>
                <p14:nvPr/>
              </p14:nvContentPartPr>
              <p14:xfrm>
                <a:off x="10168137" y="1947265"/>
                <a:ext cx="142200" cy="137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C951EEC-58EE-40BD-8613-08A0241C7F8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50497" y="1929625"/>
                  <a:ext cx="177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0E0F9A8-A934-4B51-B146-3589FE3E5FEA}"/>
                    </a:ext>
                  </a:extLst>
                </p14:cNvPr>
                <p14:cNvContentPartPr/>
                <p14:nvPr/>
              </p14:nvContentPartPr>
              <p14:xfrm>
                <a:off x="10153017" y="1877065"/>
                <a:ext cx="166680" cy="12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0E0F9A8-A934-4B51-B146-3589FE3E5FE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135017" y="1859065"/>
                  <a:ext cx="202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08E2DD8-4426-44B8-B0F7-E081F64ECCFA}"/>
                    </a:ext>
                  </a:extLst>
                </p14:cNvPr>
                <p14:cNvContentPartPr/>
                <p14:nvPr/>
              </p14:nvContentPartPr>
              <p14:xfrm>
                <a:off x="10323657" y="1853305"/>
                <a:ext cx="91080" cy="3312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08E2DD8-4426-44B8-B0F7-E081F64ECCF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305657" y="1835305"/>
                  <a:ext cx="1267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87CBAE8-2808-49A4-BD01-BEB52EE37DA3}"/>
                    </a:ext>
                  </a:extLst>
                </p14:cNvPr>
                <p14:cNvContentPartPr/>
                <p14:nvPr/>
              </p14:nvContentPartPr>
              <p14:xfrm>
                <a:off x="10517697" y="1867705"/>
                <a:ext cx="63000" cy="203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87CBAE8-2808-49A4-BD01-BEB52EE37DA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00057" y="1850065"/>
                  <a:ext cx="98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E6B2F39-0B21-452B-971B-F3D9BC115A76}"/>
                    </a:ext>
                  </a:extLst>
                </p14:cNvPr>
                <p14:cNvContentPartPr/>
                <p14:nvPr/>
              </p14:nvContentPartPr>
              <p14:xfrm>
                <a:off x="10645497" y="1927105"/>
                <a:ext cx="68040" cy="210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E6B2F39-0B21-452B-971B-F3D9BC115A7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627857" y="1909105"/>
                  <a:ext cx="103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20DC593-D5BD-4B09-9FF9-30A32FB2ED43}"/>
                    </a:ext>
                  </a:extLst>
                </p14:cNvPr>
                <p14:cNvContentPartPr/>
                <p14:nvPr/>
              </p14:nvContentPartPr>
              <p14:xfrm>
                <a:off x="10768977" y="1919905"/>
                <a:ext cx="210240" cy="205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20DC593-D5BD-4B09-9FF9-30A32FB2ED4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750977" y="1901905"/>
                  <a:ext cx="245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630654D-9547-4FFB-84F9-E2A106936EF7}"/>
                    </a:ext>
                  </a:extLst>
                </p14:cNvPr>
                <p14:cNvContentPartPr/>
                <p14:nvPr/>
              </p14:nvContentPartPr>
              <p14:xfrm>
                <a:off x="11076057" y="1954825"/>
                <a:ext cx="70200" cy="210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630654D-9547-4FFB-84F9-E2A106936EF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058417" y="1937185"/>
                  <a:ext cx="105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1091329-E569-48D2-BECA-92C468A521C9}"/>
                    </a:ext>
                  </a:extLst>
                </p14:cNvPr>
                <p14:cNvContentPartPr/>
                <p14:nvPr/>
              </p14:nvContentPartPr>
              <p14:xfrm>
                <a:off x="11016297" y="1886785"/>
                <a:ext cx="168480" cy="12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1091329-E569-48D2-BECA-92C468A521C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998297" y="1869145"/>
                  <a:ext cx="204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76E85BE-7B84-4BC7-BAE9-DFDF6586982C}"/>
                    </a:ext>
                  </a:extLst>
                </p14:cNvPr>
                <p14:cNvContentPartPr/>
                <p14:nvPr/>
              </p14:nvContentPartPr>
              <p14:xfrm>
                <a:off x="11220777" y="1812985"/>
                <a:ext cx="159480" cy="323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76E85BE-7B84-4BC7-BAE9-DFDF6586982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202777" y="1795345"/>
                  <a:ext cx="19512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8C0F0F1-D9F7-43D3-B54C-1273AA8DF6DD}"/>
              </a:ext>
            </a:extLst>
          </p:cNvPr>
          <p:cNvGrpSpPr/>
          <p:nvPr/>
        </p:nvGrpSpPr>
        <p:grpSpPr>
          <a:xfrm>
            <a:off x="9307017" y="2273425"/>
            <a:ext cx="1990800" cy="442440"/>
            <a:chOff x="9307017" y="2273425"/>
            <a:chExt cx="199080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8D0D6FE-C0DB-43D2-A4BC-952ED352F2F4}"/>
                    </a:ext>
                  </a:extLst>
                </p14:cNvPr>
                <p14:cNvContentPartPr/>
                <p14:nvPr/>
              </p14:nvContentPartPr>
              <p14:xfrm>
                <a:off x="9307017" y="2273425"/>
                <a:ext cx="1892160" cy="11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8D0D6FE-C0DB-43D2-A4BC-952ED352F2F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289017" y="2255785"/>
                  <a:ext cx="1927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50FF85A-DFEF-4031-A99B-A023ADF70660}"/>
                    </a:ext>
                  </a:extLst>
                </p14:cNvPr>
                <p14:cNvContentPartPr/>
                <p14:nvPr/>
              </p14:nvContentPartPr>
              <p14:xfrm>
                <a:off x="9605097" y="2385025"/>
                <a:ext cx="270720" cy="275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50FF85A-DFEF-4031-A99B-A023ADF7066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587097" y="2367025"/>
                  <a:ext cx="306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D212469-8E34-4A39-9D9E-81F66DCA75F4}"/>
                    </a:ext>
                  </a:extLst>
                </p14:cNvPr>
                <p14:cNvContentPartPr/>
                <p14:nvPr/>
              </p14:nvContentPartPr>
              <p14:xfrm>
                <a:off x="10033497" y="2413825"/>
                <a:ext cx="76320" cy="218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D212469-8E34-4A39-9D9E-81F66DCA75F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015497" y="2396185"/>
                  <a:ext cx="111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9232575-A9D8-47EC-BF55-C4A248A909DC}"/>
                    </a:ext>
                  </a:extLst>
                </p14:cNvPr>
                <p14:cNvContentPartPr/>
                <p14:nvPr/>
              </p14:nvContentPartPr>
              <p14:xfrm>
                <a:off x="10149057" y="2503465"/>
                <a:ext cx="82800" cy="95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9232575-A9D8-47EC-BF55-C4A248A909D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131057" y="2485465"/>
                  <a:ext cx="118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6E242C8-9C17-4422-BECE-B8A718F13875}"/>
                    </a:ext>
                  </a:extLst>
                </p14:cNvPr>
                <p14:cNvContentPartPr/>
                <p14:nvPr/>
              </p14:nvContentPartPr>
              <p14:xfrm>
                <a:off x="10249497" y="2486905"/>
                <a:ext cx="184320" cy="188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6E242C8-9C17-4422-BECE-B8A718F1387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31857" y="2469265"/>
                  <a:ext cx="219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9CF9BBB-E233-4170-AEA7-DBD3439FBC7B}"/>
                    </a:ext>
                  </a:extLst>
                </p14:cNvPr>
                <p14:cNvContentPartPr/>
                <p14:nvPr/>
              </p14:nvContentPartPr>
              <p14:xfrm>
                <a:off x="10406097" y="2461345"/>
                <a:ext cx="222120" cy="102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9CF9BBB-E233-4170-AEA7-DBD3439FBC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88457" y="2443705"/>
                  <a:ext cx="257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3358DBB-CED4-4CE2-9494-523D66020B72}"/>
                    </a:ext>
                  </a:extLst>
                </p14:cNvPr>
                <p14:cNvContentPartPr/>
                <p14:nvPr/>
              </p14:nvContentPartPr>
              <p14:xfrm>
                <a:off x="10743417" y="2529385"/>
                <a:ext cx="179640" cy="124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3358DBB-CED4-4CE2-9494-523D66020B7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725777" y="2511385"/>
                  <a:ext cx="215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E24667D-3398-4F4E-BC30-12AD37B90E74}"/>
                    </a:ext>
                  </a:extLst>
                </p14:cNvPr>
                <p14:cNvContentPartPr/>
                <p14:nvPr/>
              </p14:nvContentPartPr>
              <p14:xfrm>
                <a:off x="10710297" y="2440465"/>
                <a:ext cx="208080" cy="122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E24667D-3398-4F4E-BC30-12AD37B90E7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692297" y="2422465"/>
                  <a:ext cx="243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663BF80-78B9-43E8-9BBD-E8485386AEF9}"/>
                    </a:ext>
                  </a:extLst>
                </p14:cNvPr>
                <p14:cNvContentPartPr/>
                <p14:nvPr/>
              </p14:nvContentPartPr>
              <p14:xfrm>
                <a:off x="10954017" y="2398345"/>
                <a:ext cx="120960" cy="317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663BF80-78B9-43E8-9BBD-E8485386AEF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936017" y="2380705"/>
                  <a:ext cx="1566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C6434B7-781C-48BB-96B8-5C9BD0BABADB}"/>
                    </a:ext>
                  </a:extLst>
                </p14:cNvPr>
                <p14:cNvContentPartPr/>
                <p14:nvPr/>
              </p14:nvContentPartPr>
              <p14:xfrm>
                <a:off x="11161017" y="2352625"/>
                <a:ext cx="136800" cy="113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C6434B7-781C-48BB-96B8-5C9BD0BABAD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143017" y="2334625"/>
                  <a:ext cx="17244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63BF933F-A0BB-4434-AF2A-1C95AB3A3FDD}"/>
              </a:ext>
            </a:extLst>
          </p:cNvPr>
          <p:cNvGrpSpPr/>
          <p:nvPr/>
        </p:nvGrpSpPr>
        <p:grpSpPr>
          <a:xfrm>
            <a:off x="6626817" y="3369265"/>
            <a:ext cx="1508400" cy="464040"/>
            <a:chOff x="6626817" y="3369265"/>
            <a:chExt cx="150840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CA84D8-CA96-4411-977D-A88322E69454}"/>
                    </a:ext>
                  </a:extLst>
                </p14:cNvPr>
                <p14:cNvContentPartPr/>
                <p14:nvPr/>
              </p14:nvContentPartPr>
              <p14:xfrm>
                <a:off x="6635457" y="3447025"/>
                <a:ext cx="4320" cy="178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CA84D8-CA96-4411-977D-A88322E6945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617457" y="3429025"/>
                  <a:ext cx="39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BF58360-649F-4CA9-A954-940DBD89A9AE}"/>
                    </a:ext>
                  </a:extLst>
                </p14:cNvPr>
                <p14:cNvContentPartPr/>
                <p14:nvPr/>
              </p14:nvContentPartPr>
              <p14:xfrm>
                <a:off x="6626817" y="3369265"/>
                <a:ext cx="181440" cy="226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BF58360-649F-4CA9-A954-940DBD89A9A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08817" y="3351625"/>
                  <a:ext cx="21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5D5F360-68FD-4692-BF13-675ED4B3158F}"/>
                    </a:ext>
                  </a:extLst>
                </p14:cNvPr>
                <p14:cNvContentPartPr/>
                <p14:nvPr/>
              </p14:nvContentPartPr>
              <p14:xfrm>
                <a:off x="6864417" y="3506065"/>
                <a:ext cx="145440" cy="117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5D5F360-68FD-4692-BF13-675ED4B3158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846417" y="3488065"/>
                  <a:ext cx="181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65BFD17-C98C-4A54-9190-FD1CD9759E16}"/>
                    </a:ext>
                  </a:extLst>
                </p14:cNvPr>
                <p14:cNvContentPartPr/>
                <p14:nvPr/>
              </p14:nvContentPartPr>
              <p14:xfrm>
                <a:off x="6982857" y="3524425"/>
                <a:ext cx="173520" cy="3088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65BFD17-C98C-4A54-9190-FD1CD9759E1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5217" y="3506785"/>
                  <a:ext cx="2091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F6F46D6-3A8E-4026-BA77-31EA25022215}"/>
                    </a:ext>
                  </a:extLst>
                </p14:cNvPr>
                <p14:cNvContentPartPr/>
                <p14:nvPr/>
              </p14:nvContentPartPr>
              <p14:xfrm>
                <a:off x="7178337" y="3519745"/>
                <a:ext cx="271800" cy="135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F6F46D6-3A8E-4026-BA77-31EA2502221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160697" y="3501745"/>
                  <a:ext cx="307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30898D8-F8FD-4DBC-9674-60A395337FFC}"/>
                    </a:ext>
                  </a:extLst>
                </p14:cNvPr>
                <p14:cNvContentPartPr/>
                <p14:nvPr/>
              </p14:nvContentPartPr>
              <p14:xfrm>
                <a:off x="7488297" y="3476185"/>
                <a:ext cx="102240" cy="157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30898D8-F8FD-4DBC-9674-60A395337FF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470297" y="3458185"/>
                  <a:ext cx="137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D5ADA7F-0239-4D50-B2FB-13C16F14628C}"/>
                    </a:ext>
                  </a:extLst>
                </p14:cNvPr>
                <p14:cNvContentPartPr/>
                <p14:nvPr/>
              </p14:nvContentPartPr>
              <p14:xfrm>
                <a:off x="7609977" y="3492385"/>
                <a:ext cx="159480" cy="147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D5ADA7F-0239-4D50-B2FB-13C16F14628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591977" y="3474745"/>
                  <a:ext cx="195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DC6DB1E-4F57-4D7F-BA85-85F19D5BD5F1}"/>
                    </a:ext>
                  </a:extLst>
                </p14:cNvPr>
                <p14:cNvContentPartPr/>
                <p14:nvPr/>
              </p14:nvContentPartPr>
              <p14:xfrm>
                <a:off x="7755777" y="3404905"/>
                <a:ext cx="2520" cy="46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DC6DB1E-4F57-4D7F-BA85-85F19D5BD5F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38137" y="3387265"/>
                  <a:ext cx="38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0EF9E34-FF96-4A79-9297-014675568BF1}"/>
                    </a:ext>
                  </a:extLst>
                </p14:cNvPr>
                <p14:cNvContentPartPr/>
                <p14:nvPr/>
              </p14:nvContentPartPr>
              <p14:xfrm>
                <a:off x="7829217" y="3507865"/>
                <a:ext cx="95400" cy="117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0EF9E34-FF96-4A79-9297-014675568BF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11217" y="3490225"/>
                  <a:ext cx="131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283A282-13A7-4AA0-980E-58E2BEED2379}"/>
                    </a:ext>
                  </a:extLst>
                </p14:cNvPr>
                <p14:cNvContentPartPr/>
                <p14:nvPr/>
              </p14:nvContentPartPr>
              <p14:xfrm>
                <a:off x="7959537" y="3454945"/>
                <a:ext cx="175680" cy="130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283A282-13A7-4AA0-980E-58E2BEED237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41897" y="3436945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9968097-DAAE-429F-ABD6-B55083F6FDD4}"/>
              </a:ext>
            </a:extLst>
          </p:cNvPr>
          <p:cNvGrpSpPr/>
          <p:nvPr/>
        </p:nvGrpSpPr>
        <p:grpSpPr>
          <a:xfrm>
            <a:off x="8454897" y="3275665"/>
            <a:ext cx="1681200" cy="360000"/>
            <a:chOff x="8454897" y="3275665"/>
            <a:chExt cx="168120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4DBCD53-3C26-4B44-89BC-042760C1B1F4}"/>
                    </a:ext>
                  </a:extLst>
                </p14:cNvPr>
                <p14:cNvContentPartPr/>
                <p14:nvPr/>
              </p14:nvContentPartPr>
              <p14:xfrm>
                <a:off x="8454897" y="3433705"/>
                <a:ext cx="244440" cy="1184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4DBCD53-3C26-4B44-89BC-042760C1B1F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437257" y="3415705"/>
                  <a:ext cx="280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66F5385-473D-45B8-8112-02F615E55426}"/>
                    </a:ext>
                  </a:extLst>
                </p14:cNvPr>
                <p14:cNvContentPartPr/>
                <p14:nvPr/>
              </p14:nvContentPartPr>
              <p14:xfrm>
                <a:off x="8664777" y="3462865"/>
                <a:ext cx="146160" cy="1728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66F5385-473D-45B8-8112-02F615E5542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646777" y="3445225"/>
                  <a:ext cx="181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5405046-57BF-4276-BC60-8383B75CECDF}"/>
                    </a:ext>
                  </a:extLst>
                </p14:cNvPr>
                <p14:cNvContentPartPr/>
                <p14:nvPr/>
              </p14:nvContentPartPr>
              <p14:xfrm>
                <a:off x="8858097" y="3418585"/>
                <a:ext cx="195840" cy="128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5405046-57BF-4276-BC60-8383B75CECD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40457" y="3400945"/>
                  <a:ext cx="231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4050F58-3552-4CCB-A069-9F38CCF546B1}"/>
                    </a:ext>
                  </a:extLst>
                </p14:cNvPr>
                <p14:cNvContentPartPr/>
                <p14:nvPr/>
              </p14:nvContentPartPr>
              <p14:xfrm>
                <a:off x="9067617" y="3419665"/>
                <a:ext cx="122040" cy="860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4050F58-3552-4CCB-A069-9F38CCF546B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049977" y="3401665"/>
                  <a:ext cx="157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4295E8F-21F0-48F0-9A43-90A7DEF724B0}"/>
                    </a:ext>
                  </a:extLst>
                </p14:cNvPr>
                <p14:cNvContentPartPr/>
                <p14:nvPr/>
              </p14:nvContentPartPr>
              <p14:xfrm>
                <a:off x="9291537" y="3275665"/>
                <a:ext cx="72720" cy="2707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4295E8F-21F0-48F0-9A43-90A7DEF724B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273537" y="3257665"/>
                  <a:ext cx="108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FFF858B-8527-494D-865A-52E454BF9A33}"/>
                    </a:ext>
                  </a:extLst>
                </p14:cNvPr>
                <p14:cNvContentPartPr/>
                <p14:nvPr/>
              </p14:nvContentPartPr>
              <p14:xfrm>
                <a:off x="9254457" y="3275665"/>
                <a:ext cx="244440" cy="230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FFF858B-8527-494D-865A-52E454BF9A3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236457" y="3257665"/>
                  <a:ext cx="280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7A6A525-EE56-41E0-8D89-FEA1E4A68F31}"/>
                    </a:ext>
                  </a:extLst>
                </p14:cNvPr>
                <p14:cNvContentPartPr/>
                <p14:nvPr/>
              </p14:nvContentPartPr>
              <p14:xfrm>
                <a:off x="9525177" y="3411385"/>
                <a:ext cx="83880" cy="1177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7A6A525-EE56-41E0-8D89-FEA1E4A68F3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507537" y="3393385"/>
                  <a:ext cx="119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35719C8-155A-4E75-867C-91FEF7B7B21E}"/>
                    </a:ext>
                  </a:extLst>
                </p14:cNvPr>
                <p14:cNvContentPartPr/>
                <p14:nvPr/>
              </p14:nvContentPartPr>
              <p14:xfrm>
                <a:off x="9644337" y="3396625"/>
                <a:ext cx="491760" cy="119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35719C8-155A-4E75-867C-91FEF7B7B2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626697" y="3378985"/>
                  <a:ext cx="5274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49A217EC-8B34-484B-956A-88ED2A5E866C}"/>
              </a:ext>
            </a:extLst>
          </p:cNvPr>
          <p:cNvGrpSpPr/>
          <p:nvPr/>
        </p:nvGrpSpPr>
        <p:grpSpPr>
          <a:xfrm>
            <a:off x="679257" y="3349465"/>
            <a:ext cx="5736600" cy="1424520"/>
            <a:chOff x="679257" y="3349465"/>
            <a:chExt cx="5736600" cy="14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4674FDB-CEF2-4190-BA17-9E1C72500CB2}"/>
                    </a:ext>
                  </a:extLst>
                </p14:cNvPr>
                <p14:cNvContentPartPr/>
                <p14:nvPr/>
              </p14:nvContentPartPr>
              <p14:xfrm>
                <a:off x="679257" y="3349465"/>
                <a:ext cx="127080" cy="250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4674FDB-CEF2-4190-BA17-9E1C72500CB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61257" y="3331465"/>
                  <a:ext cx="1627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E7766D9-BDD8-4162-86A6-DE50230A00DD}"/>
                    </a:ext>
                  </a:extLst>
                </p14:cNvPr>
                <p14:cNvContentPartPr/>
                <p14:nvPr/>
              </p14:nvContentPartPr>
              <p14:xfrm>
                <a:off x="853497" y="3548185"/>
                <a:ext cx="88920" cy="1015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E7766D9-BDD8-4162-86A6-DE50230A00D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35857" y="3530545"/>
                  <a:ext cx="124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70ED121-40A0-448D-AAD5-45453C48FA67}"/>
                    </a:ext>
                  </a:extLst>
                </p14:cNvPr>
                <p14:cNvContentPartPr/>
                <p14:nvPr/>
              </p14:nvContentPartPr>
              <p14:xfrm>
                <a:off x="1169577" y="3551065"/>
                <a:ext cx="115920" cy="16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70ED121-40A0-448D-AAD5-45453C48FA6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51937" y="3533065"/>
                  <a:ext cx="151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190B41C-1729-4DDE-BD6D-CE9F6BB9BD10}"/>
                    </a:ext>
                  </a:extLst>
                </p14:cNvPr>
                <p14:cNvContentPartPr/>
                <p14:nvPr/>
              </p14:nvContentPartPr>
              <p14:xfrm>
                <a:off x="1170657" y="3507145"/>
                <a:ext cx="207720" cy="211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190B41C-1729-4DDE-BD6D-CE9F6BB9BD1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52657" y="3489505"/>
                  <a:ext cx="243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C988E31-99D3-47B9-B196-62B1E345BF9B}"/>
                    </a:ext>
                  </a:extLst>
                </p14:cNvPr>
                <p14:cNvContentPartPr/>
                <p14:nvPr/>
              </p14:nvContentPartPr>
              <p14:xfrm>
                <a:off x="1741617" y="3518665"/>
                <a:ext cx="119520" cy="283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C988E31-99D3-47B9-B196-62B1E345BF9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723977" y="3501025"/>
                  <a:ext cx="155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C86D116-F663-4767-9CD6-C7557B7241CF}"/>
                    </a:ext>
                  </a:extLst>
                </p14:cNvPr>
                <p14:cNvContentPartPr/>
                <p14:nvPr/>
              </p14:nvContentPartPr>
              <p14:xfrm>
                <a:off x="1955817" y="3601825"/>
                <a:ext cx="146160" cy="23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C86D116-F663-4767-9CD6-C7557B7241C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37817" y="3584185"/>
                  <a:ext cx="181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FCD8B8C-C933-4720-BDA4-D85C81F6E71E}"/>
                    </a:ext>
                  </a:extLst>
                </p14:cNvPr>
                <p14:cNvContentPartPr/>
                <p14:nvPr/>
              </p14:nvContentPartPr>
              <p14:xfrm>
                <a:off x="2202057" y="3561145"/>
                <a:ext cx="8640" cy="1152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FCD8B8C-C933-4720-BDA4-D85C81F6E71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184057" y="3543145"/>
                  <a:ext cx="44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8E41C60-3432-4269-98C3-3459D6586C8C}"/>
                    </a:ext>
                  </a:extLst>
                </p14:cNvPr>
                <p14:cNvContentPartPr/>
                <p14:nvPr/>
              </p14:nvContentPartPr>
              <p14:xfrm>
                <a:off x="2225457" y="3438745"/>
                <a:ext cx="12600" cy="70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8E41C60-3432-4269-98C3-3459D6586C8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207457" y="3421105"/>
                  <a:ext cx="48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C53CC96-E684-431F-B102-23617BFCABA7}"/>
                    </a:ext>
                  </a:extLst>
                </p14:cNvPr>
                <p14:cNvContentPartPr/>
                <p14:nvPr/>
              </p14:nvContentPartPr>
              <p14:xfrm>
                <a:off x="2262897" y="3413905"/>
                <a:ext cx="294120" cy="262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C53CC96-E684-431F-B102-23617BFCABA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244897" y="3395905"/>
                  <a:ext cx="329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61B270B-4A56-42F9-8701-3241BDDACED8}"/>
                    </a:ext>
                  </a:extLst>
                </p14:cNvPr>
                <p14:cNvContentPartPr/>
                <p14:nvPr/>
              </p14:nvContentPartPr>
              <p14:xfrm>
                <a:off x="2478537" y="3516145"/>
                <a:ext cx="115920" cy="43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61B270B-4A56-42F9-8701-3241BDDACED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460897" y="3498505"/>
                  <a:ext cx="151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9854748-5002-400B-9F68-DC159173B17D}"/>
                    </a:ext>
                  </a:extLst>
                </p14:cNvPr>
                <p14:cNvContentPartPr/>
                <p14:nvPr/>
              </p14:nvContentPartPr>
              <p14:xfrm>
                <a:off x="2602737" y="3556105"/>
                <a:ext cx="107280" cy="110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9854748-5002-400B-9F68-DC159173B17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584737" y="3538465"/>
                  <a:ext cx="142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A49A7BD-E7D2-476C-9D7E-FD3B593F62F1}"/>
                    </a:ext>
                  </a:extLst>
                </p14:cNvPr>
                <p14:cNvContentPartPr/>
                <p14:nvPr/>
              </p14:nvContentPartPr>
              <p14:xfrm>
                <a:off x="2731977" y="3522625"/>
                <a:ext cx="87480" cy="1576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A49A7BD-E7D2-476C-9D7E-FD3B593F62F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713977" y="3504625"/>
                  <a:ext cx="123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A9134DF-9C8B-4047-A003-9B0B7D618471}"/>
                    </a:ext>
                  </a:extLst>
                </p14:cNvPr>
                <p14:cNvContentPartPr/>
                <p14:nvPr/>
              </p14:nvContentPartPr>
              <p14:xfrm>
                <a:off x="2856177" y="3533065"/>
                <a:ext cx="234720" cy="259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A9134DF-9C8B-4047-A003-9B0B7D61847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838537" y="3515425"/>
                  <a:ext cx="270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D53C243-E216-4542-B0D1-6254CACB99A5}"/>
                    </a:ext>
                  </a:extLst>
                </p14:cNvPr>
                <p14:cNvContentPartPr/>
                <p14:nvPr/>
              </p14:nvContentPartPr>
              <p14:xfrm>
                <a:off x="3083337" y="3572305"/>
                <a:ext cx="106560" cy="87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D53C243-E216-4542-B0D1-6254CACB99A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065697" y="3554305"/>
                  <a:ext cx="142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CB620BF-D7B1-48AE-8299-31069F0F78C2}"/>
                    </a:ext>
                  </a:extLst>
                </p14:cNvPr>
                <p14:cNvContentPartPr/>
                <p14:nvPr/>
              </p14:nvContentPartPr>
              <p14:xfrm>
                <a:off x="3187737" y="3416065"/>
                <a:ext cx="153360" cy="271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CB620BF-D7B1-48AE-8299-31069F0F78C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170097" y="3398065"/>
                  <a:ext cx="189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7FF387E-96B4-4980-B023-E2DFB8159959}"/>
                    </a:ext>
                  </a:extLst>
                </p14:cNvPr>
                <p14:cNvContentPartPr/>
                <p14:nvPr/>
              </p14:nvContentPartPr>
              <p14:xfrm>
                <a:off x="3605697" y="3372865"/>
                <a:ext cx="76680" cy="3398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7FF387E-96B4-4980-B023-E2DFB815995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588057" y="3355225"/>
                  <a:ext cx="1123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90B3356-0683-4288-B691-37A874A33208}"/>
                    </a:ext>
                  </a:extLst>
                </p14:cNvPr>
                <p14:cNvContentPartPr/>
                <p14:nvPr/>
              </p14:nvContentPartPr>
              <p14:xfrm>
                <a:off x="3568617" y="3519025"/>
                <a:ext cx="201960" cy="1134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90B3356-0683-4288-B691-37A874A3320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550977" y="3501025"/>
                  <a:ext cx="237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7B9FF93-D998-4FC0-805F-AF6D77367C5E}"/>
                    </a:ext>
                  </a:extLst>
                </p14:cNvPr>
                <p14:cNvContentPartPr/>
                <p14:nvPr/>
              </p14:nvContentPartPr>
              <p14:xfrm>
                <a:off x="3829977" y="3476545"/>
                <a:ext cx="155160" cy="131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7B9FF93-D998-4FC0-805F-AF6D77367C5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812337" y="3458905"/>
                  <a:ext cx="190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613CE9B-DA7E-4D11-91BF-62373196B8D0}"/>
                    </a:ext>
                  </a:extLst>
                </p14:cNvPr>
                <p14:cNvContentPartPr/>
                <p14:nvPr/>
              </p14:nvContentPartPr>
              <p14:xfrm>
                <a:off x="4369977" y="3436225"/>
                <a:ext cx="360" cy="250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613CE9B-DA7E-4D11-91BF-62373196B8D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352337" y="3418225"/>
                  <a:ext cx="36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A09A261-1291-4D1E-9EF1-B9014AEB4B8B}"/>
                    </a:ext>
                  </a:extLst>
                </p14:cNvPr>
                <p14:cNvContentPartPr/>
                <p14:nvPr/>
              </p14:nvContentPartPr>
              <p14:xfrm>
                <a:off x="4240377" y="3363865"/>
                <a:ext cx="401400" cy="310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A09A261-1291-4D1E-9EF1-B9014AEB4B8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222737" y="3346225"/>
                  <a:ext cx="4370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49B0595-D3ED-4C9D-A9B4-4A115E9281BC}"/>
                    </a:ext>
                  </a:extLst>
                </p14:cNvPr>
                <p14:cNvContentPartPr/>
                <p14:nvPr/>
              </p14:nvContentPartPr>
              <p14:xfrm>
                <a:off x="4303377" y="3371065"/>
                <a:ext cx="89280" cy="310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49B0595-D3ED-4C9D-A9B4-4A115E9281B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285377" y="3353065"/>
                  <a:ext cx="1249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50C5A16-AC78-470A-B8F7-CE7D39E49D21}"/>
                    </a:ext>
                  </a:extLst>
                </p14:cNvPr>
                <p14:cNvContentPartPr/>
                <p14:nvPr/>
              </p14:nvContentPartPr>
              <p14:xfrm>
                <a:off x="4920057" y="3559705"/>
                <a:ext cx="213840" cy="1494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50C5A16-AC78-470A-B8F7-CE7D39E49D2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902417" y="3542065"/>
                  <a:ext cx="249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F7794B0-AA41-433B-89D1-6B7C8039F7CD}"/>
                    </a:ext>
                  </a:extLst>
                </p14:cNvPr>
                <p14:cNvContentPartPr/>
                <p14:nvPr/>
              </p14:nvContentPartPr>
              <p14:xfrm>
                <a:off x="5184657" y="3426145"/>
                <a:ext cx="72360" cy="248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F7794B0-AA41-433B-89D1-6B7C8039F7C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166657" y="3408145"/>
                  <a:ext cx="108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320635A-722E-44E7-8585-A0B3318C3EE6}"/>
                    </a:ext>
                  </a:extLst>
                </p14:cNvPr>
                <p14:cNvContentPartPr/>
                <p14:nvPr/>
              </p14:nvContentPartPr>
              <p14:xfrm>
                <a:off x="5159457" y="3360265"/>
                <a:ext cx="257760" cy="2548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320635A-722E-44E7-8585-A0B3318C3EE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141457" y="3342625"/>
                  <a:ext cx="293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1C85711-6159-4606-AFDF-4F756ABBFEF2}"/>
                    </a:ext>
                  </a:extLst>
                </p14:cNvPr>
                <p14:cNvContentPartPr/>
                <p14:nvPr/>
              </p14:nvContentPartPr>
              <p14:xfrm>
                <a:off x="5474457" y="3378265"/>
                <a:ext cx="559440" cy="271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1C85711-6159-4606-AFDF-4F756ABBFEF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456457" y="3360265"/>
                  <a:ext cx="595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075573B-1515-4C99-A983-0222C3458070}"/>
                    </a:ext>
                  </a:extLst>
                </p14:cNvPr>
                <p14:cNvContentPartPr/>
                <p14:nvPr/>
              </p14:nvContentPartPr>
              <p14:xfrm>
                <a:off x="5892777" y="3461425"/>
                <a:ext cx="132120" cy="29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075573B-1515-4C99-A983-0222C34580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874777" y="3443785"/>
                  <a:ext cx="167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0038A47-96F3-47D4-B013-9D32211A59B2}"/>
                    </a:ext>
                  </a:extLst>
                </p14:cNvPr>
                <p14:cNvContentPartPr/>
                <p14:nvPr/>
              </p14:nvContentPartPr>
              <p14:xfrm>
                <a:off x="6064857" y="3489505"/>
                <a:ext cx="87480" cy="1375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0038A47-96F3-47D4-B013-9D32211A59B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047217" y="3471505"/>
                  <a:ext cx="123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92DB3BF-5075-49C2-918E-10E7A189E8F1}"/>
                    </a:ext>
                  </a:extLst>
                </p14:cNvPr>
                <p14:cNvContentPartPr/>
                <p14:nvPr/>
              </p14:nvContentPartPr>
              <p14:xfrm>
                <a:off x="6180417" y="3380065"/>
                <a:ext cx="151560" cy="267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92DB3BF-5075-49C2-918E-10E7A189E8F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162777" y="3362425"/>
                  <a:ext cx="187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D39A706-F6A2-4B95-867F-D724964FA3DB}"/>
                    </a:ext>
                  </a:extLst>
                </p14:cNvPr>
                <p14:cNvContentPartPr/>
                <p14:nvPr/>
              </p14:nvContentPartPr>
              <p14:xfrm>
                <a:off x="1080297" y="4148665"/>
                <a:ext cx="139320" cy="2120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D39A706-F6A2-4B95-867F-D724964FA3D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62657" y="4131025"/>
                  <a:ext cx="174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3552CE3-3B6E-4E2C-A426-088B6100F332}"/>
                    </a:ext>
                  </a:extLst>
                </p14:cNvPr>
                <p14:cNvContentPartPr/>
                <p14:nvPr/>
              </p14:nvContentPartPr>
              <p14:xfrm>
                <a:off x="1264617" y="4300585"/>
                <a:ext cx="102960" cy="882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3552CE3-3B6E-4E2C-A426-088B6100F33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246977" y="4282585"/>
                  <a:ext cx="138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09C613B-51FF-4F86-AD76-82DB4D2EA09C}"/>
                    </a:ext>
                  </a:extLst>
                </p14:cNvPr>
                <p14:cNvContentPartPr/>
                <p14:nvPr/>
              </p14:nvContentPartPr>
              <p14:xfrm>
                <a:off x="1577817" y="4247665"/>
                <a:ext cx="115920" cy="158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09C613B-51FF-4F86-AD76-82DB4D2EA09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560177" y="4229665"/>
                  <a:ext cx="15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01609A1-02AC-42C7-933E-33B06BB0D01B}"/>
                    </a:ext>
                  </a:extLst>
                </p14:cNvPr>
                <p14:cNvContentPartPr/>
                <p14:nvPr/>
              </p14:nvContentPartPr>
              <p14:xfrm>
                <a:off x="1573857" y="4312105"/>
                <a:ext cx="117000" cy="176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01609A1-02AC-42C7-933E-33B06BB0D01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555857" y="4294465"/>
                  <a:ext cx="152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97FB255-DDEC-4BB0-9B64-B75EEE21239E}"/>
                    </a:ext>
                  </a:extLst>
                </p14:cNvPr>
                <p14:cNvContentPartPr/>
                <p14:nvPr/>
              </p14:nvContentPartPr>
              <p14:xfrm>
                <a:off x="2005497" y="4122745"/>
                <a:ext cx="148320" cy="129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97FB255-DDEC-4BB0-9B64-B75EEE21239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987497" y="4104745"/>
                  <a:ext cx="183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F746ED6-8189-43EB-8F8B-22B857CE78EC}"/>
                    </a:ext>
                  </a:extLst>
                </p14:cNvPr>
                <p14:cNvContentPartPr/>
                <p14:nvPr/>
              </p14:nvContentPartPr>
              <p14:xfrm>
                <a:off x="2040417" y="4236505"/>
                <a:ext cx="102240" cy="2620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F746ED6-8189-43EB-8F8B-22B857CE78E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022777" y="4218865"/>
                  <a:ext cx="137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7C99650-0BFA-4A8E-9128-1611E3A723EB}"/>
                    </a:ext>
                  </a:extLst>
                </p14:cNvPr>
                <p14:cNvContentPartPr/>
                <p14:nvPr/>
              </p14:nvContentPartPr>
              <p14:xfrm>
                <a:off x="2279817" y="4330465"/>
                <a:ext cx="147240" cy="46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7C99650-0BFA-4A8E-9128-1611E3A723E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262177" y="4312825"/>
                  <a:ext cx="182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9F43E13-BCE4-4C57-B06D-FFA41DA076AD}"/>
                    </a:ext>
                  </a:extLst>
                </p14:cNvPr>
                <p14:cNvContentPartPr/>
                <p14:nvPr/>
              </p14:nvContentPartPr>
              <p14:xfrm>
                <a:off x="2643057" y="4148305"/>
                <a:ext cx="122760" cy="2210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9F43E13-BCE4-4C57-B06D-FFA41DA076A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625417" y="4130305"/>
                  <a:ext cx="158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BAF474D-4979-460D-93BB-D602DD3CC6D1}"/>
                    </a:ext>
                  </a:extLst>
                </p14:cNvPr>
                <p14:cNvContentPartPr/>
                <p14:nvPr/>
              </p14:nvContentPartPr>
              <p14:xfrm>
                <a:off x="2809017" y="4304545"/>
                <a:ext cx="7560" cy="1465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BAF474D-4979-460D-93BB-D602DD3CC6D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791017" y="4286545"/>
                  <a:ext cx="43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7AD506D-EBE7-4DE7-AF13-57C06B94AF7F}"/>
                    </a:ext>
                  </a:extLst>
                </p14:cNvPr>
                <p14:cNvContentPartPr/>
                <p14:nvPr/>
              </p14:nvContentPartPr>
              <p14:xfrm>
                <a:off x="2980017" y="4265665"/>
                <a:ext cx="215280" cy="1425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7AD506D-EBE7-4DE7-AF13-57C06B94AF7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962377" y="4247665"/>
                  <a:ext cx="250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CD19D3F-240A-4D30-B922-A7F90CF43234}"/>
                    </a:ext>
                  </a:extLst>
                </p14:cNvPr>
                <p14:cNvContentPartPr/>
                <p14:nvPr/>
              </p14:nvContentPartPr>
              <p14:xfrm>
                <a:off x="2962737" y="4116985"/>
                <a:ext cx="209520" cy="306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CD19D3F-240A-4D30-B922-A7F90CF4323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945097" y="4099345"/>
                  <a:ext cx="245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EC25B20-A422-427F-8507-67AB7CC2EEDC}"/>
                    </a:ext>
                  </a:extLst>
                </p14:cNvPr>
                <p14:cNvContentPartPr/>
                <p14:nvPr/>
              </p14:nvContentPartPr>
              <p14:xfrm>
                <a:off x="3904137" y="4001425"/>
                <a:ext cx="138960" cy="3625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EC25B20-A422-427F-8507-67AB7CC2EED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886497" y="3983425"/>
                  <a:ext cx="174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2A775F2-D259-4850-92C9-1E535E06F494}"/>
                    </a:ext>
                  </a:extLst>
                </p14:cNvPr>
                <p14:cNvContentPartPr/>
                <p14:nvPr/>
              </p14:nvContentPartPr>
              <p14:xfrm>
                <a:off x="4114737" y="4153705"/>
                <a:ext cx="114480" cy="261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2A775F2-D259-4850-92C9-1E535E06F49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097097" y="4135705"/>
                  <a:ext cx="1501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96859A5-9C17-4F09-8E95-3BA46640C738}"/>
                    </a:ext>
                  </a:extLst>
                </p14:cNvPr>
                <p14:cNvContentPartPr/>
                <p14:nvPr/>
              </p14:nvContentPartPr>
              <p14:xfrm>
                <a:off x="4098537" y="4054345"/>
                <a:ext cx="182880" cy="129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96859A5-9C17-4F09-8E95-3BA46640C73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080897" y="4036345"/>
                  <a:ext cx="218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007625C-1B17-403E-B5DF-162E93697279}"/>
                    </a:ext>
                  </a:extLst>
                </p14:cNvPr>
                <p14:cNvContentPartPr/>
                <p14:nvPr/>
              </p14:nvContentPartPr>
              <p14:xfrm>
                <a:off x="849537" y="3852025"/>
                <a:ext cx="2622960" cy="9219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007625C-1B17-403E-B5DF-162E9369727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1537" y="3834025"/>
                  <a:ext cx="2658600" cy="9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CB914A8-3E18-40C8-9676-D5C9C28AFD2E}"/>
                    </a:ext>
                  </a:extLst>
                </p14:cNvPr>
                <p14:cNvContentPartPr/>
                <p14:nvPr/>
              </p14:nvContentPartPr>
              <p14:xfrm>
                <a:off x="4547097" y="4178905"/>
                <a:ext cx="158760" cy="882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CB914A8-3E18-40C8-9676-D5C9C28AFD2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529097" y="4161265"/>
                  <a:ext cx="194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94B8A83-C519-4CA9-A759-65A1590AEE6F}"/>
                    </a:ext>
                  </a:extLst>
                </p14:cNvPr>
                <p14:cNvContentPartPr/>
                <p14:nvPr/>
              </p14:nvContentPartPr>
              <p14:xfrm>
                <a:off x="4731777" y="4159825"/>
                <a:ext cx="124920" cy="102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94B8A83-C519-4CA9-A759-65A1590AEE6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713777" y="4141825"/>
                  <a:ext cx="160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69B08C2-0727-4ABC-A7A9-AFDFEE2F066F}"/>
                    </a:ext>
                  </a:extLst>
                </p14:cNvPr>
                <p14:cNvContentPartPr/>
                <p14:nvPr/>
              </p14:nvContentPartPr>
              <p14:xfrm>
                <a:off x="4901697" y="4033105"/>
                <a:ext cx="106200" cy="2142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69B08C2-0727-4ABC-A7A9-AFDFEE2F066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884057" y="4015105"/>
                  <a:ext cx="141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2BACA43-BB70-44CC-95F3-39BF849F7679}"/>
                    </a:ext>
                  </a:extLst>
                </p14:cNvPr>
                <p14:cNvContentPartPr/>
                <p14:nvPr/>
              </p14:nvContentPartPr>
              <p14:xfrm>
                <a:off x="5332617" y="4174225"/>
                <a:ext cx="82440" cy="1137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2BACA43-BB70-44CC-95F3-39BF849F767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314617" y="4156225"/>
                  <a:ext cx="118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CBFD84F-2270-4271-A369-4D15CF6EB3C5}"/>
                    </a:ext>
                  </a:extLst>
                </p14:cNvPr>
                <p14:cNvContentPartPr/>
                <p14:nvPr/>
              </p14:nvContentPartPr>
              <p14:xfrm>
                <a:off x="5403177" y="4154425"/>
                <a:ext cx="180000" cy="1483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CBFD84F-2270-4271-A369-4D15CF6EB3C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385177" y="4136785"/>
                  <a:ext cx="215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1CDD485-7FC7-477C-8675-C4451698B5F7}"/>
                    </a:ext>
                  </a:extLst>
                </p14:cNvPr>
                <p14:cNvContentPartPr/>
                <p14:nvPr/>
              </p14:nvContentPartPr>
              <p14:xfrm>
                <a:off x="5380137" y="4056865"/>
                <a:ext cx="195840" cy="50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1CDD485-7FC7-477C-8675-C4451698B5F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362137" y="4039225"/>
                  <a:ext cx="231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9D29852-B243-41D6-84C6-2756B644BEED}"/>
                    </a:ext>
                  </a:extLst>
                </p14:cNvPr>
                <p14:cNvContentPartPr/>
                <p14:nvPr/>
              </p14:nvContentPartPr>
              <p14:xfrm>
                <a:off x="5949657" y="4133185"/>
                <a:ext cx="466200" cy="1425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9D29852-B243-41D6-84C6-2756B644BEE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931657" y="4115185"/>
                  <a:ext cx="5018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8B3640E-6A1B-4CD4-95B2-32B1CB47D318}"/>
              </a:ext>
            </a:extLst>
          </p:cNvPr>
          <p:cNvGrpSpPr/>
          <p:nvPr/>
        </p:nvGrpSpPr>
        <p:grpSpPr>
          <a:xfrm>
            <a:off x="6780177" y="4109785"/>
            <a:ext cx="846360" cy="162000"/>
            <a:chOff x="6780177" y="4109785"/>
            <a:chExt cx="84636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AF6BEBD-2D53-4D1A-85CB-4989BD261695}"/>
                    </a:ext>
                  </a:extLst>
                </p14:cNvPr>
                <p14:cNvContentPartPr/>
                <p14:nvPr/>
              </p14:nvContentPartPr>
              <p14:xfrm>
                <a:off x="6780177" y="4119865"/>
                <a:ext cx="265680" cy="1328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AF6BEBD-2D53-4D1A-85CB-4989BD26169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762537" y="4102225"/>
                  <a:ext cx="301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06EE926-E7B1-48BA-829D-8BF46467024E}"/>
                    </a:ext>
                  </a:extLst>
                </p14:cNvPr>
                <p14:cNvContentPartPr/>
                <p14:nvPr/>
              </p14:nvContentPartPr>
              <p14:xfrm>
                <a:off x="7108497" y="4109785"/>
                <a:ext cx="108000" cy="1620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06EE926-E7B1-48BA-829D-8BF46467024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090497" y="4091785"/>
                  <a:ext cx="143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B80EDF3-0F39-4D7F-B88A-9CC06995F9C0}"/>
                    </a:ext>
                  </a:extLst>
                </p14:cNvPr>
                <p14:cNvContentPartPr/>
                <p14:nvPr/>
              </p14:nvContentPartPr>
              <p14:xfrm>
                <a:off x="7225857" y="4134625"/>
                <a:ext cx="164520" cy="1177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B80EDF3-0F39-4D7F-B88A-9CC06995F9C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208217" y="4116625"/>
                  <a:ext cx="200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2963E20-759D-4266-B47C-F7AD84C5BECD}"/>
                    </a:ext>
                  </a:extLst>
                </p14:cNvPr>
                <p14:cNvContentPartPr/>
                <p14:nvPr/>
              </p14:nvContentPartPr>
              <p14:xfrm>
                <a:off x="7438617" y="4119145"/>
                <a:ext cx="187920" cy="135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2963E20-759D-4266-B47C-F7AD84C5BEC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420977" y="4101145"/>
                  <a:ext cx="2235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0AD0626-F28A-43CB-8BC4-1F1874DC69E2}"/>
              </a:ext>
            </a:extLst>
          </p:cNvPr>
          <p:cNvGrpSpPr/>
          <p:nvPr/>
        </p:nvGrpSpPr>
        <p:grpSpPr>
          <a:xfrm>
            <a:off x="7932177" y="4046425"/>
            <a:ext cx="291600" cy="315720"/>
            <a:chOff x="7932177" y="4046425"/>
            <a:chExt cx="29160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6FB6C36-BB89-47AD-949D-0EF5C2178969}"/>
                    </a:ext>
                  </a:extLst>
                </p14:cNvPr>
                <p14:cNvContentPartPr/>
                <p14:nvPr/>
              </p14:nvContentPartPr>
              <p14:xfrm>
                <a:off x="7932177" y="4138225"/>
                <a:ext cx="159480" cy="1353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6FB6C36-BB89-47AD-949D-0EF5C2178969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14537" y="4120225"/>
                  <a:ext cx="195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4B0D273-6FBF-4A68-8F98-9FA6FAA6B879}"/>
                    </a:ext>
                  </a:extLst>
                </p14:cNvPr>
                <p14:cNvContentPartPr/>
                <p14:nvPr/>
              </p14:nvContentPartPr>
              <p14:xfrm>
                <a:off x="8119737" y="4046425"/>
                <a:ext cx="104040" cy="3157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4B0D273-6FBF-4A68-8F98-9FA6FAA6B879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02097" y="4028425"/>
                  <a:ext cx="13968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51D2189E-4E06-4760-8B4F-98B5BBF34F32}"/>
                  </a:ext>
                </a:extLst>
              </p14:cNvPr>
              <p14:cNvContentPartPr/>
              <p14:nvPr/>
            </p14:nvContentPartPr>
            <p14:xfrm>
              <a:off x="8551737" y="4124545"/>
              <a:ext cx="105120" cy="2660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51D2189E-4E06-4760-8B4F-98B5BBF34F32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8534097" y="4106545"/>
                <a:ext cx="140760" cy="30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78F6798-EA48-4888-9DD0-2591A91FB93E}"/>
              </a:ext>
            </a:extLst>
          </p:cNvPr>
          <p:cNvGrpSpPr/>
          <p:nvPr/>
        </p:nvGrpSpPr>
        <p:grpSpPr>
          <a:xfrm>
            <a:off x="8934417" y="3973705"/>
            <a:ext cx="571320" cy="247680"/>
            <a:chOff x="8934417" y="3973705"/>
            <a:chExt cx="57132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E0C96C4-4DD5-41A9-A565-3DF75BD74E21}"/>
                    </a:ext>
                  </a:extLst>
                </p14:cNvPr>
                <p14:cNvContentPartPr/>
                <p14:nvPr/>
              </p14:nvContentPartPr>
              <p14:xfrm>
                <a:off x="8934417" y="4096105"/>
                <a:ext cx="177480" cy="918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E0C96C4-4DD5-41A9-A565-3DF75BD74E2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8916777" y="4078105"/>
                  <a:ext cx="21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DBB90AC-2E5F-410D-A7C5-4E350A348B59}"/>
                    </a:ext>
                  </a:extLst>
                </p14:cNvPr>
                <p14:cNvContentPartPr/>
                <p14:nvPr/>
              </p14:nvContentPartPr>
              <p14:xfrm>
                <a:off x="9159777" y="4092505"/>
                <a:ext cx="120240" cy="1004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DBB90AC-2E5F-410D-A7C5-4E350A348B5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141777" y="4074865"/>
                  <a:ext cx="155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F792AEF-DCB1-4141-9F16-46DFD4142D4E}"/>
                    </a:ext>
                  </a:extLst>
                </p14:cNvPr>
                <p14:cNvContentPartPr/>
                <p14:nvPr/>
              </p14:nvContentPartPr>
              <p14:xfrm>
                <a:off x="9352737" y="4116985"/>
                <a:ext cx="107640" cy="1044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F792AEF-DCB1-4141-9F16-46DFD4142D4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335097" y="4099345"/>
                  <a:ext cx="143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BA3879C-2BCB-4B30-A65C-294EB79CFF03}"/>
                    </a:ext>
                  </a:extLst>
                </p14:cNvPr>
                <p14:cNvContentPartPr/>
                <p14:nvPr/>
              </p14:nvContentPartPr>
              <p14:xfrm>
                <a:off x="9435537" y="3973705"/>
                <a:ext cx="70200" cy="2311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BA3879C-2BCB-4B30-A65C-294EB79CFF0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417897" y="3956065"/>
                  <a:ext cx="105840" cy="26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2779819-8E36-4232-8376-25DB64EA3B7F}"/>
                  </a:ext>
                </a:extLst>
              </p14:cNvPr>
              <p14:cNvContentPartPr/>
              <p14:nvPr/>
            </p14:nvContentPartPr>
            <p14:xfrm>
              <a:off x="9767817" y="4060465"/>
              <a:ext cx="231480" cy="12312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2779819-8E36-4232-8376-25DB64EA3B7F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9750177" y="4042825"/>
                <a:ext cx="26712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74D7318-BF9F-4FAD-9F7D-988C2308C6A5}"/>
              </a:ext>
            </a:extLst>
          </p:cNvPr>
          <p:cNvGrpSpPr/>
          <p:nvPr/>
        </p:nvGrpSpPr>
        <p:grpSpPr>
          <a:xfrm>
            <a:off x="10328337" y="3887305"/>
            <a:ext cx="1804320" cy="497160"/>
            <a:chOff x="10328337" y="3887305"/>
            <a:chExt cx="180432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39BBE50-CDB9-4B05-B4C6-169903828876}"/>
                    </a:ext>
                  </a:extLst>
                </p14:cNvPr>
                <p14:cNvContentPartPr/>
                <p14:nvPr/>
              </p14:nvContentPartPr>
              <p14:xfrm>
                <a:off x="10328337" y="4023385"/>
                <a:ext cx="404640" cy="1681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39BBE50-CDB9-4B05-B4C6-16990382887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310337" y="4005385"/>
                  <a:ext cx="440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25F6047-D91D-433E-B1CA-01CC96CD0E67}"/>
                    </a:ext>
                  </a:extLst>
                </p14:cNvPr>
                <p14:cNvContentPartPr/>
                <p14:nvPr/>
              </p14:nvContentPartPr>
              <p14:xfrm>
                <a:off x="10800297" y="4037785"/>
                <a:ext cx="16560" cy="3114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25F6047-D91D-433E-B1CA-01CC96CD0E67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782657" y="4020145"/>
                  <a:ext cx="522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ABFF028-D703-4A30-A059-DE2FC12AFDD7}"/>
                    </a:ext>
                  </a:extLst>
                </p14:cNvPr>
                <p14:cNvContentPartPr/>
                <p14:nvPr/>
              </p14:nvContentPartPr>
              <p14:xfrm>
                <a:off x="10798137" y="4052905"/>
                <a:ext cx="113400" cy="745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ABFF028-D703-4A30-A059-DE2FC12AFDD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780497" y="4034905"/>
                  <a:ext cx="149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6FBAE2C-4B05-4BAB-840F-CCC83AC5FCF2}"/>
                    </a:ext>
                  </a:extLst>
                </p14:cNvPr>
                <p14:cNvContentPartPr/>
                <p14:nvPr/>
              </p14:nvContentPartPr>
              <p14:xfrm>
                <a:off x="10948257" y="4037065"/>
                <a:ext cx="89640" cy="1170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6FBAE2C-4B05-4BAB-840F-CCC83AC5FCF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930257" y="4019425"/>
                  <a:ext cx="125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CE3021B-D488-4BDA-BD04-75FA73ED5E95}"/>
                    </a:ext>
                  </a:extLst>
                </p14:cNvPr>
                <p14:cNvContentPartPr/>
                <p14:nvPr/>
              </p14:nvContentPartPr>
              <p14:xfrm>
                <a:off x="11058057" y="3933025"/>
                <a:ext cx="190440" cy="224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CE3021B-D488-4BDA-BD04-75FA73ED5E9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1040057" y="3915025"/>
                  <a:ext cx="2260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F081FC8-8750-411C-AE32-B95CC717A684}"/>
                    </a:ext>
                  </a:extLst>
                </p14:cNvPr>
                <p14:cNvContentPartPr/>
                <p14:nvPr/>
              </p14:nvContentPartPr>
              <p14:xfrm>
                <a:off x="11198457" y="3924025"/>
                <a:ext cx="196920" cy="2246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F081FC8-8750-411C-AE32-B95CC717A68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1180817" y="3906025"/>
                  <a:ext cx="232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D34996F-1585-4D17-8B0A-F99A919431BF}"/>
                    </a:ext>
                  </a:extLst>
                </p14:cNvPr>
                <p14:cNvContentPartPr/>
                <p14:nvPr/>
              </p14:nvContentPartPr>
              <p14:xfrm>
                <a:off x="11434617" y="4028785"/>
                <a:ext cx="131040" cy="1166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D34996F-1585-4D17-8B0A-F99A919431B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416617" y="4010785"/>
                  <a:ext cx="166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04AAE91-A0F2-4A3B-9964-DE9D3555906A}"/>
                    </a:ext>
                  </a:extLst>
                </p14:cNvPr>
                <p14:cNvContentPartPr/>
                <p14:nvPr/>
              </p14:nvContentPartPr>
              <p14:xfrm>
                <a:off x="11600217" y="3952825"/>
                <a:ext cx="172080" cy="2088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04AAE91-A0F2-4A3B-9964-DE9D3555906A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582577" y="3934825"/>
                  <a:ext cx="207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DC2B015-352D-4B0F-BBB4-36FDCF3C2996}"/>
                    </a:ext>
                  </a:extLst>
                </p14:cNvPr>
                <p14:cNvContentPartPr/>
                <p14:nvPr/>
              </p14:nvContentPartPr>
              <p14:xfrm>
                <a:off x="11805777" y="4075945"/>
                <a:ext cx="133560" cy="3085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DC2B015-352D-4B0F-BBB4-36FDCF3C299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788137" y="4058305"/>
                  <a:ext cx="169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F2C4A83-840F-42CC-BE86-E8D82089FAA0}"/>
                    </a:ext>
                  </a:extLst>
                </p14:cNvPr>
                <p14:cNvContentPartPr/>
                <p14:nvPr/>
              </p14:nvContentPartPr>
              <p14:xfrm>
                <a:off x="11898297" y="3887305"/>
                <a:ext cx="184680" cy="4312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F2C4A83-840F-42CC-BE86-E8D82089FAA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880657" y="3869665"/>
                  <a:ext cx="2203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1AB4C02-49A7-4E71-8FE2-15C21B7431A5}"/>
                    </a:ext>
                  </a:extLst>
                </p14:cNvPr>
                <p14:cNvContentPartPr/>
                <p14:nvPr/>
              </p14:nvContentPartPr>
              <p14:xfrm>
                <a:off x="12102057" y="4333345"/>
                <a:ext cx="30600" cy="93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1AB4C02-49A7-4E71-8FE2-15C21B7431A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2084417" y="4315345"/>
                  <a:ext cx="662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00A24CD-11C0-4C65-8DD9-58018E3B0D4C}"/>
              </a:ext>
            </a:extLst>
          </p:cNvPr>
          <p:cNvGrpSpPr/>
          <p:nvPr/>
        </p:nvGrpSpPr>
        <p:grpSpPr>
          <a:xfrm>
            <a:off x="782217" y="5330905"/>
            <a:ext cx="618840" cy="244440"/>
            <a:chOff x="782217" y="5330905"/>
            <a:chExt cx="61884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F06E698-EB7E-4F7E-BB9E-91E427645324}"/>
                    </a:ext>
                  </a:extLst>
                </p14:cNvPr>
                <p14:cNvContentPartPr/>
                <p14:nvPr/>
              </p14:nvContentPartPr>
              <p14:xfrm>
                <a:off x="782217" y="5330905"/>
                <a:ext cx="160200" cy="1951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F06E698-EB7E-4F7E-BB9E-91E427645324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64217" y="5312905"/>
                  <a:ext cx="195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C9A3817B-AD80-4C4D-A693-2A476A5F56AE}"/>
                    </a:ext>
                  </a:extLst>
                </p14:cNvPr>
                <p14:cNvContentPartPr/>
                <p14:nvPr/>
              </p14:nvContentPartPr>
              <p14:xfrm>
                <a:off x="1029897" y="5471305"/>
                <a:ext cx="63720" cy="1040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C9A3817B-AD80-4C4D-A693-2A476A5F56A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11897" y="5453665"/>
                  <a:ext cx="99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A40D805-78F9-4B1E-A94C-54BB12C9CC2E}"/>
                    </a:ext>
                  </a:extLst>
                </p14:cNvPr>
                <p14:cNvContentPartPr/>
                <p14:nvPr/>
              </p14:nvContentPartPr>
              <p14:xfrm>
                <a:off x="1110897" y="5455465"/>
                <a:ext cx="80280" cy="1080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A40D805-78F9-4B1E-A94C-54BB12C9CC2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92897" y="5437825"/>
                  <a:ext cx="115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BE901EF-4F41-43F9-9FE7-A3917533C904}"/>
                    </a:ext>
                  </a:extLst>
                </p14:cNvPr>
                <p14:cNvContentPartPr/>
                <p14:nvPr/>
              </p14:nvContentPartPr>
              <p14:xfrm>
                <a:off x="1253817" y="5458345"/>
                <a:ext cx="63720" cy="968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BE901EF-4F41-43F9-9FE7-A3917533C90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235817" y="5440705"/>
                  <a:ext cx="99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2EF3BDD-79AC-4B81-ABEE-CC30B07449C4}"/>
                    </a:ext>
                  </a:extLst>
                </p14:cNvPr>
                <p14:cNvContentPartPr/>
                <p14:nvPr/>
              </p14:nvContentPartPr>
              <p14:xfrm>
                <a:off x="1323657" y="5446465"/>
                <a:ext cx="77400" cy="1141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2EF3BDD-79AC-4B81-ABEE-CC30B07449C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305657" y="5428825"/>
                  <a:ext cx="1130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5B6A55F-A961-4688-A2D1-0EC3BDE7536D}"/>
                  </a:ext>
                </a:extLst>
              </p14:cNvPr>
              <p14:cNvContentPartPr/>
              <p14:nvPr/>
            </p14:nvContentPartPr>
            <p14:xfrm>
              <a:off x="1658817" y="5410825"/>
              <a:ext cx="150480" cy="9324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5B6A55F-A961-4688-A2D1-0EC3BDE7536D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1641177" y="5393185"/>
                <a:ext cx="18612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A131F411-47BB-4C91-972B-2B28CF0EFF50}"/>
              </a:ext>
            </a:extLst>
          </p:cNvPr>
          <p:cNvGrpSpPr/>
          <p:nvPr/>
        </p:nvGrpSpPr>
        <p:grpSpPr>
          <a:xfrm>
            <a:off x="2038977" y="4975225"/>
            <a:ext cx="1569960" cy="891360"/>
            <a:chOff x="2038977" y="4975225"/>
            <a:chExt cx="1569960" cy="89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7BC3946-87B0-4AEE-98DB-6117DBAA1D67}"/>
                    </a:ext>
                  </a:extLst>
                </p14:cNvPr>
                <p14:cNvContentPartPr/>
                <p14:nvPr/>
              </p14:nvContentPartPr>
              <p14:xfrm>
                <a:off x="2047257" y="5196625"/>
                <a:ext cx="213120" cy="3448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7BC3946-87B0-4AEE-98DB-6117DBAA1D67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029257" y="5178985"/>
                  <a:ext cx="2487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1F0399E-A465-4FFE-8A8A-F6A86554CBE4}"/>
                    </a:ext>
                  </a:extLst>
                </p14:cNvPr>
                <p14:cNvContentPartPr/>
                <p14:nvPr/>
              </p14:nvContentPartPr>
              <p14:xfrm>
                <a:off x="2039697" y="5730145"/>
                <a:ext cx="51480" cy="1364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1F0399E-A465-4FFE-8A8A-F6A86554CBE4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021697" y="5712145"/>
                  <a:ext cx="87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4052D97-355A-4E70-8F64-2DC7D734F045}"/>
                    </a:ext>
                  </a:extLst>
                </p14:cNvPr>
                <p14:cNvContentPartPr/>
                <p14:nvPr/>
              </p14:nvContentPartPr>
              <p14:xfrm>
                <a:off x="2038977" y="5593345"/>
                <a:ext cx="158400" cy="1180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4052D97-355A-4E70-8F64-2DC7D734F045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020977" y="5575345"/>
                  <a:ext cx="194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F3EE017-46D9-4CD6-8A95-D348B2BFB836}"/>
                    </a:ext>
                  </a:extLst>
                </p14:cNvPr>
                <p14:cNvContentPartPr/>
                <p14:nvPr/>
              </p14:nvContentPartPr>
              <p14:xfrm>
                <a:off x="2130057" y="5711065"/>
                <a:ext cx="101520" cy="558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F3EE017-46D9-4CD6-8A95-D348B2BFB83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112057" y="5693065"/>
                  <a:ext cx="137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34953D5-B52F-4582-B5B9-1A1AEC587451}"/>
                    </a:ext>
                  </a:extLst>
                </p14:cNvPr>
                <p14:cNvContentPartPr/>
                <p14:nvPr/>
              </p14:nvContentPartPr>
              <p14:xfrm>
                <a:off x="2307177" y="5671825"/>
                <a:ext cx="4320" cy="1180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34953D5-B52F-4582-B5B9-1A1AEC587451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289537" y="5653825"/>
                  <a:ext cx="39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FDAA5A8-2640-46D5-A1A6-93323C1944CA}"/>
                    </a:ext>
                  </a:extLst>
                </p14:cNvPr>
                <p14:cNvContentPartPr/>
                <p14:nvPr/>
              </p14:nvContentPartPr>
              <p14:xfrm>
                <a:off x="2132937" y="4975225"/>
                <a:ext cx="187920" cy="1378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FDAA5A8-2640-46D5-A1A6-93323C1944C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115297" y="4957585"/>
                  <a:ext cx="223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D580C03-A1A7-4769-A9E7-5DFB76E1E9EE}"/>
                    </a:ext>
                  </a:extLst>
                </p14:cNvPr>
                <p14:cNvContentPartPr/>
                <p14:nvPr/>
              </p14:nvContentPartPr>
              <p14:xfrm>
                <a:off x="2508057" y="5270425"/>
                <a:ext cx="63000" cy="2300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D580C03-A1A7-4769-A9E7-5DFB76E1E9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490057" y="5252785"/>
                  <a:ext cx="98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79C6A632-04ED-4CCB-83A4-2367724185F3}"/>
                    </a:ext>
                  </a:extLst>
                </p14:cNvPr>
                <p14:cNvContentPartPr/>
                <p14:nvPr/>
              </p14:nvContentPartPr>
              <p14:xfrm>
                <a:off x="2621457" y="5326945"/>
                <a:ext cx="82440" cy="1054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79C6A632-04ED-4CCB-83A4-2367724185F3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603457" y="5308945"/>
                  <a:ext cx="118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E3AA8742-EA58-4948-BE72-D5B8F5E242E0}"/>
                    </a:ext>
                  </a:extLst>
                </p14:cNvPr>
                <p14:cNvContentPartPr/>
                <p14:nvPr/>
              </p14:nvContentPartPr>
              <p14:xfrm>
                <a:off x="2704257" y="5312545"/>
                <a:ext cx="91800" cy="1184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E3AA8742-EA58-4948-BE72-D5B8F5E242E0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2686617" y="5294545"/>
                  <a:ext cx="127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D821D8C-D2EA-410C-8E13-AB7608368D69}"/>
                    </a:ext>
                  </a:extLst>
                </p14:cNvPr>
                <p14:cNvContentPartPr/>
                <p14:nvPr/>
              </p14:nvContentPartPr>
              <p14:xfrm>
                <a:off x="2821977" y="5398945"/>
                <a:ext cx="39960" cy="928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D821D8C-D2EA-410C-8E13-AB7608368D6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2803977" y="5381305"/>
                  <a:ext cx="75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D064581-6DDD-4EFC-8798-E0FFBD3341A8}"/>
                    </a:ext>
                  </a:extLst>
                </p14:cNvPr>
                <p14:cNvContentPartPr/>
                <p14:nvPr/>
              </p14:nvContentPartPr>
              <p14:xfrm>
                <a:off x="2842137" y="5300665"/>
                <a:ext cx="360" cy="3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D064581-6DDD-4EFC-8798-E0FFBD3341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24497" y="5282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1F6386C-535E-4172-BFF7-6CE19FBD710B}"/>
                    </a:ext>
                  </a:extLst>
                </p14:cNvPr>
                <p14:cNvContentPartPr/>
                <p14:nvPr/>
              </p14:nvContentPartPr>
              <p14:xfrm>
                <a:off x="2937537" y="5397145"/>
                <a:ext cx="94680" cy="57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1F6386C-535E-4172-BFF7-6CE19FBD710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919537" y="5379505"/>
                  <a:ext cx="130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6EE9B81-CEEA-4337-833E-42B982E1B6E2}"/>
                    </a:ext>
                  </a:extLst>
                </p14:cNvPr>
                <p14:cNvContentPartPr/>
                <p14:nvPr/>
              </p14:nvContentPartPr>
              <p14:xfrm>
                <a:off x="3112857" y="5355385"/>
                <a:ext cx="92520" cy="1033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6EE9B81-CEEA-4337-833E-42B982E1B6E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094857" y="5337745"/>
                  <a:ext cx="128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E22DE6C-9DC9-44C3-A887-2E1304D99724}"/>
                    </a:ext>
                  </a:extLst>
                </p14:cNvPr>
                <p14:cNvContentPartPr/>
                <p14:nvPr/>
              </p14:nvContentPartPr>
              <p14:xfrm>
                <a:off x="3215817" y="5335225"/>
                <a:ext cx="78480" cy="1044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E22DE6C-9DC9-44C3-A887-2E1304D99724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3198177" y="5317585"/>
                  <a:ext cx="114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5DED90E-A7FB-4979-9C4F-CAFF9CB0D3E3}"/>
                    </a:ext>
                  </a:extLst>
                </p14:cNvPr>
                <p14:cNvContentPartPr/>
                <p14:nvPr/>
              </p14:nvContentPartPr>
              <p14:xfrm>
                <a:off x="3053097" y="5265025"/>
                <a:ext cx="236520" cy="151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5DED90E-A7FB-4979-9C4F-CAFF9CB0D3E3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035097" y="5247385"/>
                  <a:ext cx="272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68174CE-BBE7-4229-BFC5-B5C74C430138}"/>
                    </a:ext>
                  </a:extLst>
                </p14:cNvPr>
                <p14:cNvContentPartPr/>
                <p14:nvPr/>
              </p14:nvContentPartPr>
              <p14:xfrm>
                <a:off x="3349737" y="5202025"/>
                <a:ext cx="95760" cy="2584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68174CE-BBE7-4229-BFC5-B5C74C430138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3332097" y="5184385"/>
                  <a:ext cx="131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3FA4DB6-5492-47AC-BC4A-E45601F9E7B9}"/>
                    </a:ext>
                  </a:extLst>
                </p14:cNvPr>
                <p14:cNvContentPartPr/>
                <p14:nvPr/>
              </p14:nvContentPartPr>
              <p14:xfrm>
                <a:off x="3465297" y="5062345"/>
                <a:ext cx="143640" cy="1000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3FA4DB6-5492-47AC-BC4A-E45601F9E7B9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3447657" y="5044705"/>
                  <a:ext cx="17928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9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4E153390-0141-494F-B731-68A8A5E60638}"/>
                  </a:ext>
                </a:extLst>
              </p14:cNvPr>
              <p14:cNvContentPartPr/>
              <p14:nvPr/>
            </p14:nvContentPartPr>
            <p14:xfrm>
              <a:off x="1671057" y="6314425"/>
              <a:ext cx="152280" cy="8964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4E153390-0141-494F-B731-68A8A5E60638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1653417" y="6296785"/>
                <a:ext cx="1879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8AD901F-43D2-4993-B247-0A88C523A37A}"/>
                  </a:ext>
                </a:extLst>
              </p14:cNvPr>
              <p14:cNvContentPartPr/>
              <p14:nvPr/>
            </p14:nvContentPartPr>
            <p14:xfrm>
              <a:off x="743697" y="6141625"/>
              <a:ext cx="232920" cy="2300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8AD901F-43D2-4993-B247-0A88C523A37A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725697" y="6123625"/>
                <a:ext cx="26856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4" name="Group 393">
            <a:extLst>
              <a:ext uri="{FF2B5EF4-FFF2-40B4-BE49-F238E27FC236}">
                <a16:creationId xmlns:a16="http://schemas.microsoft.com/office/drawing/2014/main" id="{AD1324F5-557B-416C-96DD-55DC4D2478ED}"/>
              </a:ext>
            </a:extLst>
          </p:cNvPr>
          <p:cNvGrpSpPr/>
          <p:nvPr/>
        </p:nvGrpSpPr>
        <p:grpSpPr>
          <a:xfrm>
            <a:off x="1042857" y="6259705"/>
            <a:ext cx="318240" cy="257040"/>
            <a:chOff x="1042857" y="6259705"/>
            <a:chExt cx="31824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9007D0C-6FAF-4544-BEF3-78F8B879D9C0}"/>
                    </a:ext>
                  </a:extLst>
                </p14:cNvPr>
                <p14:cNvContentPartPr/>
                <p14:nvPr/>
              </p14:nvContentPartPr>
              <p14:xfrm>
                <a:off x="1042857" y="6269785"/>
                <a:ext cx="128880" cy="2469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9007D0C-6FAF-4544-BEF3-78F8B879D9C0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025217" y="6252145"/>
                  <a:ext cx="164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598E482-2F10-40F4-9987-8811D523DA2A}"/>
                    </a:ext>
                  </a:extLst>
                </p14:cNvPr>
                <p14:cNvContentPartPr/>
                <p14:nvPr/>
              </p14:nvContentPartPr>
              <p14:xfrm>
                <a:off x="1240497" y="6259705"/>
                <a:ext cx="120600" cy="2455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598E482-2F10-40F4-9987-8811D523DA2A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222857" y="6242065"/>
                  <a:ext cx="15624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1ED9397-41D4-46E2-81AB-7D6D8AB080E8}"/>
              </a:ext>
            </a:extLst>
          </p:cNvPr>
          <p:cNvGrpSpPr/>
          <p:nvPr/>
        </p:nvGrpSpPr>
        <p:grpSpPr>
          <a:xfrm>
            <a:off x="2092617" y="6031105"/>
            <a:ext cx="1508040" cy="694080"/>
            <a:chOff x="2092617" y="6031105"/>
            <a:chExt cx="1508040" cy="69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24952F34-C1F8-4245-8C9B-ABD6F993F3DF}"/>
                    </a:ext>
                  </a:extLst>
                </p14:cNvPr>
                <p14:cNvContentPartPr/>
                <p14:nvPr/>
              </p14:nvContentPartPr>
              <p14:xfrm>
                <a:off x="2092617" y="6221545"/>
                <a:ext cx="387360" cy="28908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24952F34-C1F8-4245-8C9B-ABD6F993F3D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074617" y="6203545"/>
                  <a:ext cx="423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CFA4311-A2DA-4BC9-AEDA-855E8A57BBE5}"/>
                    </a:ext>
                  </a:extLst>
                </p14:cNvPr>
                <p14:cNvContentPartPr/>
                <p14:nvPr/>
              </p14:nvContentPartPr>
              <p14:xfrm>
                <a:off x="2172177" y="6642025"/>
                <a:ext cx="5040" cy="831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CFA4311-A2DA-4BC9-AEDA-855E8A57BBE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154537" y="6624025"/>
                  <a:ext cx="40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671C9F2-4D7A-40F6-8D15-737E89D85660}"/>
                    </a:ext>
                  </a:extLst>
                </p14:cNvPr>
                <p14:cNvContentPartPr/>
                <p14:nvPr/>
              </p14:nvContentPartPr>
              <p14:xfrm>
                <a:off x="2128977" y="6532585"/>
                <a:ext cx="360" cy="3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671C9F2-4D7A-40F6-8D15-737E89D856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1337" y="65145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12F78-F1E4-4B41-BB73-8E00AD2068EF}"/>
                    </a:ext>
                  </a:extLst>
                </p14:cNvPr>
                <p14:cNvContentPartPr/>
                <p14:nvPr/>
              </p14:nvContentPartPr>
              <p14:xfrm>
                <a:off x="2241657" y="6625465"/>
                <a:ext cx="106560" cy="468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12F78-F1E4-4B41-BB73-8E00AD2068E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2223657" y="6607465"/>
                  <a:ext cx="142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22A2951B-D2E4-42A5-87DE-D081C3B37925}"/>
                    </a:ext>
                  </a:extLst>
                </p14:cNvPr>
                <p14:cNvContentPartPr/>
                <p14:nvPr/>
              </p14:nvContentPartPr>
              <p14:xfrm>
                <a:off x="2433897" y="6574345"/>
                <a:ext cx="2520" cy="1472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22A2951B-D2E4-42A5-87DE-D081C3B37925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2416257" y="6556705"/>
                  <a:ext cx="38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B3E86FF-59E7-4DEC-9C0A-5CCF88E22195}"/>
                    </a:ext>
                  </a:extLst>
                </p14:cNvPr>
                <p14:cNvContentPartPr/>
                <p14:nvPr/>
              </p14:nvContentPartPr>
              <p14:xfrm>
                <a:off x="2166417" y="6595225"/>
                <a:ext cx="2520" cy="3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B3E86FF-59E7-4DEC-9C0A-5CCF88E2219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148777" y="6577585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2BD8E32-75B8-41BE-AA43-D069C0990B47}"/>
                    </a:ext>
                  </a:extLst>
                </p14:cNvPr>
                <p14:cNvContentPartPr/>
                <p14:nvPr/>
              </p14:nvContentPartPr>
              <p14:xfrm>
                <a:off x="2230497" y="6031105"/>
                <a:ext cx="144360" cy="871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2BD8E32-75B8-41BE-AA43-D069C0990B47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2212497" y="6013465"/>
                  <a:ext cx="180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5B3542D-447F-4A8A-925B-5F7956A6EEB6}"/>
                    </a:ext>
                  </a:extLst>
                </p14:cNvPr>
                <p14:cNvContentPartPr/>
                <p14:nvPr/>
              </p14:nvContentPartPr>
              <p14:xfrm>
                <a:off x="2661057" y="6226945"/>
                <a:ext cx="43920" cy="2764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5B3542D-447F-4A8A-925B-5F7956A6EEB6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2643057" y="6209305"/>
                  <a:ext cx="79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198B93F-756E-427D-8CD3-ECD28D0DBC40}"/>
                    </a:ext>
                  </a:extLst>
                </p14:cNvPr>
                <p14:cNvContentPartPr/>
                <p14:nvPr/>
              </p14:nvContentPartPr>
              <p14:xfrm>
                <a:off x="2748897" y="6309025"/>
                <a:ext cx="79560" cy="1846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198B93F-756E-427D-8CD3-ECD28D0DBC40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731257" y="6291385"/>
                  <a:ext cx="115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EC70D4D-F53B-4D06-AA55-3FF75EE90A4B}"/>
                    </a:ext>
                  </a:extLst>
                </p14:cNvPr>
                <p14:cNvContentPartPr/>
                <p14:nvPr/>
              </p14:nvContentPartPr>
              <p14:xfrm>
                <a:off x="2886777" y="6414505"/>
                <a:ext cx="31680" cy="1141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EC70D4D-F53B-4D06-AA55-3FF75EE90A4B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869137" y="6396865"/>
                  <a:ext cx="67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8B83FDB-2CF5-44FA-BB17-AFC480E63444}"/>
                    </a:ext>
                  </a:extLst>
                </p14:cNvPr>
                <p14:cNvContentPartPr/>
                <p14:nvPr/>
              </p14:nvContentPartPr>
              <p14:xfrm>
                <a:off x="2904057" y="6271585"/>
                <a:ext cx="185760" cy="1324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8B83FDB-2CF5-44FA-BB17-AFC480E63444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886417" y="6253945"/>
                  <a:ext cx="221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C152000-21B5-4063-9C9C-156055F72071}"/>
                    </a:ext>
                  </a:extLst>
                </p14:cNvPr>
                <p14:cNvContentPartPr/>
                <p14:nvPr/>
              </p14:nvContentPartPr>
              <p14:xfrm>
                <a:off x="3168657" y="6306145"/>
                <a:ext cx="122760" cy="2257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C152000-21B5-4063-9C9C-156055F7207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150657" y="6288505"/>
                  <a:ext cx="1584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DAAE588-DD3E-4485-B91C-54D6A8267464}"/>
                    </a:ext>
                  </a:extLst>
                </p14:cNvPr>
                <p14:cNvContentPartPr/>
                <p14:nvPr/>
              </p14:nvContentPartPr>
              <p14:xfrm>
                <a:off x="3109617" y="6244225"/>
                <a:ext cx="179640" cy="57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DAAE588-DD3E-4485-B91C-54D6A8267464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091977" y="6226585"/>
                  <a:ext cx="215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4C9F1C40-42A8-49D9-A4D3-21397E74DA52}"/>
                    </a:ext>
                  </a:extLst>
                </p14:cNvPr>
                <p14:cNvContentPartPr/>
                <p14:nvPr/>
              </p14:nvContentPartPr>
              <p14:xfrm>
                <a:off x="3348657" y="6188785"/>
                <a:ext cx="73440" cy="3031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4C9F1C40-42A8-49D9-A4D3-21397E74DA52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331017" y="6170785"/>
                  <a:ext cx="109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76E5413-37E7-44BE-A5B1-610AACEF2005}"/>
                    </a:ext>
                  </a:extLst>
                </p14:cNvPr>
                <p14:cNvContentPartPr/>
                <p14:nvPr/>
              </p14:nvContentPartPr>
              <p14:xfrm>
                <a:off x="3460257" y="6097705"/>
                <a:ext cx="140400" cy="1137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76E5413-37E7-44BE-A5B1-610AACEF2005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442257" y="6079705"/>
                  <a:ext cx="17604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DCB59BB7-821E-40E2-9ED0-ACA2B494748E}"/>
              </a:ext>
            </a:extLst>
          </p:cNvPr>
          <p:cNvGrpSpPr/>
          <p:nvPr/>
        </p:nvGrpSpPr>
        <p:grpSpPr>
          <a:xfrm>
            <a:off x="4696857" y="4817185"/>
            <a:ext cx="5364000" cy="1595880"/>
            <a:chOff x="4696857" y="4817185"/>
            <a:chExt cx="5364000" cy="159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8B02D51-171A-42C5-96B8-C1FEC2A7E47E}"/>
                    </a:ext>
                  </a:extLst>
                </p14:cNvPr>
                <p14:cNvContentPartPr/>
                <p14:nvPr/>
              </p14:nvContentPartPr>
              <p14:xfrm>
                <a:off x="8628777" y="5212105"/>
                <a:ext cx="27000" cy="8254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8B02D51-171A-42C5-96B8-C1FEC2A7E47E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611137" y="5194465"/>
                  <a:ext cx="6264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1337F3F9-75EE-46BB-BA06-5BABAC1AF27B}"/>
                    </a:ext>
                  </a:extLst>
                </p14:cNvPr>
                <p14:cNvContentPartPr/>
                <p14:nvPr/>
              </p14:nvContentPartPr>
              <p14:xfrm>
                <a:off x="4785417" y="5229385"/>
                <a:ext cx="360" cy="3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1337F3F9-75EE-46BB-BA06-5BABAC1AF2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7777" y="5211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0979320C-C04C-4EEA-AD20-CBE2CF0BBD1C}"/>
                    </a:ext>
                  </a:extLst>
                </p14:cNvPr>
                <p14:cNvContentPartPr/>
                <p14:nvPr/>
              </p14:nvContentPartPr>
              <p14:xfrm>
                <a:off x="4696857" y="5207425"/>
                <a:ext cx="248040" cy="2206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0979320C-C04C-4EEA-AD20-CBE2CF0BBD1C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4678857" y="5189425"/>
                  <a:ext cx="283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3CE805C-E56D-475E-AA3A-D0635C58CECD}"/>
                    </a:ext>
                  </a:extLst>
                </p14:cNvPr>
                <p14:cNvContentPartPr/>
                <p14:nvPr/>
              </p14:nvContentPartPr>
              <p14:xfrm>
                <a:off x="5044617" y="5326945"/>
                <a:ext cx="179640" cy="1195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3CE805C-E56D-475E-AA3A-D0635C58CECD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026977" y="5309305"/>
                  <a:ext cx="215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43CAC4D-C995-46C2-B6A4-0ED7C4C7633D}"/>
                    </a:ext>
                  </a:extLst>
                </p14:cNvPr>
                <p14:cNvContentPartPr/>
                <p14:nvPr/>
              </p14:nvContentPartPr>
              <p14:xfrm>
                <a:off x="5264937" y="5347105"/>
                <a:ext cx="91440" cy="2307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43CAC4D-C995-46C2-B6A4-0ED7C4C7633D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246937" y="5329105"/>
                  <a:ext cx="127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CB98AA1-8A09-4E7C-AC4C-566E48E7A579}"/>
                    </a:ext>
                  </a:extLst>
                </p14:cNvPr>
                <p14:cNvContentPartPr/>
                <p14:nvPr/>
              </p14:nvContentPartPr>
              <p14:xfrm>
                <a:off x="5529177" y="5288785"/>
                <a:ext cx="141120" cy="6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CB98AA1-8A09-4E7C-AC4C-566E48E7A579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511177" y="5270785"/>
                  <a:ext cx="176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4B09596-8526-4720-916C-02ECB9A54826}"/>
                    </a:ext>
                  </a:extLst>
                </p14:cNvPr>
                <p14:cNvContentPartPr/>
                <p14:nvPr/>
              </p14:nvContentPartPr>
              <p14:xfrm>
                <a:off x="5505777" y="5338105"/>
                <a:ext cx="159480" cy="104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4B09596-8526-4720-916C-02ECB9A54826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487777" y="5320105"/>
                  <a:ext cx="195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DC743A35-9C33-4F20-BE12-9911164CE378}"/>
                    </a:ext>
                  </a:extLst>
                </p14:cNvPr>
                <p14:cNvContentPartPr/>
                <p14:nvPr/>
              </p14:nvContentPartPr>
              <p14:xfrm>
                <a:off x="6013377" y="4817185"/>
                <a:ext cx="168480" cy="1108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DC743A35-9C33-4F20-BE12-9911164CE378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995377" y="4799545"/>
                  <a:ext cx="204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E26CC7B-7466-44E7-AF20-CE4759AA2551}"/>
                    </a:ext>
                  </a:extLst>
                </p14:cNvPr>
                <p14:cNvContentPartPr/>
                <p14:nvPr/>
              </p14:nvContentPartPr>
              <p14:xfrm>
                <a:off x="5906097" y="5028865"/>
                <a:ext cx="353160" cy="5079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E26CC7B-7466-44E7-AF20-CE4759AA255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888097" y="5011225"/>
                  <a:ext cx="38880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21C3EB5-8B96-4924-A0CD-4C93F5A31908}"/>
                    </a:ext>
                  </a:extLst>
                </p14:cNvPr>
                <p14:cNvContentPartPr/>
                <p14:nvPr/>
              </p14:nvContentPartPr>
              <p14:xfrm>
                <a:off x="5867577" y="5718985"/>
                <a:ext cx="30600" cy="680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21C3EB5-8B96-4924-A0CD-4C93F5A31908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849577" y="5701345"/>
                  <a:ext cx="66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ED78B3B7-5820-4ADC-9580-B07663CFE7A1}"/>
                    </a:ext>
                  </a:extLst>
                </p14:cNvPr>
                <p14:cNvContentPartPr/>
                <p14:nvPr/>
              </p14:nvContentPartPr>
              <p14:xfrm>
                <a:off x="5864337" y="5616025"/>
                <a:ext cx="20520" cy="68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ED78B3B7-5820-4ADC-9580-B07663CFE7A1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846697" y="5598385"/>
                  <a:ext cx="5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32F5D01-7BF2-4207-BA72-14B7C07C66A3}"/>
                    </a:ext>
                  </a:extLst>
                </p14:cNvPr>
                <p14:cNvContentPartPr/>
                <p14:nvPr/>
              </p14:nvContentPartPr>
              <p14:xfrm>
                <a:off x="5997177" y="5703505"/>
                <a:ext cx="87480" cy="579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32F5D01-7BF2-4207-BA72-14B7C07C66A3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979177" y="5685865"/>
                  <a:ext cx="123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C3716571-1623-4252-9567-012C3E1475A3}"/>
                    </a:ext>
                  </a:extLst>
                </p14:cNvPr>
                <p14:cNvContentPartPr/>
                <p14:nvPr/>
              </p14:nvContentPartPr>
              <p14:xfrm>
                <a:off x="6177537" y="5673625"/>
                <a:ext cx="7560" cy="1335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C3716571-1623-4252-9567-012C3E1475A3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6159537" y="5655625"/>
                  <a:ext cx="43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7ACA07A-8D1E-40E0-B810-1B65C5AA954E}"/>
                    </a:ext>
                  </a:extLst>
                </p14:cNvPr>
                <p14:cNvContentPartPr/>
                <p14:nvPr/>
              </p14:nvContentPartPr>
              <p14:xfrm>
                <a:off x="6394257" y="5134705"/>
                <a:ext cx="83520" cy="2026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7ACA07A-8D1E-40E0-B810-1B65C5AA954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6376617" y="5116705"/>
                  <a:ext cx="119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3CA13AA-0D62-48C7-B2F2-2F8D8F7A7ECB}"/>
                    </a:ext>
                  </a:extLst>
                </p14:cNvPr>
                <p14:cNvContentPartPr/>
                <p14:nvPr/>
              </p14:nvContentPartPr>
              <p14:xfrm>
                <a:off x="6508737" y="5207065"/>
                <a:ext cx="87840" cy="856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3CA13AA-0D62-48C7-B2F2-2F8D8F7A7ECB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6491097" y="5189065"/>
                  <a:ext cx="123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EC4BAB1-A4FE-4304-8B9A-6800C0C5C501}"/>
                    </a:ext>
                  </a:extLst>
                </p14:cNvPr>
                <p14:cNvContentPartPr/>
                <p14:nvPr/>
              </p14:nvContentPartPr>
              <p14:xfrm>
                <a:off x="6600897" y="5182945"/>
                <a:ext cx="151200" cy="1425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EC4BAB1-A4FE-4304-8B9A-6800C0C5C501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6583257" y="5165305"/>
                  <a:ext cx="186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0B395BCC-0108-468C-BCAA-9CCAC4E2A98F}"/>
                    </a:ext>
                  </a:extLst>
                </p14:cNvPr>
                <p14:cNvContentPartPr/>
                <p14:nvPr/>
              </p14:nvContentPartPr>
              <p14:xfrm>
                <a:off x="6763977" y="5113825"/>
                <a:ext cx="135000" cy="1497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0B395BCC-0108-468C-BCAA-9CCAC4E2A98F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6746337" y="5095825"/>
                  <a:ext cx="170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2E8EFF7-CF4F-47B2-8D51-9CF386947349}"/>
                    </a:ext>
                  </a:extLst>
                </p14:cNvPr>
                <p14:cNvContentPartPr/>
                <p14:nvPr/>
              </p14:nvContentPartPr>
              <p14:xfrm>
                <a:off x="6968817" y="5205985"/>
                <a:ext cx="59760" cy="1072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2E8EFF7-CF4F-47B2-8D51-9CF386947349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950817" y="5187985"/>
                  <a:ext cx="95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9A0FFFA-D07B-411C-B952-7D0554EDDA5D}"/>
                    </a:ext>
                  </a:extLst>
                </p14:cNvPr>
                <p14:cNvContentPartPr/>
                <p14:nvPr/>
              </p14:nvContentPartPr>
              <p14:xfrm>
                <a:off x="6955497" y="5131105"/>
                <a:ext cx="177480" cy="1710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9A0FFFA-D07B-411C-B952-7D0554EDDA5D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937857" y="5113105"/>
                  <a:ext cx="213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9E53D05-99E9-44ED-8E73-AD3B3775D7F7}"/>
                    </a:ext>
                  </a:extLst>
                </p14:cNvPr>
                <p14:cNvContentPartPr/>
                <p14:nvPr/>
              </p14:nvContentPartPr>
              <p14:xfrm>
                <a:off x="7184457" y="5100145"/>
                <a:ext cx="71640" cy="2347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9E53D05-99E9-44ED-8E73-AD3B3775D7F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7166817" y="5082145"/>
                  <a:ext cx="107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1803BFE3-F9D1-450E-9950-4C79CD5A9E37}"/>
                    </a:ext>
                  </a:extLst>
                </p14:cNvPr>
                <p14:cNvContentPartPr/>
                <p14:nvPr/>
              </p14:nvContentPartPr>
              <p14:xfrm>
                <a:off x="7368057" y="5101945"/>
                <a:ext cx="66240" cy="18252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1803BFE3-F9D1-450E-9950-4C79CD5A9E37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7350057" y="5083945"/>
                  <a:ext cx="101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30B74665-EBD9-4F8C-BFC6-D9EF23223C7B}"/>
                    </a:ext>
                  </a:extLst>
                </p14:cNvPr>
                <p14:cNvContentPartPr/>
                <p14:nvPr/>
              </p14:nvContentPartPr>
              <p14:xfrm>
                <a:off x="7477497" y="5174665"/>
                <a:ext cx="95400" cy="19548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30B74665-EBD9-4F8C-BFC6-D9EF23223C7B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7459857" y="5157025"/>
                  <a:ext cx="131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899AA70-1E74-47BD-9477-85B41D0C66DC}"/>
                    </a:ext>
                  </a:extLst>
                </p14:cNvPr>
                <p14:cNvContentPartPr/>
                <p14:nvPr/>
              </p14:nvContentPartPr>
              <p14:xfrm>
                <a:off x="7654617" y="5101945"/>
                <a:ext cx="15480" cy="2448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899AA70-1E74-47BD-9477-85B41D0C66D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7636617" y="5083945"/>
                  <a:ext cx="51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5E8CC9AB-279C-4583-A12E-2196C7CAB785}"/>
                    </a:ext>
                  </a:extLst>
                </p14:cNvPr>
                <p14:cNvContentPartPr/>
                <p14:nvPr/>
              </p14:nvContentPartPr>
              <p14:xfrm>
                <a:off x="7759017" y="5238745"/>
                <a:ext cx="95760" cy="111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5E8CC9AB-279C-4583-A12E-2196C7CAB78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7741017" y="5220745"/>
                  <a:ext cx="13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76FA48E-550C-4BFF-A5F1-E0E3C19DE291}"/>
                    </a:ext>
                  </a:extLst>
                </p14:cNvPr>
                <p14:cNvContentPartPr/>
                <p14:nvPr/>
              </p14:nvContentPartPr>
              <p14:xfrm>
                <a:off x="7923897" y="5184745"/>
                <a:ext cx="107640" cy="1720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76FA48E-550C-4BFF-A5F1-E0E3C19DE291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7906257" y="5167105"/>
                  <a:ext cx="143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59DD775-AEF3-4E7B-A114-E7A68865BEDD}"/>
                    </a:ext>
                  </a:extLst>
                </p14:cNvPr>
                <p14:cNvContentPartPr/>
                <p14:nvPr/>
              </p14:nvContentPartPr>
              <p14:xfrm>
                <a:off x="7908777" y="5121025"/>
                <a:ext cx="144360" cy="46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59DD775-AEF3-4E7B-A114-E7A68865BEDD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7891137" y="5103025"/>
                  <a:ext cx="18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306A4E2-5B32-41DB-BBD2-99CDC2379F9B}"/>
                    </a:ext>
                  </a:extLst>
                </p14:cNvPr>
                <p14:cNvContentPartPr/>
                <p14:nvPr/>
              </p14:nvContentPartPr>
              <p14:xfrm>
                <a:off x="8096337" y="5090065"/>
                <a:ext cx="99360" cy="2592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306A4E2-5B32-41DB-BBD2-99CDC2379F9B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8078697" y="5072065"/>
                  <a:ext cx="1350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9F24492-1925-4B0F-91E2-797F7B73DE9E}"/>
                    </a:ext>
                  </a:extLst>
                </p14:cNvPr>
                <p14:cNvContentPartPr/>
                <p14:nvPr/>
              </p14:nvContentPartPr>
              <p14:xfrm>
                <a:off x="8168337" y="4882705"/>
                <a:ext cx="261360" cy="15303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9F24492-1925-4B0F-91E2-797F7B73DE9E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8150337" y="4865065"/>
                  <a:ext cx="297000" cy="15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AA2FEF5-58BD-417F-92C4-71852808FD7F}"/>
                    </a:ext>
                  </a:extLst>
                </p14:cNvPr>
                <p14:cNvContentPartPr/>
                <p14:nvPr/>
              </p14:nvContentPartPr>
              <p14:xfrm>
                <a:off x="8738577" y="5131825"/>
                <a:ext cx="182880" cy="1846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AA2FEF5-58BD-417F-92C4-71852808FD7F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720937" y="5114185"/>
                  <a:ext cx="218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6843B98-6663-48D6-AEA3-22461A13A098}"/>
                    </a:ext>
                  </a:extLst>
                </p14:cNvPr>
                <p14:cNvContentPartPr/>
                <p14:nvPr/>
              </p14:nvContentPartPr>
              <p14:xfrm>
                <a:off x="9022257" y="5003305"/>
                <a:ext cx="2520" cy="2736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6843B98-6663-48D6-AEA3-22461A13A098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9004617" y="4985665"/>
                  <a:ext cx="381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3167900-60A0-4343-9589-0C1E951535A1}"/>
                    </a:ext>
                  </a:extLst>
                </p14:cNvPr>
                <p14:cNvContentPartPr/>
                <p14:nvPr/>
              </p14:nvContentPartPr>
              <p14:xfrm>
                <a:off x="9080577" y="5160265"/>
                <a:ext cx="102960" cy="1393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3167900-60A0-4343-9589-0C1E951535A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9062937" y="5142265"/>
                  <a:ext cx="138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A833D9E9-C6FA-4D21-B5AE-43AA4552C275}"/>
                    </a:ext>
                  </a:extLst>
                </p14:cNvPr>
                <p14:cNvContentPartPr/>
                <p14:nvPr/>
              </p14:nvContentPartPr>
              <p14:xfrm>
                <a:off x="9237537" y="5182945"/>
                <a:ext cx="109440" cy="2476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A833D9E9-C6FA-4D21-B5AE-43AA4552C275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9219897" y="5165305"/>
                  <a:ext cx="1450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E6E0014-3D37-4DC3-AC8E-BE333F58252B}"/>
                    </a:ext>
                  </a:extLst>
                </p14:cNvPr>
                <p14:cNvContentPartPr/>
                <p14:nvPr/>
              </p14:nvContentPartPr>
              <p14:xfrm>
                <a:off x="9386937" y="5161345"/>
                <a:ext cx="136440" cy="1299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E6E0014-3D37-4DC3-AC8E-BE333F58252B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9369297" y="5143705"/>
                  <a:ext cx="172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A8837D69-AD97-4FC5-BEC8-4893077542E3}"/>
                    </a:ext>
                  </a:extLst>
                </p14:cNvPr>
                <p14:cNvContentPartPr/>
                <p14:nvPr/>
              </p14:nvContentPartPr>
              <p14:xfrm>
                <a:off x="9646497" y="5054425"/>
                <a:ext cx="95760" cy="2901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A8837D69-AD97-4FC5-BEC8-4893077542E3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9628497" y="5036785"/>
                  <a:ext cx="131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FD2AF1C-F899-4644-A0BB-1D65E4299576}"/>
                    </a:ext>
                  </a:extLst>
                </p14:cNvPr>
                <p14:cNvContentPartPr/>
                <p14:nvPr/>
              </p14:nvContentPartPr>
              <p14:xfrm>
                <a:off x="9786897" y="5141185"/>
                <a:ext cx="163800" cy="1447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FD2AF1C-F899-4644-A0BB-1D65E4299576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9769257" y="5123185"/>
                  <a:ext cx="199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5E8F5948-8621-4E8B-B5F6-4A3AA6FA391A}"/>
                    </a:ext>
                  </a:extLst>
                </p14:cNvPr>
                <p14:cNvContentPartPr/>
                <p14:nvPr/>
              </p14:nvContentPartPr>
              <p14:xfrm>
                <a:off x="9948537" y="5090065"/>
                <a:ext cx="112320" cy="3013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5E8F5948-8621-4E8B-B5F6-4A3AA6FA391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9930897" y="5072065"/>
                  <a:ext cx="147960" cy="33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7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650DDB88-2924-4FE8-A5BD-E83C203834D6}"/>
                  </a:ext>
                </a:extLst>
              </p14:cNvPr>
              <p14:cNvContentPartPr/>
              <p14:nvPr/>
            </p14:nvContentPartPr>
            <p14:xfrm>
              <a:off x="10328337" y="5130025"/>
              <a:ext cx="151200" cy="1692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650DDB88-2924-4FE8-A5BD-E83C203834D6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10310337" y="5112385"/>
                <a:ext cx="1868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9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A3FB34EC-D0B0-4262-9F7F-1B31D6914EBA}"/>
                  </a:ext>
                </a:extLst>
              </p14:cNvPr>
              <p14:cNvContentPartPr/>
              <p14:nvPr/>
            </p14:nvContentPartPr>
            <p14:xfrm>
              <a:off x="10291617" y="5196625"/>
              <a:ext cx="155520" cy="36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A3FB34EC-D0B0-4262-9F7F-1B31D6914EBA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10273977" y="5178985"/>
                <a:ext cx="191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1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A4460DE9-A9B2-4F7C-AF14-4B02B98A18DB}"/>
                  </a:ext>
                </a:extLst>
              </p14:cNvPr>
              <p14:cNvContentPartPr/>
              <p14:nvPr/>
            </p14:nvContentPartPr>
            <p14:xfrm>
              <a:off x="10837737" y="4932385"/>
              <a:ext cx="239400" cy="24372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A4460DE9-A9B2-4F7C-AF14-4B02B98A18DB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10820097" y="4914385"/>
                <a:ext cx="2750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3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6092675A-C9CF-47E3-AE51-5C836177D53D}"/>
                  </a:ext>
                </a:extLst>
              </p14:cNvPr>
              <p14:cNvContentPartPr/>
              <p14:nvPr/>
            </p14:nvContentPartPr>
            <p14:xfrm>
              <a:off x="11150937" y="5082145"/>
              <a:ext cx="224280" cy="11952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6092675A-C9CF-47E3-AE51-5C836177D53D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11132937" y="5064505"/>
                <a:ext cx="259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5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302D3BDA-AC3D-4E4C-B450-F10B13C00609}"/>
                  </a:ext>
                </a:extLst>
              </p14:cNvPr>
              <p14:cNvContentPartPr/>
              <p14:nvPr/>
            </p14:nvContentPartPr>
            <p14:xfrm>
              <a:off x="11420577" y="5073505"/>
              <a:ext cx="105840" cy="20052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302D3BDA-AC3D-4E4C-B450-F10B13C00609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11402937" y="5055865"/>
                <a:ext cx="1414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7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160B5ED9-7B67-44EF-AA2A-B764FB88BB75}"/>
                  </a:ext>
                </a:extLst>
              </p14:cNvPr>
              <p14:cNvContentPartPr/>
              <p14:nvPr/>
            </p14:nvContentPartPr>
            <p14:xfrm>
              <a:off x="10863297" y="5331625"/>
              <a:ext cx="633960" cy="504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160B5ED9-7B67-44EF-AA2A-B764FB88BB75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10845297" y="5313985"/>
                <a:ext cx="669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9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1DFF1E6A-26B6-4705-BB53-6F41895E4FDB}"/>
                  </a:ext>
                </a:extLst>
              </p14:cNvPr>
              <p14:cNvContentPartPr/>
              <p14:nvPr/>
            </p14:nvContentPartPr>
            <p14:xfrm>
              <a:off x="10955457" y="5541145"/>
              <a:ext cx="189720" cy="18576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1DFF1E6A-26B6-4705-BB53-6F41895E4FDB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10937817" y="5523505"/>
                <a:ext cx="225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1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0760BE97-6C73-450B-898B-CFE732098E7D}"/>
                  </a:ext>
                </a:extLst>
              </p14:cNvPr>
              <p14:cNvContentPartPr/>
              <p14:nvPr/>
            </p14:nvContentPartPr>
            <p14:xfrm>
              <a:off x="11174337" y="5681905"/>
              <a:ext cx="65880" cy="8244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0760BE97-6C73-450B-898B-CFE732098E7D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11156337" y="5663905"/>
                <a:ext cx="1015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3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E3680A9D-544B-4CFF-82F6-716F8D58F97A}"/>
                  </a:ext>
                </a:extLst>
              </p14:cNvPr>
              <p14:cNvContentPartPr/>
              <p14:nvPr/>
            </p14:nvContentPartPr>
            <p14:xfrm>
              <a:off x="11275497" y="5648785"/>
              <a:ext cx="102600" cy="11484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E3680A9D-544B-4CFF-82F6-716F8D58F97A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11257857" y="5631145"/>
                <a:ext cx="138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5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7B9663AD-2990-4231-96A6-54559B8ACCB6}"/>
                  </a:ext>
                </a:extLst>
              </p14:cNvPr>
              <p14:cNvContentPartPr/>
              <p14:nvPr/>
            </p14:nvContentPartPr>
            <p14:xfrm>
              <a:off x="11410137" y="5614945"/>
              <a:ext cx="287280" cy="16596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7B9663AD-2990-4231-96A6-54559B8ACCB6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11392497" y="5596945"/>
                <a:ext cx="3229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7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D9C16C16-9942-46F0-A476-0BBFFE7EAACF}"/>
                  </a:ext>
                </a:extLst>
              </p14:cNvPr>
              <p14:cNvContentPartPr/>
              <p14:nvPr/>
            </p14:nvContentPartPr>
            <p14:xfrm>
              <a:off x="8610057" y="4705945"/>
              <a:ext cx="3190320" cy="138636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D9C16C16-9942-46F0-A476-0BBFFE7EAACF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8592417" y="4688305"/>
                <a:ext cx="3225960" cy="14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9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34284E48-ABFB-4337-B10F-F77A6607BD4A}"/>
                  </a:ext>
                </a:extLst>
              </p14:cNvPr>
              <p14:cNvContentPartPr/>
              <p14:nvPr/>
            </p14:nvContentPartPr>
            <p14:xfrm>
              <a:off x="319617" y="5014465"/>
              <a:ext cx="360" cy="36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34284E48-ABFB-4337-B10F-F77A6607BD4A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310617" y="50054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1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4C08A909-9001-426F-B4E5-418B8DEE761D}"/>
                  </a:ext>
                </a:extLst>
              </p14:cNvPr>
              <p14:cNvContentPartPr/>
              <p14:nvPr/>
            </p14:nvContentPartPr>
            <p14:xfrm>
              <a:off x="-327996" y="3496847"/>
              <a:ext cx="360" cy="36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4C08A909-9001-426F-B4E5-418B8DEE761D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-345996" y="3478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3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83F029D0-5969-41F7-923D-B0440BA1C54C}"/>
                  </a:ext>
                </a:extLst>
              </p14:cNvPr>
              <p14:cNvContentPartPr/>
              <p14:nvPr/>
            </p14:nvContentPartPr>
            <p14:xfrm>
              <a:off x="321444" y="5055647"/>
              <a:ext cx="7507800" cy="180648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83F029D0-5969-41F7-923D-B0440BA1C54C}"/>
                  </a:ext>
                </a:extLst>
              </p:cNvPr>
              <p:cNvPicPr/>
              <p:nvPr/>
            </p:nvPicPr>
            <p:blipFill>
              <a:blip r:embed="rId714"/>
              <a:stretch>
                <a:fillRect/>
              </a:stretch>
            </p:blipFill>
            <p:spPr>
              <a:xfrm>
                <a:off x="303804" y="5038007"/>
                <a:ext cx="7543440" cy="18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5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7C236B5-0ADD-4401-B6A5-48DA53B74EDE}"/>
                  </a:ext>
                </a:extLst>
              </p14:cNvPr>
              <p14:cNvContentPartPr/>
              <p14:nvPr/>
            </p14:nvContentPartPr>
            <p14:xfrm>
              <a:off x="668844" y="4511676"/>
              <a:ext cx="7653960" cy="59940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7C236B5-0ADD-4401-B6A5-48DA53B74EDE}"/>
                  </a:ext>
                </a:extLst>
              </p:cNvPr>
              <p:cNvPicPr/>
              <p:nvPr/>
            </p:nvPicPr>
            <p:blipFill>
              <a:blip r:embed="rId716"/>
              <a:stretch>
                <a:fillRect/>
              </a:stretch>
            </p:blipFill>
            <p:spPr>
              <a:xfrm>
                <a:off x="651204" y="4494036"/>
                <a:ext cx="7689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7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56DC8C27-C7BC-499C-A663-5118E925575C}"/>
                  </a:ext>
                </a:extLst>
              </p14:cNvPr>
              <p14:cNvContentPartPr/>
              <p14:nvPr/>
            </p14:nvContentPartPr>
            <p14:xfrm>
              <a:off x="7844004" y="6403476"/>
              <a:ext cx="439200" cy="19656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56DC8C27-C7BC-499C-A663-5118E925575C}"/>
                  </a:ext>
                </a:extLst>
              </p:cNvPr>
              <p:cNvPicPr/>
              <p:nvPr/>
            </p:nvPicPr>
            <p:blipFill>
              <a:blip r:embed="rId718"/>
              <a:stretch>
                <a:fillRect/>
              </a:stretch>
            </p:blipFill>
            <p:spPr>
              <a:xfrm>
                <a:off x="7826364" y="6385476"/>
                <a:ext cx="474840" cy="2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3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7C5C7EB-7434-4BBC-A179-3ED3DC609471}"/>
              </a:ext>
            </a:extLst>
          </p:cNvPr>
          <p:cNvGrpSpPr/>
          <p:nvPr/>
        </p:nvGrpSpPr>
        <p:grpSpPr>
          <a:xfrm>
            <a:off x="407124" y="447647"/>
            <a:ext cx="668520" cy="235800"/>
            <a:chOff x="407124" y="447647"/>
            <a:chExt cx="66852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3A90BAA-12A7-4C50-B34F-70E2043D5E4C}"/>
                    </a:ext>
                  </a:extLst>
                </p14:cNvPr>
                <p14:cNvContentPartPr/>
                <p14:nvPr/>
              </p14:nvContentPartPr>
              <p14:xfrm>
                <a:off x="407124" y="478607"/>
                <a:ext cx="181080" cy="204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3A90BAA-12A7-4C50-B34F-70E2043D5E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9124" y="460967"/>
                  <a:ext cx="216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4844783-4F21-4DE8-9E0C-53AF7C671C0C}"/>
                    </a:ext>
                  </a:extLst>
                </p14:cNvPr>
                <p14:cNvContentPartPr/>
                <p14:nvPr/>
              </p14:nvContentPartPr>
              <p14:xfrm>
                <a:off x="664164" y="494807"/>
                <a:ext cx="132840" cy="176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4844783-4F21-4DE8-9E0C-53AF7C671C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6164" y="476807"/>
                  <a:ext cx="168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DE196-CB86-43DD-8EBE-33C95C7C0AD5}"/>
                    </a:ext>
                  </a:extLst>
                </p14:cNvPr>
                <p14:cNvContentPartPr/>
                <p14:nvPr/>
              </p14:nvContentPartPr>
              <p14:xfrm>
                <a:off x="894564" y="504527"/>
                <a:ext cx="139320" cy="177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DE196-CB86-43DD-8EBE-33C95C7C0A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6564" y="486527"/>
                  <a:ext cx="174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4E5FA4-D2D5-434C-BF2F-6939BDD1ED04}"/>
                    </a:ext>
                  </a:extLst>
                </p14:cNvPr>
                <p14:cNvContentPartPr/>
                <p14:nvPr/>
              </p14:nvContentPartPr>
              <p14:xfrm>
                <a:off x="905004" y="539087"/>
                <a:ext cx="161280" cy="51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4E5FA4-D2D5-434C-BF2F-6939BDD1ED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7364" y="521447"/>
                  <a:ext cx="196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AEF38A9-7AD5-49C3-9765-E7383D11C3DB}"/>
                    </a:ext>
                  </a:extLst>
                </p14:cNvPr>
                <p14:cNvContentPartPr/>
                <p14:nvPr/>
              </p14:nvContentPartPr>
              <p14:xfrm>
                <a:off x="885204" y="447647"/>
                <a:ext cx="190440" cy="4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AEF38A9-7AD5-49C3-9765-E7383D11C3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7204" y="430007"/>
                  <a:ext cx="22608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351C9F-0452-44B1-97F9-FFF1E136C529}"/>
                  </a:ext>
                </a:extLst>
              </p14:cNvPr>
              <p14:cNvContentPartPr/>
              <p14:nvPr/>
            </p14:nvContentPartPr>
            <p14:xfrm>
              <a:off x="1315764" y="400487"/>
              <a:ext cx="96120" cy="382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351C9F-0452-44B1-97F9-FFF1E136C5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7764" y="382847"/>
                <a:ext cx="131760" cy="41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0CECC73-892C-41BC-9915-A6BAAAB51333}"/>
              </a:ext>
            </a:extLst>
          </p:cNvPr>
          <p:cNvGrpSpPr/>
          <p:nvPr/>
        </p:nvGrpSpPr>
        <p:grpSpPr>
          <a:xfrm>
            <a:off x="1449684" y="409847"/>
            <a:ext cx="777600" cy="299160"/>
            <a:chOff x="1449684" y="409847"/>
            <a:chExt cx="77760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B65CCF-E852-4C45-89C4-2466820FD56E}"/>
                    </a:ext>
                  </a:extLst>
                </p14:cNvPr>
                <p14:cNvContentPartPr/>
                <p14:nvPr/>
              </p14:nvContentPartPr>
              <p14:xfrm>
                <a:off x="1456884" y="489767"/>
                <a:ext cx="175320" cy="219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B65CCF-E852-4C45-89C4-2466820FD5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8884" y="472127"/>
                  <a:ext cx="210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6C5B2E-BB4B-4546-A1E0-F62FA040B0F1}"/>
                    </a:ext>
                  </a:extLst>
                </p14:cNvPr>
                <p14:cNvContentPartPr/>
                <p14:nvPr/>
              </p14:nvContentPartPr>
              <p14:xfrm>
                <a:off x="1478844" y="587327"/>
                <a:ext cx="150840" cy="43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6C5B2E-BB4B-4546-A1E0-F62FA040B0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1204" y="569687"/>
                  <a:ext cx="186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A6DE66-1D4E-4BBD-BD0D-16AE94FFFE73}"/>
                    </a:ext>
                  </a:extLst>
                </p14:cNvPr>
                <p14:cNvContentPartPr/>
                <p14:nvPr/>
              </p14:nvContentPartPr>
              <p14:xfrm>
                <a:off x="1449684" y="409847"/>
                <a:ext cx="228960" cy="64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A6DE66-1D4E-4BBD-BD0D-16AE94FFFE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32044" y="392207"/>
                  <a:ext cx="264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EE961C-28C3-45C5-8C43-FA1EA4FFF93D}"/>
                    </a:ext>
                  </a:extLst>
                </p14:cNvPr>
                <p14:cNvContentPartPr/>
                <p14:nvPr/>
              </p14:nvContentPartPr>
              <p14:xfrm>
                <a:off x="1697004" y="543407"/>
                <a:ext cx="142560" cy="126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EE961C-28C3-45C5-8C43-FA1EA4FFF9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9364" y="525767"/>
                  <a:ext cx="178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B74C5F-47C3-40E2-B104-B24F778B5314}"/>
                    </a:ext>
                  </a:extLst>
                </p14:cNvPr>
                <p14:cNvContentPartPr/>
                <p14:nvPr/>
              </p14:nvContentPartPr>
              <p14:xfrm>
                <a:off x="1858284" y="556007"/>
                <a:ext cx="133200" cy="83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B74C5F-47C3-40E2-B104-B24F778B53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0284" y="538007"/>
                  <a:ext cx="168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C0ED02-0330-446A-A9A5-2540D1C954A4}"/>
                    </a:ext>
                  </a:extLst>
                </p14:cNvPr>
                <p14:cNvContentPartPr/>
                <p14:nvPr/>
              </p14:nvContentPartPr>
              <p14:xfrm>
                <a:off x="2003364" y="532967"/>
                <a:ext cx="78480" cy="113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C0ED02-0330-446A-A9A5-2540D1C95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85364" y="514967"/>
                  <a:ext cx="114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4FF86E-20F3-4D77-810E-42480F832467}"/>
                    </a:ext>
                  </a:extLst>
                </p14:cNvPr>
                <p14:cNvContentPartPr/>
                <p14:nvPr/>
              </p14:nvContentPartPr>
              <p14:xfrm>
                <a:off x="2121804" y="542327"/>
                <a:ext cx="105480" cy="9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4FF86E-20F3-4D77-810E-42480F8324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04164" y="524327"/>
                  <a:ext cx="1411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8A7272-0EC0-4F5B-A9B8-DF6164EC1C57}"/>
              </a:ext>
            </a:extLst>
          </p:cNvPr>
          <p:cNvGrpSpPr/>
          <p:nvPr/>
        </p:nvGrpSpPr>
        <p:grpSpPr>
          <a:xfrm>
            <a:off x="2493684" y="504527"/>
            <a:ext cx="608400" cy="140040"/>
            <a:chOff x="2493684" y="504527"/>
            <a:chExt cx="6084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44FA54-C8A1-48A2-BC01-A792F45B9958}"/>
                    </a:ext>
                  </a:extLst>
                </p14:cNvPr>
                <p14:cNvContentPartPr/>
                <p14:nvPr/>
              </p14:nvContentPartPr>
              <p14:xfrm>
                <a:off x="2493684" y="504527"/>
                <a:ext cx="114120" cy="140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44FA54-C8A1-48A2-BC01-A792F45B99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76044" y="486527"/>
                  <a:ext cx="149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975078-23DA-4B60-BF65-8BB384D9DA09}"/>
                    </a:ext>
                  </a:extLst>
                </p14:cNvPr>
                <p14:cNvContentPartPr/>
                <p14:nvPr/>
              </p14:nvContentPartPr>
              <p14:xfrm>
                <a:off x="2625444" y="523247"/>
                <a:ext cx="194400" cy="117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975078-23DA-4B60-BF65-8BB384D9DA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07444" y="505607"/>
                  <a:ext cx="230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894797-91BE-4FCA-897A-C6024C1AA797}"/>
                    </a:ext>
                  </a:extLst>
                </p14:cNvPr>
                <p14:cNvContentPartPr/>
                <p14:nvPr/>
              </p14:nvContentPartPr>
              <p14:xfrm>
                <a:off x="2828844" y="510287"/>
                <a:ext cx="273240" cy="122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894797-91BE-4FCA-897A-C6024C1AA7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0844" y="492287"/>
                  <a:ext cx="30888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72EB0FC-E684-4FBA-B441-689D22466D48}"/>
                  </a:ext>
                </a:extLst>
              </p14:cNvPr>
              <p14:cNvContentPartPr/>
              <p14:nvPr/>
            </p14:nvContentPartPr>
            <p14:xfrm>
              <a:off x="3312684" y="456287"/>
              <a:ext cx="261000" cy="335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72EB0FC-E684-4FBA-B441-689D22466D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95044" y="438287"/>
                <a:ext cx="296640" cy="3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21BA53F-220A-4935-BF19-A6B302CDAB8D}"/>
              </a:ext>
            </a:extLst>
          </p:cNvPr>
          <p:cNvGrpSpPr/>
          <p:nvPr/>
        </p:nvGrpSpPr>
        <p:grpSpPr>
          <a:xfrm>
            <a:off x="3808764" y="377447"/>
            <a:ext cx="1312920" cy="474480"/>
            <a:chOff x="3808764" y="377447"/>
            <a:chExt cx="131292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86AE30-7244-46A9-BA5B-4142F517FC6F}"/>
                    </a:ext>
                  </a:extLst>
                </p14:cNvPr>
                <p14:cNvContentPartPr/>
                <p14:nvPr/>
              </p14:nvContentPartPr>
              <p14:xfrm>
                <a:off x="3808764" y="519287"/>
                <a:ext cx="118080" cy="13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86AE30-7244-46A9-BA5B-4142F517FC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90764" y="501287"/>
                  <a:ext cx="153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4D517A-8E1F-4940-AC3C-0AEBFE1A7FBD}"/>
                    </a:ext>
                  </a:extLst>
                </p14:cNvPr>
                <p14:cNvContentPartPr/>
                <p14:nvPr/>
              </p14:nvContentPartPr>
              <p14:xfrm>
                <a:off x="4006044" y="556007"/>
                <a:ext cx="173160" cy="275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4D517A-8E1F-4940-AC3C-0AEBFE1A7F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88044" y="538007"/>
                  <a:ext cx="208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98B620-7F34-4F89-9C94-F01E93531142}"/>
                    </a:ext>
                  </a:extLst>
                </p14:cNvPr>
                <p14:cNvContentPartPr/>
                <p14:nvPr/>
              </p14:nvContentPartPr>
              <p14:xfrm>
                <a:off x="4236804" y="551687"/>
                <a:ext cx="194040" cy="127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98B620-7F34-4F89-9C94-F01E935311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18804" y="534047"/>
                  <a:ext cx="229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6D3416-0C7A-43F0-B44D-BF4B3D1BBCA0}"/>
                    </a:ext>
                  </a:extLst>
                </p14:cNvPr>
                <p14:cNvContentPartPr/>
                <p14:nvPr/>
              </p14:nvContentPartPr>
              <p14:xfrm>
                <a:off x="4411764" y="544487"/>
                <a:ext cx="139320" cy="110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6D3416-0C7A-43F0-B44D-BF4B3D1BBC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94124" y="526487"/>
                  <a:ext cx="174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1D883F-755C-452D-9C30-8248F227A85C}"/>
                    </a:ext>
                  </a:extLst>
                </p14:cNvPr>
                <p14:cNvContentPartPr/>
                <p14:nvPr/>
              </p14:nvContentPartPr>
              <p14:xfrm>
                <a:off x="4592844" y="510647"/>
                <a:ext cx="101880" cy="168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1D883F-755C-452D-9C30-8248F227A8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74844" y="493007"/>
                  <a:ext cx="137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F4E01F-31EE-4D4D-8E9C-3488FDDA1E2E}"/>
                    </a:ext>
                  </a:extLst>
                </p14:cNvPr>
                <p14:cNvContentPartPr/>
                <p14:nvPr/>
              </p14:nvContentPartPr>
              <p14:xfrm>
                <a:off x="4722084" y="530087"/>
                <a:ext cx="79560" cy="111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F4E01F-31EE-4D4D-8E9C-3488FDDA1E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04444" y="512087"/>
                  <a:ext cx="115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B3CA927-7264-4D91-9EFC-BC9E2DC7A9A5}"/>
                    </a:ext>
                  </a:extLst>
                </p14:cNvPr>
                <p14:cNvContentPartPr/>
                <p14:nvPr/>
              </p14:nvContentPartPr>
              <p14:xfrm>
                <a:off x="4858884" y="541247"/>
                <a:ext cx="97920" cy="127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B3CA927-7264-4D91-9EFC-BC9E2DC7A9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40884" y="523247"/>
                  <a:ext cx="133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90D420-715B-4B5A-B920-BF30F9C36CAE}"/>
                    </a:ext>
                  </a:extLst>
                </p14:cNvPr>
                <p14:cNvContentPartPr/>
                <p14:nvPr/>
              </p14:nvContentPartPr>
              <p14:xfrm>
                <a:off x="4933764" y="377447"/>
                <a:ext cx="187920" cy="47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90D420-715B-4B5A-B920-BF30F9C36C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16124" y="359807"/>
                  <a:ext cx="223560" cy="51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C96696-09DA-4DA2-9559-FB4B58CB7150}"/>
              </a:ext>
            </a:extLst>
          </p:cNvPr>
          <p:cNvGrpSpPr/>
          <p:nvPr/>
        </p:nvGrpSpPr>
        <p:grpSpPr>
          <a:xfrm>
            <a:off x="5558724" y="549527"/>
            <a:ext cx="184680" cy="70920"/>
            <a:chOff x="5558724" y="549527"/>
            <a:chExt cx="184680" cy="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91ED29-506B-44EC-AA53-7312ED8D5FD3}"/>
                    </a:ext>
                  </a:extLst>
                </p14:cNvPr>
                <p14:cNvContentPartPr/>
                <p14:nvPr/>
              </p14:nvContentPartPr>
              <p14:xfrm>
                <a:off x="5577444" y="549527"/>
                <a:ext cx="149760" cy="10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91ED29-506B-44EC-AA53-7312ED8D5F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59444" y="531887"/>
                  <a:ext cx="185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32A9D70-8BAD-4D43-BE90-32F273EC6312}"/>
                    </a:ext>
                  </a:extLst>
                </p14:cNvPr>
                <p14:cNvContentPartPr/>
                <p14:nvPr/>
              </p14:nvContentPartPr>
              <p14:xfrm>
                <a:off x="5558724" y="593807"/>
                <a:ext cx="184680" cy="26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32A9D70-8BAD-4D43-BE90-32F273EC63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724" y="575807"/>
                  <a:ext cx="2203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DE7FE4-66A0-422E-9DA5-8709DA7C4362}"/>
              </a:ext>
            </a:extLst>
          </p:cNvPr>
          <p:cNvGrpSpPr/>
          <p:nvPr/>
        </p:nvGrpSpPr>
        <p:grpSpPr>
          <a:xfrm>
            <a:off x="6098724" y="433967"/>
            <a:ext cx="837000" cy="366480"/>
            <a:chOff x="6098724" y="433967"/>
            <a:chExt cx="83700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870DDB-5CA0-46D0-9A2A-894D55B27770}"/>
                    </a:ext>
                  </a:extLst>
                </p14:cNvPr>
                <p14:cNvContentPartPr/>
                <p14:nvPr/>
              </p14:nvContentPartPr>
              <p14:xfrm>
                <a:off x="6098724" y="433967"/>
                <a:ext cx="173160" cy="249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870DDB-5CA0-46D0-9A2A-894D55B277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80724" y="415967"/>
                  <a:ext cx="208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E67D3EF-65E4-43E8-85CC-D26BA9DBF8B2}"/>
                    </a:ext>
                  </a:extLst>
                </p14:cNvPr>
                <p14:cNvContentPartPr/>
                <p14:nvPr/>
              </p14:nvContentPartPr>
              <p14:xfrm>
                <a:off x="6350724" y="611087"/>
                <a:ext cx="113760" cy="189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E67D3EF-65E4-43E8-85CC-D26BA9DBF8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32724" y="593447"/>
                  <a:ext cx="149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DE3735-E73B-4295-A386-5A27F18F2A4B}"/>
                    </a:ext>
                  </a:extLst>
                </p14:cNvPr>
                <p14:cNvContentPartPr/>
                <p14:nvPr/>
              </p14:nvContentPartPr>
              <p14:xfrm>
                <a:off x="6535764" y="611447"/>
                <a:ext cx="95400" cy="187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DE3735-E73B-4295-A386-5A27F18F2A4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18124" y="593807"/>
                  <a:ext cx="13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5231DA-5E3D-429A-A524-0E4AD89F7162}"/>
                    </a:ext>
                  </a:extLst>
                </p14:cNvPr>
                <p14:cNvContentPartPr/>
                <p14:nvPr/>
              </p14:nvContentPartPr>
              <p14:xfrm>
                <a:off x="6796404" y="639887"/>
                <a:ext cx="139320" cy="6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5231DA-5E3D-429A-A524-0E4AD89F71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8764" y="622247"/>
                  <a:ext cx="1749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C62853B-7999-4A4D-980F-F19A592352F8}"/>
              </a:ext>
            </a:extLst>
          </p:cNvPr>
          <p:cNvGrpSpPr/>
          <p:nvPr/>
        </p:nvGrpSpPr>
        <p:grpSpPr>
          <a:xfrm>
            <a:off x="7226604" y="395807"/>
            <a:ext cx="748440" cy="452880"/>
            <a:chOff x="7226604" y="395807"/>
            <a:chExt cx="74844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8708310-22A3-4924-AD12-F3A3B70AB8B3}"/>
                    </a:ext>
                  </a:extLst>
                </p14:cNvPr>
                <p14:cNvContentPartPr/>
                <p14:nvPr/>
              </p14:nvContentPartPr>
              <p14:xfrm>
                <a:off x="7226604" y="395807"/>
                <a:ext cx="191880" cy="251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8708310-22A3-4924-AD12-F3A3B70AB8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08964" y="378167"/>
                  <a:ext cx="227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05EA920-E8AB-4A2E-BDBE-C47A3B178A99}"/>
                    </a:ext>
                  </a:extLst>
                </p14:cNvPr>
                <p14:cNvContentPartPr/>
                <p14:nvPr/>
              </p14:nvContentPartPr>
              <p14:xfrm>
                <a:off x="7525764" y="550247"/>
                <a:ext cx="62640" cy="106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05EA920-E8AB-4A2E-BDBE-C47A3B178A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07764" y="532607"/>
                  <a:ext cx="98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A76272-8D40-42F7-9432-7AA7437D4078}"/>
                    </a:ext>
                  </a:extLst>
                </p14:cNvPr>
                <p14:cNvContentPartPr/>
                <p14:nvPr/>
              </p14:nvContentPartPr>
              <p14:xfrm>
                <a:off x="7601364" y="537287"/>
                <a:ext cx="88200" cy="105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A76272-8D40-42F7-9432-7AA7437D40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83364" y="519647"/>
                  <a:ext cx="123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ECE089-09A2-4935-80C1-5EC7E2363CA9}"/>
                    </a:ext>
                  </a:extLst>
                </p14:cNvPr>
                <p14:cNvContentPartPr/>
                <p14:nvPr/>
              </p14:nvContentPartPr>
              <p14:xfrm>
                <a:off x="7759044" y="528647"/>
                <a:ext cx="110160" cy="200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ECE089-09A2-4935-80C1-5EC7E2363C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41044" y="510647"/>
                  <a:ext cx="145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2423D7D-349E-4490-8AB6-E6F2ACFCD617}"/>
                    </a:ext>
                  </a:extLst>
                </p14:cNvPr>
                <p14:cNvContentPartPr/>
                <p14:nvPr/>
              </p14:nvContentPartPr>
              <p14:xfrm>
                <a:off x="7376364" y="808007"/>
                <a:ext cx="598680" cy="40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2423D7D-349E-4490-8AB6-E6F2ACFCD6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58364" y="790007"/>
                  <a:ext cx="6343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A97A6C5-C384-4B1F-996E-6E7664325A50}"/>
              </a:ext>
            </a:extLst>
          </p:cNvPr>
          <p:cNvGrpSpPr/>
          <p:nvPr/>
        </p:nvGrpSpPr>
        <p:grpSpPr>
          <a:xfrm>
            <a:off x="7398324" y="1021847"/>
            <a:ext cx="707400" cy="176040"/>
            <a:chOff x="7398324" y="1021847"/>
            <a:chExt cx="7074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8B6462C-72B3-4942-AE59-FD07C37DEF51}"/>
                    </a:ext>
                  </a:extLst>
                </p14:cNvPr>
                <p14:cNvContentPartPr/>
                <p14:nvPr/>
              </p14:nvContentPartPr>
              <p14:xfrm>
                <a:off x="7398324" y="1021847"/>
                <a:ext cx="204480" cy="171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8B6462C-72B3-4942-AE59-FD07C37DEF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80684" y="1003847"/>
                  <a:ext cx="240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127E002-9CEA-4ACF-B835-E792826EA90F}"/>
                    </a:ext>
                  </a:extLst>
                </p14:cNvPr>
                <p14:cNvContentPartPr/>
                <p14:nvPr/>
              </p14:nvContentPartPr>
              <p14:xfrm>
                <a:off x="7665444" y="1111487"/>
                <a:ext cx="74880" cy="8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127E002-9CEA-4ACF-B835-E792826EA9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47804" y="1093487"/>
                  <a:ext cx="110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E244AD-B79A-44E5-9674-25471024AD90}"/>
                    </a:ext>
                  </a:extLst>
                </p14:cNvPr>
                <p14:cNvContentPartPr/>
                <p14:nvPr/>
              </p14:nvContentPartPr>
              <p14:xfrm>
                <a:off x="7740684" y="1063967"/>
                <a:ext cx="116640" cy="116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E244AD-B79A-44E5-9674-25471024AD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22684" y="1046327"/>
                  <a:ext cx="152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FF0441-B1FF-4654-8493-4FD301970C98}"/>
                    </a:ext>
                  </a:extLst>
                </p14:cNvPr>
                <p14:cNvContentPartPr/>
                <p14:nvPr/>
              </p14:nvContentPartPr>
              <p14:xfrm>
                <a:off x="7886124" y="1080527"/>
                <a:ext cx="71640" cy="90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FF0441-B1FF-4654-8493-4FD301970C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68124" y="1062887"/>
                  <a:ext cx="107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0204C3-041D-4F75-9AB1-FC2D5523D3D6}"/>
                    </a:ext>
                  </a:extLst>
                </p14:cNvPr>
                <p14:cNvContentPartPr/>
                <p14:nvPr/>
              </p14:nvContentPartPr>
              <p14:xfrm>
                <a:off x="7992324" y="1046327"/>
                <a:ext cx="113400" cy="132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0204C3-041D-4F75-9AB1-FC2D5523D3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74324" y="1028327"/>
                  <a:ext cx="149040" cy="167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3BE15635-42EA-4BEA-85EC-4398FB6F2734}"/>
              </a:ext>
            </a:extLst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407124" y="2097881"/>
            <a:ext cx="1057422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BC21D-FA0A-45EC-8932-86C70D16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91850" cy="4153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4A040E-C617-4274-AE55-840DEFBFD220}"/>
                  </a:ext>
                </a:extLst>
              </p14:cNvPr>
              <p14:cNvContentPartPr/>
              <p14:nvPr/>
            </p14:nvContentPartPr>
            <p14:xfrm>
              <a:off x="1515204" y="639887"/>
              <a:ext cx="346680" cy="14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4A040E-C617-4274-AE55-840DEFBFD2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7204" y="622247"/>
                <a:ext cx="382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C11325-15BC-40BC-B3B8-3B0D0484F7AC}"/>
                  </a:ext>
                </a:extLst>
              </p14:cNvPr>
              <p14:cNvContentPartPr/>
              <p14:nvPr/>
            </p14:nvContentPartPr>
            <p14:xfrm>
              <a:off x="3814164" y="575807"/>
              <a:ext cx="117720" cy="25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C11325-15BC-40BC-B3B8-3B0D0484F7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6524" y="558167"/>
                <a:ext cx="15336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D7A710B-B9F9-473D-BD67-3898DE54C923}"/>
              </a:ext>
            </a:extLst>
          </p:cNvPr>
          <p:cNvGrpSpPr/>
          <p:nvPr/>
        </p:nvGrpSpPr>
        <p:grpSpPr>
          <a:xfrm>
            <a:off x="1920924" y="671567"/>
            <a:ext cx="28800" cy="208440"/>
            <a:chOff x="1920924" y="671567"/>
            <a:chExt cx="2880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D15AAB-38A9-477F-A3F1-485BE78045B1}"/>
                    </a:ext>
                  </a:extLst>
                </p14:cNvPr>
                <p14:cNvContentPartPr/>
                <p14:nvPr/>
              </p14:nvContentPartPr>
              <p14:xfrm>
                <a:off x="1920924" y="742847"/>
                <a:ext cx="2880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D15AAB-38A9-477F-A3F1-485BE78045B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2924" y="724847"/>
                  <a:ext cx="64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E36166-2C95-4D8A-9F82-713B59AC7A98}"/>
                    </a:ext>
                  </a:extLst>
                </p14:cNvPr>
                <p14:cNvContentPartPr/>
                <p14:nvPr/>
              </p14:nvContentPartPr>
              <p14:xfrm>
                <a:off x="1929204" y="671567"/>
                <a:ext cx="144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E36166-2C95-4D8A-9F82-713B59AC7A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11564" y="653567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253DEB-DD4E-4EF6-AD23-7900250AB279}"/>
                  </a:ext>
                </a:extLst>
              </p14:cNvPr>
              <p14:cNvContentPartPr/>
              <p14:nvPr/>
            </p14:nvContentPartPr>
            <p14:xfrm>
              <a:off x="4056084" y="730967"/>
              <a:ext cx="19080" cy="11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253DEB-DD4E-4EF6-AD23-7900250AB2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38084" y="713327"/>
                <a:ext cx="547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CBBE614-2D6F-495F-BCA5-314F8FE2C6F8}"/>
                  </a:ext>
                </a:extLst>
              </p14:cNvPr>
              <p14:cNvContentPartPr/>
              <p14:nvPr/>
            </p14:nvContentPartPr>
            <p14:xfrm>
              <a:off x="4079484" y="58624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CBBE614-2D6F-495F-BCA5-314F8FE2C6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61484" y="56860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03CE4B8-9E64-4EB1-A0BD-AC586CF9C1E3}"/>
              </a:ext>
            </a:extLst>
          </p:cNvPr>
          <p:cNvGrpSpPr/>
          <p:nvPr/>
        </p:nvGrpSpPr>
        <p:grpSpPr>
          <a:xfrm>
            <a:off x="3678084" y="158927"/>
            <a:ext cx="750600" cy="213480"/>
            <a:chOff x="3678084" y="158927"/>
            <a:chExt cx="75060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8573A1-9432-48D8-96C3-37A1620876C7}"/>
                    </a:ext>
                  </a:extLst>
                </p14:cNvPr>
                <p14:cNvContentPartPr/>
                <p14:nvPr/>
              </p14:nvContentPartPr>
              <p14:xfrm>
                <a:off x="3678084" y="184127"/>
                <a:ext cx="181800" cy="14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8573A1-9432-48D8-96C3-37A1620876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60444" y="166487"/>
                  <a:ext cx="217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A303DE-BB8F-4CB5-8EA2-9E52B85FB9EF}"/>
                    </a:ext>
                  </a:extLst>
                </p14:cNvPr>
                <p14:cNvContentPartPr/>
                <p14:nvPr/>
              </p14:nvContentPartPr>
              <p14:xfrm>
                <a:off x="4003524" y="191687"/>
                <a:ext cx="12852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A303DE-BB8F-4CB5-8EA2-9E52B85FB9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85884" y="173687"/>
                  <a:ext cx="164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2EEF87-CF06-43CA-A6D5-CE6E6C47B943}"/>
                    </a:ext>
                  </a:extLst>
                </p14:cNvPr>
                <p14:cNvContentPartPr/>
                <p14:nvPr/>
              </p14:nvContentPartPr>
              <p14:xfrm>
                <a:off x="3988404" y="258647"/>
                <a:ext cx="162360" cy="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2EEF87-CF06-43CA-A6D5-CE6E6C47B9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70764" y="241007"/>
                  <a:ext cx="198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330451-1622-4C1D-9A1E-2F93E82AB893}"/>
                    </a:ext>
                  </a:extLst>
                </p14:cNvPr>
                <p14:cNvContentPartPr/>
                <p14:nvPr/>
              </p14:nvContentPartPr>
              <p14:xfrm>
                <a:off x="4271364" y="158927"/>
                <a:ext cx="157320" cy="213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330451-1622-4C1D-9A1E-2F93E82AB8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53364" y="141287"/>
                  <a:ext cx="1929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3BB707-33CC-4B80-844D-D1FC07A66D27}"/>
              </a:ext>
            </a:extLst>
          </p:cNvPr>
          <p:cNvGrpSpPr/>
          <p:nvPr/>
        </p:nvGrpSpPr>
        <p:grpSpPr>
          <a:xfrm>
            <a:off x="3338604" y="4197047"/>
            <a:ext cx="526680" cy="369000"/>
            <a:chOff x="3338604" y="4197047"/>
            <a:chExt cx="52668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D136A8-1C5A-4A9A-90E1-EDE3B53FED57}"/>
                    </a:ext>
                  </a:extLst>
                </p14:cNvPr>
                <p14:cNvContentPartPr/>
                <p14:nvPr/>
              </p14:nvContentPartPr>
              <p14:xfrm>
                <a:off x="3400164" y="4275527"/>
                <a:ext cx="140760" cy="29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D136A8-1C5A-4A9A-90E1-EDE3B53FED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82524" y="4257527"/>
                  <a:ext cx="176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40E0E5-CA3A-4EFE-95B7-0455B558C4B0}"/>
                    </a:ext>
                  </a:extLst>
                </p14:cNvPr>
                <p14:cNvContentPartPr/>
                <p14:nvPr/>
              </p14:nvContentPartPr>
              <p14:xfrm>
                <a:off x="3338604" y="4197047"/>
                <a:ext cx="225720" cy="2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40E0E5-CA3A-4EFE-95B7-0455B558C4B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20964" y="4179407"/>
                  <a:ext cx="261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169A8D-A22C-471F-B330-07AA466A6ECD}"/>
                    </a:ext>
                  </a:extLst>
                </p14:cNvPr>
                <p14:cNvContentPartPr/>
                <p14:nvPr/>
              </p14:nvContentPartPr>
              <p14:xfrm>
                <a:off x="3716604" y="4303247"/>
                <a:ext cx="129960" cy="1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169A8D-A22C-471F-B330-07AA466A6E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98604" y="4285247"/>
                  <a:ext cx="165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6D9ECD-E1DB-498F-8CBC-E64A0F60F117}"/>
                    </a:ext>
                  </a:extLst>
                </p14:cNvPr>
                <p14:cNvContentPartPr/>
                <p14:nvPr/>
              </p14:nvContentPartPr>
              <p14:xfrm>
                <a:off x="3724884" y="4366967"/>
                <a:ext cx="140400" cy="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6D9ECD-E1DB-498F-8CBC-E64A0F60F11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06884" y="4349327"/>
                  <a:ext cx="1760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266C0DB-4EC2-45D5-933E-EFE9AE9A8A04}"/>
              </a:ext>
            </a:extLst>
          </p:cNvPr>
          <p:cNvGrpSpPr/>
          <p:nvPr/>
        </p:nvGrpSpPr>
        <p:grpSpPr>
          <a:xfrm>
            <a:off x="1040364" y="4211807"/>
            <a:ext cx="913320" cy="248040"/>
            <a:chOff x="1040364" y="4211807"/>
            <a:chExt cx="91332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B5E963-C83C-4C1A-83C8-123BFF28E5B3}"/>
                    </a:ext>
                  </a:extLst>
                </p14:cNvPr>
                <p14:cNvContentPartPr/>
                <p14:nvPr/>
              </p14:nvContentPartPr>
              <p14:xfrm>
                <a:off x="1040364" y="4255367"/>
                <a:ext cx="275760" cy="163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B5E963-C83C-4C1A-83C8-123BFF28E5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2364" y="4237367"/>
                  <a:ext cx="311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6BD2488-3038-488E-A3FE-5102EC2A374D}"/>
                    </a:ext>
                  </a:extLst>
                </p14:cNvPr>
                <p14:cNvContentPartPr/>
                <p14:nvPr/>
              </p14:nvContentPartPr>
              <p14:xfrm>
                <a:off x="1077444" y="4211807"/>
                <a:ext cx="240840" cy="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6BD2488-3038-488E-A3FE-5102EC2A37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9804" y="4193807"/>
                  <a:ext cx="276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347DA3-CD17-46C5-90BD-A567C47EB932}"/>
                    </a:ext>
                  </a:extLst>
                </p14:cNvPr>
                <p14:cNvContentPartPr/>
                <p14:nvPr/>
              </p14:nvContentPartPr>
              <p14:xfrm>
                <a:off x="1421964" y="4293527"/>
                <a:ext cx="161280" cy="2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347DA3-CD17-46C5-90BD-A567C47EB93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03964" y="4275887"/>
                  <a:ext cx="196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D91ADB-8BDE-488A-9539-26216C5CCE9C}"/>
                    </a:ext>
                  </a:extLst>
                </p14:cNvPr>
                <p14:cNvContentPartPr/>
                <p14:nvPr/>
              </p14:nvContentPartPr>
              <p14:xfrm>
                <a:off x="1466244" y="4366967"/>
                <a:ext cx="115920" cy="15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D91ADB-8BDE-488A-9539-26216C5CCE9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48244" y="4349327"/>
                  <a:ext cx="151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A90E8F2-805F-4743-AAA9-7DE68C4D9591}"/>
                    </a:ext>
                  </a:extLst>
                </p14:cNvPr>
                <p14:cNvContentPartPr/>
                <p14:nvPr/>
              </p14:nvContentPartPr>
              <p14:xfrm>
                <a:off x="1753164" y="4293527"/>
                <a:ext cx="200520" cy="166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A90E8F2-805F-4743-AAA9-7DE68C4D959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35524" y="4275887"/>
                  <a:ext cx="23616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08D943-C72F-47F9-AB9E-902511BF7ECB}"/>
              </a:ext>
            </a:extLst>
          </p:cNvPr>
          <p:cNvGrpSpPr/>
          <p:nvPr/>
        </p:nvGrpSpPr>
        <p:grpSpPr>
          <a:xfrm>
            <a:off x="4033404" y="4276247"/>
            <a:ext cx="371160" cy="157680"/>
            <a:chOff x="4033404" y="4276247"/>
            <a:chExt cx="37116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B51CAF-3EEA-4022-9FB8-FB2BFCB709F4}"/>
                    </a:ext>
                  </a:extLst>
                </p14:cNvPr>
                <p14:cNvContentPartPr/>
                <p14:nvPr/>
              </p14:nvContentPartPr>
              <p14:xfrm>
                <a:off x="4033404" y="4276247"/>
                <a:ext cx="166680" cy="133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B51CAF-3EEA-4022-9FB8-FB2BFCB709F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15404" y="4258607"/>
                  <a:ext cx="202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89C7BE-0B3C-4186-9AC5-3E01EA3509C3}"/>
                    </a:ext>
                  </a:extLst>
                </p14:cNvPr>
                <p14:cNvContentPartPr/>
                <p14:nvPr/>
              </p14:nvContentPartPr>
              <p14:xfrm>
                <a:off x="4297644" y="4282007"/>
                <a:ext cx="106920" cy="151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089C7BE-0B3C-4186-9AC5-3E01EA3509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79644" y="4264007"/>
                  <a:ext cx="14256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746DFEB-C4E7-4B46-8E2E-B18EDDE61741}"/>
                  </a:ext>
                </a:extLst>
              </p14:cNvPr>
              <p14:cNvContentPartPr/>
              <p14:nvPr/>
            </p14:nvContentPartPr>
            <p14:xfrm>
              <a:off x="2661804" y="621887"/>
              <a:ext cx="127080" cy="4084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746DFEB-C4E7-4B46-8E2E-B18EDDE6174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43804" y="604247"/>
                <a:ext cx="162720" cy="41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EB41D5-F37B-44DC-BFBB-B825EDC38074}"/>
                  </a:ext>
                </a:extLst>
              </p14:cNvPr>
              <p14:cNvContentPartPr/>
              <p14:nvPr/>
            </p14:nvContentPartPr>
            <p14:xfrm>
              <a:off x="5451444" y="667247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EB41D5-F37B-44DC-BFBB-B825EDC380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33444" y="6492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6DCE39-5973-422E-A6F2-74DDE3C83282}"/>
                  </a:ext>
                </a:extLst>
              </p14:cNvPr>
              <p14:cNvContentPartPr/>
              <p14:nvPr/>
            </p14:nvContentPartPr>
            <p14:xfrm>
              <a:off x="5362524" y="733487"/>
              <a:ext cx="98280" cy="295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6DCE39-5973-422E-A6F2-74DDE3C832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44884" y="715487"/>
                <a:ext cx="1339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815B64-A4B1-4716-83A7-A8109035716F}"/>
                  </a:ext>
                </a:extLst>
              </p14:cNvPr>
              <p14:cNvContentPartPr/>
              <p14:nvPr/>
            </p14:nvContentPartPr>
            <p14:xfrm>
              <a:off x="5547204" y="849767"/>
              <a:ext cx="212760" cy="140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815B64-A4B1-4716-83A7-A810903571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9204" y="832127"/>
                <a:ext cx="248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E893E0-9FBB-4DF5-B71F-74A88DCB355D}"/>
                  </a:ext>
                </a:extLst>
              </p14:cNvPr>
              <p14:cNvContentPartPr/>
              <p14:nvPr/>
            </p14:nvContentPartPr>
            <p14:xfrm>
              <a:off x="5842044" y="921767"/>
              <a:ext cx="63360" cy="109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E893E0-9FBB-4DF5-B71F-74A88DCB355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24044" y="903767"/>
                <a:ext cx="990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EAC2AA-4BC5-4467-9CBD-1A94A5C5AD8F}"/>
                  </a:ext>
                </a:extLst>
              </p14:cNvPr>
              <p14:cNvContentPartPr/>
              <p14:nvPr/>
            </p14:nvContentPartPr>
            <p14:xfrm>
              <a:off x="5880564" y="78064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EAC2AA-4BC5-4467-9CBD-1A94A5C5AD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62924" y="7626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1BE4FF-7EFA-41FB-9AB7-E09EC99C4656}"/>
                  </a:ext>
                </a:extLst>
              </p14:cNvPr>
              <p14:cNvContentPartPr/>
              <p14:nvPr/>
            </p14:nvContentPartPr>
            <p14:xfrm>
              <a:off x="5971644" y="944447"/>
              <a:ext cx="127440" cy="16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1BE4FF-7EFA-41FB-9AB7-E09EC99C465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54004" y="926447"/>
                <a:ext cx="1630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1E5BD38-BA74-4A95-BA1C-609CD4EEF53B}"/>
                  </a:ext>
                </a:extLst>
              </p14:cNvPr>
              <p14:cNvContentPartPr/>
              <p14:nvPr/>
            </p14:nvContentPartPr>
            <p14:xfrm>
              <a:off x="6296364" y="909887"/>
              <a:ext cx="113760" cy="173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1E5BD38-BA74-4A95-BA1C-609CD4EEF53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78364" y="891887"/>
                <a:ext cx="1494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D3F1104-2C67-4F11-A329-A26ACEAFFF6A}"/>
                  </a:ext>
                </a:extLst>
              </p14:cNvPr>
              <p14:cNvContentPartPr/>
              <p14:nvPr/>
            </p14:nvContentPartPr>
            <p14:xfrm>
              <a:off x="6415164" y="903407"/>
              <a:ext cx="153360" cy="126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D3F1104-2C67-4F11-A329-A26ACEAFFF6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397164" y="885767"/>
                <a:ext cx="189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9171F72-8CE9-4BDE-9E21-BD9BBED31CA7}"/>
                  </a:ext>
                </a:extLst>
              </p14:cNvPr>
              <p14:cNvContentPartPr/>
              <p14:nvPr/>
            </p14:nvContentPartPr>
            <p14:xfrm>
              <a:off x="6340284" y="803687"/>
              <a:ext cx="181080" cy="1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9171F72-8CE9-4BDE-9E21-BD9BBED31CA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22644" y="786047"/>
                <a:ext cx="216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77737B7-042C-4FFA-87CE-8A457FDA1ECF}"/>
                  </a:ext>
                </a:extLst>
              </p14:cNvPr>
              <p14:cNvContentPartPr/>
              <p14:nvPr/>
            </p14:nvContentPartPr>
            <p14:xfrm>
              <a:off x="6693804" y="748247"/>
              <a:ext cx="95040" cy="357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77737B7-042C-4FFA-87CE-8A457FDA1EC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675804" y="730247"/>
                <a:ext cx="1306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E06093D-5D59-40DC-8455-2D50F41C5442}"/>
                  </a:ext>
                </a:extLst>
              </p14:cNvPr>
              <p14:cNvContentPartPr/>
              <p14:nvPr/>
            </p14:nvContentPartPr>
            <p14:xfrm>
              <a:off x="7115004" y="712247"/>
              <a:ext cx="84240" cy="245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E06093D-5D59-40DC-8455-2D50F41C544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097004" y="694607"/>
                <a:ext cx="1198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C8F7177-379D-4669-9F0D-D05FF5EF6EAF}"/>
                  </a:ext>
                </a:extLst>
              </p14:cNvPr>
              <p14:cNvContentPartPr/>
              <p14:nvPr/>
            </p14:nvContentPartPr>
            <p14:xfrm>
              <a:off x="7246404" y="832127"/>
              <a:ext cx="104400" cy="231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C8F7177-379D-4669-9F0D-D05FF5EF6EA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28764" y="814127"/>
                <a:ext cx="1400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DBD037B-A452-4FDF-A06C-227E07D93E9C}"/>
                  </a:ext>
                </a:extLst>
              </p14:cNvPr>
              <p14:cNvContentPartPr/>
              <p14:nvPr/>
            </p14:nvContentPartPr>
            <p14:xfrm>
              <a:off x="7464924" y="934007"/>
              <a:ext cx="18000" cy="126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DBD037B-A452-4FDF-A06C-227E07D93E9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47284" y="916007"/>
                <a:ext cx="53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8E47EA2-D118-4908-AAA2-DF1B42B02EDA}"/>
                  </a:ext>
                </a:extLst>
              </p14:cNvPr>
              <p14:cNvContentPartPr/>
              <p14:nvPr/>
            </p14:nvContentPartPr>
            <p14:xfrm>
              <a:off x="7444044" y="786047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8E47EA2-D118-4908-AAA2-DF1B42B02E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26044" y="7680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E9C111-37C6-492B-B2B7-6807114D53CC}"/>
                  </a:ext>
                </a:extLst>
              </p14:cNvPr>
              <p14:cNvContentPartPr/>
              <p14:nvPr/>
            </p14:nvContentPartPr>
            <p14:xfrm>
              <a:off x="7566444" y="924647"/>
              <a:ext cx="114480" cy="13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E9C111-37C6-492B-B2B7-6807114D53C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48804" y="906647"/>
                <a:ext cx="1501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57221E5-70E7-47BF-9D5A-6C606B82268A}"/>
                  </a:ext>
                </a:extLst>
              </p14:cNvPr>
              <p14:cNvContentPartPr/>
              <p14:nvPr/>
            </p14:nvContentPartPr>
            <p14:xfrm>
              <a:off x="7781004" y="819527"/>
              <a:ext cx="131040" cy="229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57221E5-70E7-47BF-9D5A-6C606B82268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63364" y="801527"/>
                <a:ext cx="1666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A71CE9-7243-47DF-B84B-E129247A6911}"/>
                  </a:ext>
                </a:extLst>
              </p14:cNvPr>
              <p14:cNvContentPartPr/>
              <p14:nvPr/>
            </p14:nvContentPartPr>
            <p14:xfrm>
              <a:off x="7756884" y="739607"/>
              <a:ext cx="189360" cy="22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A71CE9-7243-47DF-B84B-E129247A69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38884" y="721967"/>
                <a:ext cx="225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CD7AD81-DC89-496A-933F-15B4E2902702}"/>
                  </a:ext>
                </a:extLst>
              </p14:cNvPr>
              <p14:cNvContentPartPr/>
              <p14:nvPr/>
            </p14:nvContentPartPr>
            <p14:xfrm>
              <a:off x="7945884" y="615767"/>
              <a:ext cx="170280" cy="455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CD7AD81-DC89-496A-933F-15B4E29027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28244" y="598127"/>
                <a:ext cx="2059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8C0B3EC-A637-44D6-B677-93AAF3B203DA}"/>
                  </a:ext>
                </a:extLst>
              </p14:cNvPr>
              <p14:cNvContentPartPr/>
              <p14:nvPr/>
            </p14:nvContentPartPr>
            <p14:xfrm>
              <a:off x="5235444" y="4132967"/>
              <a:ext cx="304920" cy="318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8C0B3EC-A637-44D6-B677-93AAF3B203D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17804" y="4115327"/>
                <a:ext cx="3405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68D93FE-EEA3-40CF-8EEB-CC6F3186BF21}"/>
                  </a:ext>
                </a:extLst>
              </p14:cNvPr>
              <p14:cNvContentPartPr/>
              <p14:nvPr/>
            </p14:nvContentPartPr>
            <p14:xfrm>
              <a:off x="5668524" y="4141247"/>
              <a:ext cx="113400" cy="311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68D93FE-EEA3-40CF-8EEB-CC6F3186BF2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50884" y="4123607"/>
                <a:ext cx="1490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9B55577-C9CF-4277-AE4B-9CEDFDBD7302}"/>
                  </a:ext>
                </a:extLst>
              </p14:cNvPr>
              <p14:cNvContentPartPr/>
              <p14:nvPr/>
            </p14:nvContentPartPr>
            <p14:xfrm>
              <a:off x="5792004" y="4285607"/>
              <a:ext cx="176400" cy="128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9B55577-C9CF-4277-AE4B-9CEDFDBD730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74364" y="4267607"/>
                <a:ext cx="212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705D66-7917-4BCF-BBD3-950F2FFF2ECC}"/>
                  </a:ext>
                </a:extLst>
              </p14:cNvPr>
              <p14:cNvContentPartPr/>
              <p14:nvPr/>
            </p14:nvContentPartPr>
            <p14:xfrm>
              <a:off x="6042924" y="4334567"/>
              <a:ext cx="22680" cy="137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705D66-7917-4BCF-BBD3-950F2FFF2E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24924" y="4316927"/>
                <a:ext cx="583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7CE1A46-D826-4E08-A4AE-2334A3CBBB62}"/>
                  </a:ext>
                </a:extLst>
              </p14:cNvPr>
              <p14:cNvContentPartPr/>
              <p14:nvPr/>
            </p14:nvContentPartPr>
            <p14:xfrm>
              <a:off x="6056964" y="4213967"/>
              <a:ext cx="192960" cy="168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7CE1A46-D826-4E08-A4AE-2334A3CBBB6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38964" y="4195967"/>
                <a:ext cx="2286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D66EC78-4D0F-4222-AAC2-CBCEC46D9788}"/>
                  </a:ext>
                </a:extLst>
              </p14:cNvPr>
              <p14:cNvContentPartPr/>
              <p14:nvPr/>
            </p14:nvContentPartPr>
            <p14:xfrm>
              <a:off x="6319404" y="4274807"/>
              <a:ext cx="233640" cy="158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D66EC78-4D0F-4222-AAC2-CBCEC46D978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01404" y="4257167"/>
                <a:ext cx="2692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7E7FA64-84EE-46ED-9F1D-23227C397CA2}"/>
                  </a:ext>
                </a:extLst>
              </p14:cNvPr>
              <p14:cNvContentPartPr/>
              <p14:nvPr/>
            </p14:nvContentPartPr>
            <p14:xfrm>
              <a:off x="6306444" y="4192727"/>
              <a:ext cx="185760" cy="4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7E7FA64-84EE-46ED-9F1D-23227C397CA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88804" y="4175087"/>
                <a:ext cx="2214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7567A4B-E069-4B49-AA26-A91A11CC3DBA}"/>
                  </a:ext>
                </a:extLst>
              </p14:cNvPr>
              <p14:cNvContentPartPr/>
              <p14:nvPr/>
            </p14:nvContentPartPr>
            <p14:xfrm>
              <a:off x="6574644" y="4113167"/>
              <a:ext cx="79920" cy="465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7567A4B-E069-4B49-AA26-A91A11CC3DB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57004" y="4095167"/>
                <a:ext cx="1155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A495209-AC35-4E0B-9A62-11D458B87D4E}"/>
                  </a:ext>
                </a:extLst>
              </p14:cNvPr>
              <p14:cNvContentPartPr/>
              <p14:nvPr/>
            </p14:nvContentPartPr>
            <p14:xfrm>
              <a:off x="7057404" y="4103087"/>
              <a:ext cx="266760" cy="280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A495209-AC35-4E0B-9A62-11D458B87D4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39764" y="4085447"/>
                <a:ext cx="3024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30359A1-076D-4C93-A0E7-781331E7899F}"/>
                  </a:ext>
                </a:extLst>
              </p14:cNvPr>
              <p14:cNvContentPartPr/>
              <p14:nvPr/>
            </p14:nvContentPartPr>
            <p14:xfrm>
              <a:off x="7410204" y="4262207"/>
              <a:ext cx="138600" cy="280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30359A1-076D-4C93-A0E7-781331E7899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92204" y="4244207"/>
                <a:ext cx="174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7A1F644-E5EE-47B2-83F8-F146D6270E57}"/>
                  </a:ext>
                </a:extLst>
              </p14:cNvPr>
              <p14:cNvContentPartPr/>
              <p14:nvPr/>
            </p14:nvContentPartPr>
            <p14:xfrm>
              <a:off x="7659684" y="4320887"/>
              <a:ext cx="9720" cy="112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7A1F644-E5EE-47B2-83F8-F146D6270E5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42044" y="4303247"/>
                <a:ext cx="453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8ED5CF5-3D99-4CA7-9C93-4D6D3CB091B9}"/>
                  </a:ext>
                </a:extLst>
              </p14:cNvPr>
              <p14:cNvContentPartPr/>
              <p14:nvPr/>
            </p14:nvContentPartPr>
            <p14:xfrm>
              <a:off x="7665444" y="4127927"/>
              <a:ext cx="218520" cy="200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8ED5CF5-3D99-4CA7-9C93-4D6D3CB091B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47804" y="4109927"/>
                <a:ext cx="2541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8990D7D-4C7D-41FF-9144-DFA2C24DFA4D}"/>
                  </a:ext>
                </a:extLst>
              </p14:cNvPr>
              <p14:cNvContentPartPr/>
              <p14:nvPr/>
            </p14:nvContentPartPr>
            <p14:xfrm>
              <a:off x="7915284" y="4270487"/>
              <a:ext cx="110160" cy="241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8990D7D-4C7D-41FF-9144-DFA2C24DFA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97284" y="4252847"/>
                <a:ext cx="1458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70C3654-F2E9-486A-BEC5-036F75BA0EF5}"/>
                  </a:ext>
                </a:extLst>
              </p14:cNvPr>
              <p14:cNvContentPartPr/>
              <p14:nvPr/>
            </p14:nvContentPartPr>
            <p14:xfrm>
              <a:off x="7922124" y="4165727"/>
              <a:ext cx="169560" cy="3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70C3654-F2E9-486A-BEC5-036F75BA0EF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04484" y="4147727"/>
                <a:ext cx="2052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7820C2C-9B0A-4EA8-8649-BC5D8FF8868A}"/>
                  </a:ext>
                </a:extLst>
              </p14:cNvPr>
              <p14:cNvContentPartPr/>
              <p14:nvPr/>
            </p14:nvContentPartPr>
            <p14:xfrm>
              <a:off x="7320564" y="4138367"/>
              <a:ext cx="210240" cy="404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7820C2C-9B0A-4EA8-8649-BC5D8FF8868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02564" y="4120367"/>
                <a:ext cx="2458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2906346-FA1C-4C0B-829E-69F4AEFC609E}"/>
                  </a:ext>
                </a:extLst>
              </p14:cNvPr>
              <p14:cNvContentPartPr/>
              <p14:nvPr/>
            </p14:nvContentPartPr>
            <p14:xfrm>
              <a:off x="8096004" y="4008047"/>
              <a:ext cx="119520" cy="549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906346-FA1C-4C0B-829E-69F4AEFC609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078364" y="3990407"/>
                <a:ext cx="15516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EC8E52A-1477-41C5-A333-437784B74494}"/>
                  </a:ext>
                </a:extLst>
              </p14:cNvPr>
              <p14:cNvContentPartPr/>
              <p14:nvPr/>
            </p14:nvContentPartPr>
            <p14:xfrm>
              <a:off x="5699844" y="1994567"/>
              <a:ext cx="159120" cy="19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EC8E52A-1477-41C5-A333-437784B744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82204" y="1976567"/>
                <a:ext cx="194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56233FE-1504-4D14-9B5A-34F12F08BEC6}"/>
                  </a:ext>
                </a:extLst>
              </p14:cNvPr>
              <p14:cNvContentPartPr/>
              <p14:nvPr/>
            </p14:nvContentPartPr>
            <p14:xfrm>
              <a:off x="6004404" y="1924007"/>
              <a:ext cx="19080" cy="181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56233FE-1504-4D14-9B5A-34F12F08BEC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86404" y="1906007"/>
                <a:ext cx="54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7525C5F-052F-44F6-BC6E-B087F5682755}"/>
                  </a:ext>
                </a:extLst>
              </p14:cNvPr>
              <p14:cNvContentPartPr/>
              <p14:nvPr/>
            </p14:nvContentPartPr>
            <p14:xfrm>
              <a:off x="5967684" y="2333327"/>
              <a:ext cx="7920" cy="223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7525C5F-052F-44F6-BC6E-B087F568275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50044" y="2315687"/>
                <a:ext cx="435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49986B-FD43-4F2A-BAAF-BCC1FAA216ED}"/>
                  </a:ext>
                </a:extLst>
              </p14:cNvPr>
              <p14:cNvContentPartPr/>
              <p14:nvPr/>
            </p14:nvContentPartPr>
            <p14:xfrm>
              <a:off x="5884164" y="2807807"/>
              <a:ext cx="140040" cy="191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49986B-FD43-4F2A-BAAF-BCC1FAA216E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66164" y="2789807"/>
                <a:ext cx="175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57960EF-B47B-4BD8-A3A7-C835572C4628}"/>
                  </a:ext>
                </a:extLst>
              </p14:cNvPr>
              <p14:cNvContentPartPr/>
              <p14:nvPr/>
            </p14:nvContentPartPr>
            <p14:xfrm>
              <a:off x="5747724" y="3299207"/>
              <a:ext cx="190440" cy="5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57960EF-B47B-4BD8-A3A7-C835572C462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30084" y="3281567"/>
                <a:ext cx="226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2B1EF32-9EEF-47F2-923D-4DD278621B91}"/>
                  </a:ext>
                </a:extLst>
              </p14:cNvPr>
              <p14:cNvContentPartPr/>
              <p14:nvPr/>
            </p14:nvContentPartPr>
            <p14:xfrm>
              <a:off x="6097644" y="3208487"/>
              <a:ext cx="16920" cy="200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2B1EF32-9EEF-47F2-923D-4DD278621B9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79644" y="3190847"/>
                <a:ext cx="525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6841D78-0FEE-4600-B438-6DCC1AA4548E}"/>
                  </a:ext>
                </a:extLst>
              </p14:cNvPr>
              <p14:cNvContentPartPr/>
              <p14:nvPr/>
            </p14:nvContentPartPr>
            <p14:xfrm>
              <a:off x="6054444" y="3627887"/>
              <a:ext cx="9720" cy="186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6841D78-0FEE-4600-B438-6DCC1AA454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36804" y="3610247"/>
                <a:ext cx="453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7032751-425D-4030-B37F-BCF2C679D42E}"/>
                  </a:ext>
                </a:extLst>
              </p14:cNvPr>
              <p14:cNvContentPartPr/>
              <p14:nvPr/>
            </p14:nvContentPartPr>
            <p14:xfrm>
              <a:off x="7302204" y="1861007"/>
              <a:ext cx="172440" cy="8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7032751-425D-4030-B37F-BCF2C679D42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84564" y="1843007"/>
                <a:ext cx="2080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FD0AC76-2CB6-4027-8684-1FB39991859E}"/>
                  </a:ext>
                </a:extLst>
              </p14:cNvPr>
              <p14:cNvContentPartPr/>
              <p14:nvPr/>
            </p14:nvContentPartPr>
            <p14:xfrm>
              <a:off x="7600644" y="1764527"/>
              <a:ext cx="140400" cy="177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FD0AC76-2CB6-4027-8684-1FB39991859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82644" y="1746527"/>
                <a:ext cx="176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6F4CFE6-3196-423B-A6B6-3B7B55DBAA56}"/>
                  </a:ext>
                </a:extLst>
              </p14:cNvPr>
              <p14:cNvContentPartPr/>
              <p14:nvPr/>
            </p14:nvContentPartPr>
            <p14:xfrm>
              <a:off x="7572204" y="2186447"/>
              <a:ext cx="149400" cy="99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6F4CFE6-3196-423B-A6B6-3B7B55DBAA5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54564" y="2168807"/>
                <a:ext cx="1850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27E5ADB-930C-42FF-87B1-EECE71AD0474}"/>
                  </a:ext>
                </a:extLst>
              </p14:cNvPr>
              <p14:cNvContentPartPr/>
              <p14:nvPr/>
            </p14:nvContentPartPr>
            <p14:xfrm>
              <a:off x="7690284" y="2190767"/>
              <a:ext cx="7200" cy="205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27E5ADB-930C-42FF-87B1-EECE71AD047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72284" y="2172767"/>
                <a:ext cx="428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5BF497D-C349-4855-9237-BFFB9E4A5A4F}"/>
                  </a:ext>
                </a:extLst>
              </p14:cNvPr>
              <p14:cNvContentPartPr/>
              <p14:nvPr/>
            </p14:nvContentPartPr>
            <p14:xfrm>
              <a:off x="7449084" y="2717807"/>
              <a:ext cx="143640" cy="4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5BF497D-C349-4855-9237-BFFB9E4A5A4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431084" y="2699807"/>
                <a:ext cx="179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3F7F317-B8E8-43F3-A8BA-FEC6211991F2}"/>
                  </a:ext>
                </a:extLst>
              </p14:cNvPr>
              <p14:cNvContentPartPr/>
              <p14:nvPr/>
            </p14:nvContentPartPr>
            <p14:xfrm>
              <a:off x="7680204" y="2711327"/>
              <a:ext cx="147600" cy="150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3F7F317-B8E8-43F3-A8BA-FEC6211991F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62564" y="2693687"/>
                <a:ext cx="1832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B1DC99A-46E9-4842-A964-2800B0BA02C0}"/>
                  </a:ext>
                </a:extLst>
              </p14:cNvPr>
              <p14:cNvContentPartPr/>
              <p14:nvPr/>
            </p14:nvContentPartPr>
            <p14:xfrm>
              <a:off x="7456644" y="3320447"/>
              <a:ext cx="177120" cy="11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B1DC99A-46E9-4842-A964-2800B0BA02C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439004" y="3302447"/>
                <a:ext cx="212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5BB88C0-5210-49D5-8444-DE55ECEFAC7A}"/>
                  </a:ext>
                </a:extLst>
              </p14:cNvPr>
              <p14:cNvContentPartPr/>
              <p14:nvPr/>
            </p14:nvContentPartPr>
            <p14:xfrm>
              <a:off x="7710444" y="3245207"/>
              <a:ext cx="170280" cy="184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5BB88C0-5210-49D5-8444-DE55ECEFAC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92444" y="3227207"/>
                <a:ext cx="205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1CC990D-C5A3-4036-BE0C-2FBF00F9A0E3}"/>
                  </a:ext>
                </a:extLst>
              </p14:cNvPr>
              <p14:cNvContentPartPr/>
              <p14:nvPr/>
            </p14:nvContentPartPr>
            <p14:xfrm>
              <a:off x="5335884" y="1225967"/>
              <a:ext cx="2886840" cy="65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1CC990D-C5A3-4036-BE0C-2FBF00F9A0E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18244" y="1207967"/>
                <a:ext cx="29224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21BC274-4139-4B6D-B26A-F6B9669C3393}"/>
                  </a:ext>
                </a:extLst>
              </p14:cNvPr>
              <p14:cNvContentPartPr/>
              <p14:nvPr/>
            </p14:nvContentPartPr>
            <p14:xfrm>
              <a:off x="6836724" y="419567"/>
              <a:ext cx="107280" cy="4208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21BC274-4139-4B6D-B26A-F6B9669C339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18724" y="401567"/>
                <a:ext cx="142920" cy="42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AD48746-5AA9-4649-A342-078769A7ED5D}"/>
                  </a:ext>
                </a:extLst>
              </p14:cNvPr>
              <p14:cNvContentPartPr/>
              <p14:nvPr/>
            </p14:nvContentPartPr>
            <p14:xfrm>
              <a:off x="8286084" y="425687"/>
              <a:ext cx="64440" cy="32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AD48746-5AA9-4649-A342-078769A7ED5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268444" y="408047"/>
                <a:ext cx="100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327487C-B84B-4DEF-8BBE-B4802CB41E87}"/>
                  </a:ext>
                </a:extLst>
              </p14:cNvPr>
              <p14:cNvContentPartPr/>
              <p14:nvPr/>
            </p14:nvContentPartPr>
            <p14:xfrm>
              <a:off x="8286084" y="425687"/>
              <a:ext cx="133560" cy="4239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327487C-B84B-4DEF-8BBE-B4802CB41E8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268444" y="408047"/>
                <a:ext cx="169200" cy="42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99BB5F7-31B9-47DE-BC10-0ADE1F09A8A2}"/>
                  </a:ext>
                </a:extLst>
              </p14:cNvPr>
              <p14:cNvContentPartPr/>
              <p14:nvPr/>
            </p14:nvContentPartPr>
            <p14:xfrm>
              <a:off x="8202564" y="1199687"/>
              <a:ext cx="3614400" cy="662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99BB5F7-31B9-47DE-BC10-0ADE1F09A8A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84564" y="1182047"/>
                <a:ext cx="36500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9797EF3-38E5-4773-8A36-874EFB7E1F88}"/>
                  </a:ext>
                </a:extLst>
              </p14:cNvPr>
              <p14:cNvContentPartPr/>
              <p14:nvPr/>
            </p14:nvContentPartPr>
            <p14:xfrm>
              <a:off x="8518644" y="250367"/>
              <a:ext cx="83160" cy="258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9797EF3-38E5-4773-8A36-874EFB7E1F8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500644" y="232727"/>
                <a:ext cx="1188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6BF891B-268F-46B6-8181-2435A71AEC84}"/>
                  </a:ext>
                </a:extLst>
              </p14:cNvPr>
              <p14:cNvContentPartPr/>
              <p14:nvPr/>
            </p14:nvContentPartPr>
            <p14:xfrm>
              <a:off x="8634924" y="333167"/>
              <a:ext cx="150840" cy="159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6BF891B-268F-46B6-8181-2435A71AEC8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17284" y="315167"/>
                <a:ext cx="1864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A2D7699-56FF-4D20-AB48-B3BEA0EB48A0}"/>
                  </a:ext>
                </a:extLst>
              </p14:cNvPr>
              <p14:cNvContentPartPr/>
              <p14:nvPr/>
            </p14:nvContentPartPr>
            <p14:xfrm>
              <a:off x="8812404" y="298607"/>
              <a:ext cx="39960" cy="216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A2D7699-56FF-4D20-AB48-B3BEA0EB48A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94404" y="280967"/>
                <a:ext cx="75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4297168-018F-4568-8AD1-D567B264FEF0}"/>
                  </a:ext>
                </a:extLst>
              </p14:cNvPr>
              <p14:cNvContentPartPr/>
              <p14:nvPr/>
            </p14:nvContentPartPr>
            <p14:xfrm>
              <a:off x="8895204" y="408047"/>
              <a:ext cx="82080" cy="8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4297168-018F-4568-8AD1-D567B264FEF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877564" y="390047"/>
                <a:ext cx="1177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A399D30-8123-43EC-B4EB-0C39A05BA163}"/>
                  </a:ext>
                </a:extLst>
              </p14:cNvPr>
              <p14:cNvContentPartPr/>
              <p14:nvPr/>
            </p14:nvContentPartPr>
            <p14:xfrm>
              <a:off x="9044604" y="388967"/>
              <a:ext cx="124200" cy="123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A399D30-8123-43EC-B4EB-0C39A05BA16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26604" y="371327"/>
                <a:ext cx="159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9158777-D106-484F-A304-9F543AD356E4}"/>
                  </a:ext>
                </a:extLst>
              </p14:cNvPr>
              <p14:cNvContentPartPr/>
              <p14:nvPr/>
            </p14:nvContentPartPr>
            <p14:xfrm>
              <a:off x="9045684" y="237767"/>
              <a:ext cx="285120" cy="3319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9158777-D106-484F-A304-9F543AD356E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28044" y="220127"/>
                <a:ext cx="3207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D899893-5E66-439D-AD45-135CDD4B19D6}"/>
                  </a:ext>
                </a:extLst>
              </p14:cNvPr>
              <p14:cNvContentPartPr/>
              <p14:nvPr/>
            </p14:nvContentPartPr>
            <p14:xfrm>
              <a:off x="9462204" y="382847"/>
              <a:ext cx="7200" cy="36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D899893-5E66-439D-AD45-135CDD4B19D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444564" y="364847"/>
                <a:ext cx="42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92E2AFC-7C1E-46C4-81A9-3874BEA78395}"/>
                  </a:ext>
                </a:extLst>
              </p14:cNvPr>
              <p14:cNvContentPartPr/>
              <p14:nvPr/>
            </p14:nvContentPartPr>
            <p14:xfrm>
              <a:off x="8569764" y="745007"/>
              <a:ext cx="34200" cy="198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92E2AFC-7C1E-46C4-81A9-3874BEA7839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551764" y="727007"/>
                <a:ext cx="698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5B81EB1-C054-4E15-9310-33174013923E}"/>
                  </a:ext>
                </a:extLst>
              </p14:cNvPr>
              <p14:cNvContentPartPr/>
              <p14:nvPr/>
            </p14:nvContentPartPr>
            <p14:xfrm>
              <a:off x="8664444" y="811247"/>
              <a:ext cx="84960" cy="195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5B81EB1-C054-4E15-9310-33174013923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646804" y="793247"/>
                <a:ext cx="1206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33F2585-ED22-48A8-B9AE-AF05310C7C27}"/>
                  </a:ext>
                </a:extLst>
              </p14:cNvPr>
              <p14:cNvContentPartPr/>
              <p14:nvPr/>
            </p14:nvContentPartPr>
            <p14:xfrm>
              <a:off x="8831124" y="925367"/>
              <a:ext cx="7200" cy="124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33F2585-ED22-48A8-B9AE-AF05310C7C2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813124" y="907727"/>
                <a:ext cx="428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1BAC017-B95A-4360-83CB-E2AF7A78546F}"/>
                  </a:ext>
                </a:extLst>
              </p14:cNvPr>
              <p14:cNvContentPartPr/>
              <p14:nvPr/>
            </p14:nvContentPartPr>
            <p14:xfrm>
              <a:off x="8854524" y="803687"/>
              <a:ext cx="140400" cy="1368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1BAC017-B95A-4360-83CB-E2AF7A78546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836524" y="786047"/>
                <a:ext cx="176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3667AA6-66DA-4D9B-B333-6AA9621D733D}"/>
                  </a:ext>
                </a:extLst>
              </p14:cNvPr>
              <p14:cNvContentPartPr/>
              <p14:nvPr/>
            </p14:nvContentPartPr>
            <p14:xfrm>
              <a:off x="9052884" y="897647"/>
              <a:ext cx="83160" cy="162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3667AA6-66DA-4D9B-B333-6AA9621D733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034884" y="879647"/>
                <a:ext cx="1188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A83C858-08A1-4112-9660-ED95D82A31DD}"/>
                  </a:ext>
                </a:extLst>
              </p14:cNvPr>
              <p14:cNvContentPartPr/>
              <p14:nvPr/>
            </p14:nvContentPartPr>
            <p14:xfrm>
              <a:off x="9021204" y="803687"/>
              <a:ext cx="127440" cy="25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A83C858-08A1-4112-9660-ED95D82A31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03564" y="786047"/>
                <a:ext cx="163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403F652-4C1E-4244-A259-CF604E26F653}"/>
                  </a:ext>
                </a:extLst>
              </p14:cNvPr>
              <p14:cNvContentPartPr/>
              <p14:nvPr/>
            </p14:nvContentPartPr>
            <p14:xfrm>
              <a:off x="9191484" y="783887"/>
              <a:ext cx="91440" cy="310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403F652-4C1E-4244-A259-CF604E26F65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173844" y="765887"/>
                <a:ext cx="127080" cy="34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932ACB-6BFC-42BB-9972-08EE87C7E838}"/>
              </a:ext>
            </a:extLst>
          </p:cNvPr>
          <p:cNvGrpSpPr/>
          <p:nvPr/>
        </p:nvGrpSpPr>
        <p:grpSpPr>
          <a:xfrm>
            <a:off x="9858564" y="88007"/>
            <a:ext cx="1308600" cy="4509000"/>
            <a:chOff x="9858564" y="88007"/>
            <a:chExt cx="1308600" cy="450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3B8ADC-FB55-4950-9807-3B25926BE299}"/>
                    </a:ext>
                  </a:extLst>
                </p14:cNvPr>
                <p14:cNvContentPartPr/>
                <p14:nvPr/>
              </p14:nvContentPartPr>
              <p14:xfrm>
                <a:off x="9858564" y="88007"/>
                <a:ext cx="73800" cy="4509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3B8ADC-FB55-4950-9807-3B25926BE29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840564" y="70007"/>
                  <a:ext cx="109440" cy="45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487DE65-57E1-4728-B65E-B2085CA3930A}"/>
                    </a:ext>
                  </a:extLst>
                </p14:cNvPr>
                <p14:cNvContentPartPr/>
                <p14:nvPr/>
              </p14:nvContentPartPr>
              <p14:xfrm>
                <a:off x="10083924" y="718727"/>
                <a:ext cx="57600" cy="218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487DE65-57E1-4728-B65E-B2085CA3930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066284" y="700727"/>
                  <a:ext cx="93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F913E56-B985-4471-9C45-9C25EAD87B12}"/>
                    </a:ext>
                  </a:extLst>
                </p14:cNvPr>
                <p14:cNvContentPartPr/>
                <p14:nvPr/>
              </p14:nvContentPartPr>
              <p14:xfrm>
                <a:off x="10220364" y="775247"/>
                <a:ext cx="155520" cy="133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F913E56-B985-4471-9C45-9C25EAD87B1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202724" y="757607"/>
                  <a:ext cx="191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E6D9568-1744-4A24-88C2-1E835EFDCC2B}"/>
                    </a:ext>
                  </a:extLst>
                </p14:cNvPr>
                <p14:cNvContentPartPr/>
                <p14:nvPr/>
              </p14:nvContentPartPr>
              <p14:xfrm>
                <a:off x="10410804" y="693527"/>
                <a:ext cx="47160" cy="233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E6D9568-1744-4A24-88C2-1E835EFDCC2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92804" y="675527"/>
                  <a:ext cx="82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5B7CBC8-C1CA-4A9A-B03A-52FE9B1517F0}"/>
                    </a:ext>
                  </a:extLst>
                </p14:cNvPr>
                <p14:cNvContentPartPr/>
                <p14:nvPr/>
              </p14:nvContentPartPr>
              <p14:xfrm>
                <a:off x="10529604" y="809087"/>
                <a:ext cx="104040" cy="15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5B7CBC8-C1CA-4A9A-B03A-52FE9B1517F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11964" y="791087"/>
                  <a:ext cx="139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B72E754-4414-4BC0-BA27-3FC4350B9F13}"/>
                    </a:ext>
                  </a:extLst>
                </p14:cNvPr>
                <p14:cNvContentPartPr/>
                <p14:nvPr/>
              </p14:nvContentPartPr>
              <p14:xfrm>
                <a:off x="10680084" y="820607"/>
                <a:ext cx="128520" cy="124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B72E754-4414-4BC0-BA27-3FC4350B9F1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662444" y="802607"/>
                  <a:ext cx="164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2FFB3F3-4945-4C52-A096-F72AC0BBD3E3}"/>
                    </a:ext>
                  </a:extLst>
                </p14:cNvPr>
                <p14:cNvContentPartPr/>
                <p14:nvPr/>
              </p14:nvContentPartPr>
              <p14:xfrm>
                <a:off x="10708164" y="711167"/>
                <a:ext cx="132120" cy="1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2FFB3F3-4945-4C52-A096-F72AC0BBD3E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690164" y="693527"/>
                  <a:ext cx="167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20A5DD1-E393-43FE-BC2A-717EFB00807F}"/>
                    </a:ext>
                  </a:extLst>
                </p14:cNvPr>
                <p14:cNvContentPartPr/>
                <p14:nvPr/>
              </p14:nvContentPartPr>
              <p14:xfrm>
                <a:off x="10831644" y="673367"/>
                <a:ext cx="86760" cy="318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20A5DD1-E393-43FE-BC2A-717EFB00807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814004" y="655727"/>
                  <a:ext cx="122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AC73366-0D3A-4591-82D6-E285C0C21E0E}"/>
                    </a:ext>
                  </a:extLst>
                </p14:cNvPr>
                <p14:cNvContentPartPr/>
                <p14:nvPr/>
              </p14:nvContentPartPr>
              <p14:xfrm>
                <a:off x="11017404" y="556007"/>
                <a:ext cx="149760" cy="113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AC73366-0D3A-4591-82D6-E285C0C21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999404" y="538007"/>
                  <a:ext cx="1854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48DBDBC-6A81-4170-996C-9F3F4003604A}"/>
              </a:ext>
            </a:extLst>
          </p:cNvPr>
          <p:cNvGrpSpPr/>
          <p:nvPr/>
        </p:nvGrpSpPr>
        <p:grpSpPr>
          <a:xfrm>
            <a:off x="5248044" y="3619607"/>
            <a:ext cx="6887880" cy="322560"/>
            <a:chOff x="5248044" y="3619607"/>
            <a:chExt cx="688788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7D93D48-8973-411F-8AAD-ECDDCF335B47}"/>
                    </a:ext>
                  </a:extLst>
                </p14:cNvPr>
                <p14:cNvContentPartPr/>
                <p14:nvPr/>
              </p14:nvContentPartPr>
              <p14:xfrm>
                <a:off x="7653924" y="3619607"/>
                <a:ext cx="159480" cy="201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7D93D48-8973-411F-8AAD-ECDDCF335B4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636284" y="3601967"/>
                  <a:ext cx="195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E0848B-10E2-40E9-9C32-6D6CD798879E}"/>
                    </a:ext>
                  </a:extLst>
                </p14:cNvPr>
                <p14:cNvContentPartPr/>
                <p14:nvPr/>
              </p14:nvContentPartPr>
              <p14:xfrm>
                <a:off x="7686684" y="3734087"/>
                <a:ext cx="162360" cy="8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E0848B-10E2-40E9-9C32-6D6CD798879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668684" y="3716087"/>
                  <a:ext cx="198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72CF1A-B4B6-4EBE-BDC7-CB49654A4CA1}"/>
                    </a:ext>
                  </a:extLst>
                </p14:cNvPr>
                <p14:cNvContentPartPr/>
                <p14:nvPr/>
              </p14:nvContentPartPr>
              <p14:xfrm>
                <a:off x="5248044" y="3851447"/>
                <a:ext cx="6887880" cy="90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72CF1A-B4B6-4EBE-BDC7-CB49654A4CA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30404" y="3833807"/>
                  <a:ext cx="692352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24427FF-C97B-420D-AAAF-0DF24FA8C44E}"/>
                  </a:ext>
                </a:extLst>
              </p14:cNvPr>
              <p14:cNvContentPartPr/>
              <p14:nvPr/>
            </p14:nvContentPartPr>
            <p14:xfrm>
              <a:off x="8966484" y="1728527"/>
              <a:ext cx="152280" cy="1947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24427FF-C97B-420D-AAAF-0DF24FA8C44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948484" y="1710527"/>
                <a:ext cx="187920" cy="2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162A84F-CE46-46D3-824F-B66A468DB5FA}"/>
              </a:ext>
            </a:extLst>
          </p:cNvPr>
          <p:cNvGrpSpPr/>
          <p:nvPr/>
        </p:nvGrpSpPr>
        <p:grpSpPr>
          <a:xfrm>
            <a:off x="9022284" y="2181047"/>
            <a:ext cx="98640" cy="273600"/>
            <a:chOff x="9022284" y="2181047"/>
            <a:chExt cx="9864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1365264-3B0B-45C8-95A2-FFA23A59786D}"/>
                    </a:ext>
                  </a:extLst>
                </p14:cNvPr>
                <p14:cNvContentPartPr/>
                <p14:nvPr/>
              </p14:nvContentPartPr>
              <p14:xfrm>
                <a:off x="9022284" y="2181047"/>
                <a:ext cx="98640" cy="124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1365264-3B0B-45C8-95A2-FFA23A5978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004644" y="2163407"/>
                  <a:ext cx="134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E86386A-9F9C-475A-85A7-B964EF94CA64}"/>
                    </a:ext>
                  </a:extLst>
                </p14:cNvPr>
                <p14:cNvContentPartPr/>
                <p14:nvPr/>
              </p14:nvContentPartPr>
              <p14:xfrm>
                <a:off x="9097884" y="2247647"/>
                <a:ext cx="14760" cy="207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E86386A-9F9C-475A-85A7-B964EF94CA6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79884" y="2229647"/>
                  <a:ext cx="5040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57491DB-8D7E-4C3E-B51C-E8A7D308D92E}"/>
                  </a:ext>
                </a:extLst>
              </p14:cNvPr>
              <p14:cNvContentPartPr/>
              <p14:nvPr/>
            </p14:nvContentPartPr>
            <p14:xfrm>
              <a:off x="8877564" y="2709167"/>
              <a:ext cx="96840" cy="151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57491DB-8D7E-4C3E-B51C-E8A7D308D92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859564" y="2691527"/>
                <a:ext cx="1324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D530D0A-C392-4C41-9200-541C10BE6EB5}"/>
                  </a:ext>
                </a:extLst>
              </p14:cNvPr>
              <p14:cNvContentPartPr/>
              <p14:nvPr/>
            </p14:nvContentPartPr>
            <p14:xfrm>
              <a:off x="8900604" y="3176447"/>
              <a:ext cx="124200" cy="1767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D530D0A-C392-4C41-9200-541C10BE6EB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882964" y="3158807"/>
                <a:ext cx="15984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2C46345-91F4-4C13-A80D-A16832361AC2}"/>
              </a:ext>
            </a:extLst>
          </p:cNvPr>
          <p:cNvGrpSpPr/>
          <p:nvPr/>
        </p:nvGrpSpPr>
        <p:grpSpPr>
          <a:xfrm>
            <a:off x="8895204" y="3547247"/>
            <a:ext cx="210240" cy="163800"/>
            <a:chOff x="8895204" y="3547247"/>
            <a:chExt cx="21024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162CA8-F47A-4A27-AEC2-BA967BF88DE4}"/>
                    </a:ext>
                  </a:extLst>
                </p14:cNvPr>
                <p14:cNvContentPartPr/>
                <p14:nvPr/>
              </p14:nvContentPartPr>
              <p14:xfrm>
                <a:off x="8895204" y="3547247"/>
                <a:ext cx="134640" cy="163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162CA8-F47A-4A27-AEC2-BA967BF88DE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877564" y="3529247"/>
                  <a:ext cx="170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5C89391-ED6D-4F40-93C1-315FF13EEAC4}"/>
                    </a:ext>
                  </a:extLst>
                </p14:cNvPr>
                <p14:cNvContentPartPr/>
                <p14:nvPr/>
              </p14:nvContentPartPr>
              <p14:xfrm>
                <a:off x="8918604" y="3596567"/>
                <a:ext cx="186840" cy="17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5C89391-ED6D-4F40-93C1-315FF13EEAC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900604" y="3578567"/>
                  <a:ext cx="2224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98576A0-1742-4307-BD04-A7C87367D151}"/>
              </a:ext>
            </a:extLst>
          </p:cNvPr>
          <p:cNvGrpSpPr/>
          <p:nvPr/>
        </p:nvGrpSpPr>
        <p:grpSpPr>
          <a:xfrm>
            <a:off x="8468244" y="3996527"/>
            <a:ext cx="989640" cy="260640"/>
            <a:chOff x="8468244" y="3996527"/>
            <a:chExt cx="98964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084BE51-B682-4487-AA49-146D818E0B91}"/>
                    </a:ext>
                  </a:extLst>
                </p14:cNvPr>
                <p14:cNvContentPartPr/>
                <p14:nvPr/>
              </p14:nvContentPartPr>
              <p14:xfrm>
                <a:off x="8468244" y="3996527"/>
                <a:ext cx="187200" cy="260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084BE51-B682-4487-AA49-146D818E0B9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450244" y="3978527"/>
                  <a:ext cx="2228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4525DF-586F-4723-BA2C-B4DC81646B5B}"/>
                    </a:ext>
                  </a:extLst>
                </p14:cNvPr>
                <p14:cNvContentPartPr/>
                <p14:nvPr/>
              </p14:nvContentPartPr>
              <p14:xfrm>
                <a:off x="8803044" y="4116047"/>
                <a:ext cx="127440" cy="4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4525DF-586F-4723-BA2C-B4DC81646B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785404" y="4098407"/>
                  <a:ext cx="163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19836C1-4788-4613-A613-05CC27927B7E}"/>
                    </a:ext>
                  </a:extLst>
                </p14:cNvPr>
                <p14:cNvContentPartPr/>
                <p14:nvPr/>
              </p14:nvContentPartPr>
              <p14:xfrm>
                <a:off x="8830044" y="4187687"/>
                <a:ext cx="90360" cy="3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19836C1-4788-4613-A613-05CC27927B7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12044" y="4169687"/>
                  <a:ext cx="12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0560750-8A92-4187-8230-90E92B44ADA2}"/>
                    </a:ext>
                  </a:extLst>
                </p14:cNvPr>
                <p14:cNvContentPartPr/>
                <p14:nvPr/>
              </p14:nvContentPartPr>
              <p14:xfrm>
                <a:off x="9127044" y="4054847"/>
                <a:ext cx="174600" cy="176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0560750-8A92-4187-8230-90E92B44ADA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109404" y="4037207"/>
                  <a:ext cx="210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A33EBB8-F87F-4679-92E0-FF63A22433AE}"/>
                    </a:ext>
                  </a:extLst>
                </p14:cNvPr>
                <p14:cNvContentPartPr/>
                <p14:nvPr/>
              </p14:nvContentPartPr>
              <p14:xfrm>
                <a:off x="9331884" y="4059527"/>
                <a:ext cx="126000" cy="156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A33EBB8-F87F-4679-92E0-FF63A22433A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14244" y="4041527"/>
                  <a:ext cx="1616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F3BFE09-AE18-46E2-B688-1607AC8712FC}"/>
              </a:ext>
            </a:extLst>
          </p:cNvPr>
          <p:cNvGrpSpPr/>
          <p:nvPr/>
        </p:nvGrpSpPr>
        <p:grpSpPr>
          <a:xfrm>
            <a:off x="10663884" y="1676327"/>
            <a:ext cx="141480" cy="220680"/>
            <a:chOff x="10663884" y="1676327"/>
            <a:chExt cx="1414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6AF236E-EEA7-4D80-B077-44DFDB4981CE}"/>
                    </a:ext>
                  </a:extLst>
                </p14:cNvPr>
                <p14:cNvContentPartPr/>
                <p14:nvPr/>
              </p14:nvContentPartPr>
              <p14:xfrm>
                <a:off x="10683684" y="1676327"/>
                <a:ext cx="45000" cy="209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6AF236E-EEA7-4D80-B077-44DFDB4981C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65684" y="1658327"/>
                  <a:ext cx="80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DA8413D-D942-4770-9E99-C2FFFEB1E51F}"/>
                    </a:ext>
                  </a:extLst>
                </p14:cNvPr>
                <p14:cNvContentPartPr/>
                <p14:nvPr/>
              </p14:nvContentPartPr>
              <p14:xfrm>
                <a:off x="10663884" y="1882967"/>
                <a:ext cx="141480" cy="14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DA8413D-D942-4770-9E99-C2FFFEB1E51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645884" y="1865327"/>
                  <a:ext cx="17712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F6B549F-0754-4D00-AEC0-138A484155BF}"/>
                  </a:ext>
                </a:extLst>
              </p14:cNvPr>
              <p14:cNvContentPartPr/>
              <p14:nvPr/>
            </p14:nvContentPartPr>
            <p14:xfrm>
              <a:off x="10648044" y="2318207"/>
              <a:ext cx="147600" cy="196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F6B549F-0754-4D00-AEC0-138A484155B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0630044" y="2300567"/>
                <a:ext cx="1832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80CC4F7-147D-4D0B-9DAA-9A77FED09EBE}"/>
                  </a:ext>
                </a:extLst>
              </p14:cNvPr>
              <p14:cNvContentPartPr/>
              <p14:nvPr/>
            </p14:nvContentPartPr>
            <p14:xfrm>
              <a:off x="10646244" y="2847767"/>
              <a:ext cx="112680" cy="1677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80CC4F7-147D-4D0B-9DAA-9A77FED09EB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628244" y="2829767"/>
                <a:ext cx="14832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926CC9C-B553-4402-8AB0-CE18B45EBF23}"/>
              </a:ext>
            </a:extLst>
          </p:cNvPr>
          <p:cNvGrpSpPr/>
          <p:nvPr/>
        </p:nvGrpSpPr>
        <p:grpSpPr>
          <a:xfrm>
            <a:off x="10628964" y="3275447"/>
            <a:ext cx="183240" cy="463320"/>
            <a:chOff x="10628964" y="3275447"/>
            <a:chExt cx="18324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6A1FAFC-D430-4C26-BCFC-FB12CE3B4AE6}"/>
                    </a:ext>
                  </a:extLst>
                </p14:cNvPr>
                <p14:cNvContentPartPr/>
                <p14:nvPr/>
              </p14:nvContentPartPr>
              <p14:xfrm>
                <a:off x="10680084" y="3275447"/>
                <a:ext cx="24840" cy="152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6A1FAFC-D430-4C26-BCFC-FB12CE3B4AE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62444" y="3257447"/>
                  <a:ext cx="60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B722FFE-70D6-4BE6-B0B1-911AD37B1E92}"/>
                    </a:ext>
                  </a:extLst>
                </p14:cNvPr>
                <p14:cNvContentPartPr/>
                <p14:nvPr/>
              </p14:nvContentPartPr>
              <p14:xfrm>
                <a:off x="10642284" y="3434927"/>
                <a:ext cx="118440" cy="15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B722FFE-70D6-4BE6-B0B1-911AD37B1E9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24284" y="3416927"/>
                  <a:ext cx="154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48FB89D-292E-456F-B482-D5677AEABD33}"/>
                    </a:ext>
                  </a:extLst>
                </p14:cNvPr>
                <p14:cNvContentPartPr/>
                <p14:nvPr/>
              </p14:nvContentPartPr>
              <p14:xfrm>
                <a:off x="10628964" y="3563807"/>
                <a:ext cx="183240" cy="174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48FB89D-292E-456F-B482-D5677AEABD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611324" y="3546167"/>
                  <a:ext cx="218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4A9F444-D78A-408D-BF1C-BDE2F7C6C0D4}"/>
              </a:ext>
            </a:extLst>
          </p:cNvPr>
          <p:cNvGrpSpPr/>
          <p:nvPr/>
        </p:nvGrpSpPr>
        <p:grpSpPr>
          <a:xfrm>
            <a:off x="10118844" y="4101287"/>
            <a:ext cx="1076040" cy="348480"/>
            <a:chOff x="10118844" y="4101287"/>
            <a:chExt cx="107604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0CD084C-59D3-4DED-A7D8-DD61DAB9C7D3}"/>
                    </a:ext>
                  </a:extLst>
                </p14:cNvPr>
                <p14:cNvContentPartPr/>
                <p14:nvPr/>
              </p14:nvContentPartPr>
              <p14:xfrm>
                <a:off x="10118844" y="4101287"/>
                <a:ext cx="303840" cy="274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0CD084C-59D3-4DED-A7D8-DD61DAB9C7D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100844" y="4083647"/>
                  <a:ext cx="339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52CD0E2-BCC4-4ABA-AFA3-DA573BC5896B}"/>
                    </a:ext>
                  </a:extLst>
                </p14:cNvPr>
                <p14:cNvContentPartPr/>
                <p14:nvPr/>
              </p14:nvContentPartPr>
              <p14:xfrm>
                <a:off x="10614924" y="4178327"/>
                <a:ext cx="82080" cy="1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52CD0E2-BCC4-4ABA-AFA3-DA573BC5896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596924" y="4160327"/>
                  <a:ext cx="117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D251633-F1D0-472C-A6BC-47FFE9698D30}"/>
                    </a:ext>
                  </a:extLst>
                </p14:cNvPr>
                <p14:cNvContentPartPr/>
                <p14:nvPr/>
              </p14:nvContentPartPr>
              <p14:xfrm>
                <a:off x="10555164" y="4261127"/>
                <a:ext cx="145080" cy="37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D251633-F1D0-472C-A6BC-47FFE9698D3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37524" y="4243127"/>
                  <a:ext cx="180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8AD67D5-4B35-4393-BCB3-A56C5829BC4E}"/>
                    </a:ext>
                  </a:extLst>
                </p14:cNvPr>
                <p14:cNvContentPartPr/>
                <p14:nvPr/>
              </p14:nvContentPartPr>
              <p14:xfrm>
                <a:off x="10819764" y="4170767"/>
                <a:ext cx="170280" cy="126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8AD67D5-4B35-4393-BCB3-A56C5829BC4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802124" y="4153127"/>
                  <a:ext cx="205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BC2B12D-D9DC-4414-8C4A-43365C243A47}"/>
                    </a:ext>
                  </a:extLst>
                </p14:cNvPr>
                <p14:cNvContentPartPr/>
                <p14:nvPr/>
              </p14:nvContentPartPr>
              <p14:xfrm>
                <a:off x="10918044" y="4153847"/>
                <a:ext cx="276840" cy="295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BC2B12D-D9DC-4414-8C4A-43365C243A4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00404" y="4136207"/>
                  <a:ext cx="312480" cy="33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998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64C907-EDD1-478C-AE55-73D381A4D6E8}"/>
              </a:ext>
            </a:extLst>
          </p:cNvPr>
          <p:cNvGrpSpPr/>
          <p:nvPr/>
        </p:nvGrpSpPr>
        <p:grpSpPr>
          <a:xfrm>
            <a:off x="308844" y="162167"/>
            <a:ext cx="1701360" cy="471960"/>
            <a:chOff x="308844" y="162167"/>
            <a:chExt cx="170136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A4CA482-08C3-40CB-8330-E775387024E5}"/>
                    </a:ext>
                  </a:extLst>
                </p14:cNvPr>
                <p14:cNvContentPartPr/>
                <p14:nvPr/>
              </p14:nvContentPartPr>
              <p14:xfrm>
                <a:off x="308844" y="223727"/>
                <a:ext cx="192960" cy="180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A4CA482-08C3-40CB-8330-E775387024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204" y="205727"/>
                  <a:ext cx="228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116C38-CA43-4AE0-A32D-F4AC1856B943}"/>
                    </a:ext>
                  </a:extLst>
                </p14:cNvPr>
                <p14:cNvContentPartPr/>
                <p14:nvPr/>
              </p14:nvContentPartPr>
              <p14:xfrm>
                <a:off x="568044" y="210767"/>
                <a:ext cx="187200" cy="222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116C38-CA43-4AE0-A32D-F4AC1856B9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044" y="193127"/>
                  <a:ext cx="222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CFFCB5C-1C12-4A70-A29A-57C74D58BCFC}"/>
                    </a:ext>
                  </a:extLst>
                </p14:cNvPr>
                <p14:cNvContentPartPr/>
                <p14:nvPr/>
              </p14:nvContentPartPr>
              <p14:xfrm>
                <a:off x="823284" y="331367"/>
                <a:ext cx="25920" cy="302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CFFCB5C-1C12-4A70-A29A-57C74D58BC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5644" y="313367"/>
                  <a:ext cx="61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00B463-C447-494B-B79C-8A2EA4A28664}"/>
                    </a:ext>
                  </a:extLst>
                </p14:cNvPr>
                <p14:cNvContentPartPr/>
                <p14:nvPr/>
              </p14:nvContentPartPr>
              <p14:xfrm>
                <a:off x="854244" y="313367"/>
                <a:ext cx="104040" cy="26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00B463-C447-494B-B79C-8A2EA4A286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6604" y="295367"/>
                  <a:ext cx="13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48B93C-F620-4479-84D4-4351F9DD3FD8}"/>
                    </a:ext>
                  </a:extLst>
                </p14:cNvPr>
                <p14:cNvContentPartPr/>
                <p14:nvPr/>
              </p14:nvContentPartPr>
              <p14:xfrm>
                <a:off x="1038204" y="162167"/>
                <a:ext cx="678240" cy="301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48B93C-F620-4479-84D4-4351F9DD3F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0204" y="144527"/>
                  <a:ext cx="713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B51F2D-8346-4513-8180-7113DFD83289}"/>
                    </a:ext>
                  </a:extLst>
                </p14:cNvPr>
                <p14:cNvContentPartPr/>
                <p14:nvPr/>
              </p14:nvContentPartPr>
              <p14:xfrm>
                <a:off x="1508004" y="300767"/>
                <a:ext cx="322560" cy="12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B51F2D-8346-4513-8180-7113DFD832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0364" y="283127"/>
                  <a:ext cx="358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6930A3-865F-43F6-B71E-F1E4E7EE5B1C}"/>
                    </a:ext>
                  </a:extLst>
                </p14:cNvPr>
                <p14:cNvContentPartPr/>
                <p14:nvPr/>
              </p14:nvContentPartPr>
              <p14:xfrm>
                <a:off x="1883844" y="246047"/>
                <a:ext cx="126360" cy="16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6930A3-865F-43F6-B71E-F1E4E7EE5B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5844" y="228407"/>
                  <a:ext cx="1620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AA7329-8ACB-43FA-88C5-B6BECE633E91}"/>
              </a:ext>
            </a:extLst>
          </p:cNvPr>
          <p:cNvGrpSpPr/>
          <p:nvPr/>
        </p:nvGrpSpPr>
        <p:grpSpPr>
          <a:xfrm>
            <a:off x="2363364" y="128687"/>
            <a:ext cx="1660320" cy="437760"/>
            <a:chOff x="2363364" y="128687"/>
            <a:chExt cx="166032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052E6D-EBAC-4E2F-90D3-E31C6EF15AC9}"/>
                    </a:ext>
                  </a:extLst>
                </p14:cNvPr>
                <p14:cNvContentPartPr/>
                <p14:nvPr/>
              </p14:nvContentPartPr>
              <p14:xfrm>
                <a:off x="2363364" y="324527"/>
                <a:ext cx="303120" cy="12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052E6D-EBAC-4E2F-90D3-E31C6EF15A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5364" y="306527"/>
                  <a:ext cx="338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0FEA5E-F229-4F60-8B73-74F711137120}"/>
                    </a:ext>
                  </a:extLst>
                </p14:cNvPr>
                <p14:cNvContentPartPr/>
                <p14:nvPr/>
              </p14:nvContentPartPr>
              <p14:xfrm>
                <a:off x="2760084" y="214007"/>
                <a:ext cx="81000" cy="35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0FEA5E-F229-4F60-8B73-74F7111371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2084" y="196007"/>
                  <a:ext cx="116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30AE82-9690-45C2-A9B1-BDCAE0E2A1A3}"/>
                    </a:ext>
                  </a:extLst>
                </p14:cNvPr>
                <p14:cNvContentPartPr/>
                <p14:nvPr/>
              </p14:nvContentPartPr>
              <p14:xfrm>
                <a:off x="2638764" y="375647"/>
                <a:ext cx="354600" cy="10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30AE82-9690-45C2-A9B1-BDCAE0E2A1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0764" y="358007"/>
                  <a:ext cx="39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9CD425-B5C8-4C2A-8CE6-4142C71E5216}"/>
                    </a:ext>
                  </a:extLst>
                </p14:cNvPr>
                <p14:cNvContentPartPr/>
                <p14:nvPr/>
              </p14:nvContentPartPr>
              <p14:xfrm>
                <a:off x="2985084" y="265127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9CD425-B5C8-4C2A-8CE6-4142C71E52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7444" y="2471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B1AC2E-3C7B-421F-B51A-1FBC02F09581}"/>
                    </a:ext>
                  </a:extLst>
                </p14:cNvPr>
                <p14:cNvContentPartPr/>
                <p14:nvPr/>
              </p14:nvContentPartPr>
              <p14:xfrm>
                <a:off x="3090204" y="336767"/>
                <a:ext cx="265320" cy="136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B1AC2E-3C7B-421F-B51A-1FBC02F095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2204" y="319127"/>
                  <a:ext cx="300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6EACBC-DCF6-48C7-81AA-8B3AC3182BFD}"/>
                    </a:ext>
                  </a:extLst>
                </p14:cNvPr>
                <p14:cNvContentPartPr/>
                <p14:nvPr/>
              </p14:nvContentPartPr>
              <p14:xfrm>
                <a:off x="3401604" y="259727"/>
                <a:ext cx="2347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6EACBC-DCF6-48C7-81AA-8B3AC3182B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83964" y="242087"/>
                  <a:ext cx="270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7C491F-954B-4BB7-A036-3BF0DFBE98F5}"/>
                    </a:ext>
                  </a:extLst>
                </p14:cNvPr>
                <p14:cNvContentPartPr/>
                <p14:nvPr/>
              </p14:nvContentPartPr>
              <p14:xfrm>
                <a:off x="3590604" y="304007"/>
                <a:ext cx="121680" cy="2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7C491F-954B-4BB7-A036-3BF0DFBE98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72604" y="286007"/>
                  <a:ext cx="157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8B9FD5-C517-44A0-B919-0419E0F93C8E}"/>
                    </a:ext>
                  </a:extLst>
                </p14:cNvPr>
                <p14:cNvContentPartPr/>
                <p14:nvPr/>
              </p14:nvContentPartPr>
              <p14:xfrm>
                <a:off x="3694284" y="346487"/>
                <a:ext cx="202320" cy="127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8B9FD5-C517-44A0-B919-0419E0F93C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6644" y="328487"/>
                  <a:ext cx="237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82A21D-4838-43CC-8229-9207259CD680}"/>
                    </a:ext>
                  </a:extLst>
                </p14:cNvPr>
                <p14:cNvContentPartPr/>
                <p14:nvPr/>
              </p14:nvContentPartPr>
              <p14:xfrm>
                <a:off x="3856644" y="128687"/>
                <a:ext cx="167040" cy="38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82A21D-4838-43CC-8229-9207259CD6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38644" y="110687"/>
                  <a:ext cx="20268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BF36D7-0993-438E-AFED-071F3598D03A}"/>
              </a:ext>
            </a:extLst>
          </p:cNvPr>
          <p:cNvGrpSpPr/>
          <p:nvPr/>
        </p:nvGrpSpPr>
        <p:grpSpPr>
          <a:xfrm>
            <a:off x="4584564" y="205367"/>
            <a:ext cx="1603440" cy="478800"/>
            <a:chOff x="4584564" y="205367"/>
            <a:chExt cx="160344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EC432C-5D55-4CB7-93CC-EBDA345DEF50}"/>
                    </a:ext>
                  </a:extLst>
                </p14:cNvPr>
                <p14:cNvContentPartPr/>
                <p14:nvPr/>
              </p14:nvContentPartPr>
              <p14:xfrm>
                <a:off x="4584564" y="233807"/>
                <a:ext cx="191880" cy="243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EC432C-5D55-4CB7-93CC-EBDA345DEF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66564" y="215807"/>
                  <a:ext cx="227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9E4002F-958D-4343-89F7-67E6E08907B0}"/>
                    </a:ext>
                  </a:extLst>
                </p14:cNvPr>
                <p14:cNvContentPartPr/>
                <p14:nvPr/>
              </p14:nvContentPartPr>
              <p14:xfrm>
                <a:off x="4809564" y="342887"/>
                <a:ext cx="159120" cy="109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9E4002F-958D-4343-89F7-67E6E08907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91924" y="324887"/>
                  <a:ext cx="194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7DB8E4-B6B6-488A-AE25-74CE2EC47F8D}"/>
                    </a:ext>
                  </a:extLst>
                </p14:cNvPr>
                <p14:cNvContentPartPr/>
                <p14:nvPr/>
              </p14:nvContentPartPr>
              <p14:xfrm>
                <a:off x="4978764" y="315527"/>
                <a:ext cx="1048320" cy="36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7DB8E4-B6B6-488A-AE25-74CE2EC47F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0764" y="297527"/>
                  <a:ext cx="10839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256F02-4C3C-44EA-9A25-A03368259BEA}"/>
                    </a:ext>
                  </a:extLst>
                </p14:cNvPr>
                <p14:cNvContentPartPr/>
                <p14:nvPr/>
              </p14:nvContentPartPr>
              <p14:xfrm>
                <a:off x="6090804" y="372047"/>
                <a:ext cx="97200" cy="123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256F02-4C3C-44EA-9A25-A03368259B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72804" y="354407"/>
                  <a:ext cx="132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65DE45-E42D-4007-8D1B-18664A7E9454}"/>
                    </a:ext>
                  </a:extLst>
                </p14:cNvPr>
                <p14:cNvContentPartPr/>
                <p14:nvPr/>
              </p14:nvContentPartPr>
              <p14:xfrm>
                <a:off x="6020604" y="205367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65DE45-E42D-4007-8D1B-18664A7E94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2964" y="187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7B52CE-60DD-43EF-AB9A-E15B6B7CB6C3}"/>
              </a:ext>
            </a:extLst>
          </p:cNvPr>
          <p:cNvGrpSpPr/>
          <p:nvPr/>
        </p:nvGrpSpPr>
        <p:grpSpPr>
          <a:xfrm>
            <a:off x="6605244" y="127607"/>
            <a:ext cx="1474920" cy="509760"/>
            <a:chOff x="6605244" y="127607"/>
            <a:chExt cx="147492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DA7EFC-6FAA-44A8-8466-CFCA448D74F3}"/>
                    </a:ext>
                  </a:extLst>
                </p14:cNvPr>
                <p14:cNvContentPartPr/>
                <p14:nvPr/>
              </p14:nvContentPartPr>
              <p14:xfrm>
                <a:off x="6605244" y="365207"/>
                <a:ext cx="216360" cy="161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DA7EFC-6FAA-44A8-8466-CFCA448D74F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7244" y="347207"/>
                  <a:ext cx="252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4DB6FB-47BF-4893-A923-A52303FD69B5}"/>
                    </a:ext>
                  </a:extLst>
                </p14:cNvPr>
                <p14:cNvContentPartPr/>
                <p14:nvPr/>
              </p14:nvContentPartPr>
              <p14:xfrm>
                <a:off x="6820164" y="409127"/>
                <a:ext cx="147960" cy="228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4DB6FB-47BF-4893-A923-A52303FD69B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2524" y="391127"/>
                  <a:ext cx="183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D29285-2441-4B2E-A4E8-C518AEFA51AD}"/>
                    </a:ext>
                  </a:extLst>
                </p14:cNvPr>
                <p14:cNvContentPartPr/>
                <p14:nvPr/>
              </p14:nvContentPartPr>
              <p14:xfrm>
                <a:off x="7059924" y="345047"/>
                <a:ext cx="137160" cy="115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D29285-2441-4B2E-A4E8-C518AEFA51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41924" y="327407"/>
                  <a:ext cx="17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7667BD-8F0C-4934-B653-B578516B33D8}"/>
                    </a:ext>
                  </a:extLst>
                </p14:cNvPr>
                <p14:cNvContentPartPr/>
                <p14:nvPr/>
              </p14:nvContentPartPr>
              <p14:xfrm>
                <a:off x="7245684" y="176927"/>
                <a:ext cx="610560" cy="28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7667BD-8F0C-4934-B653-B578516B33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27684" y="158927"/>
                  <a:ext cx="646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62FC7E-E694-4794-BB44-93BCC76F5CC4}"/>
                    </a:ext>
                  </a:extLst>
                </p14:cNvPr>
                <p14:cNvContentPartPr/>
                <p14:nvPr/>
              </p14:nvContentPartPr>
              <p14:xfrm>
                <a:off x="7923564" y="324887"/>
                <a:ext cx="156600" cy="131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62FC7E-E694-4794-BB44-93BCC76F5CC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05564" y="307247"/>
                  <a:ext cx="192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C746CA-291B-4B05-956B-7D1F8C70E8AD}"/>
                    </a:ext>
                  </a:extLst>
                </p14:cNvPr>
                <p14:cNvContentPartPr/>
                <p14:nvPr/>
              </p14:nvContentPartPr>
              <p14:xfrm>
                <a:off x="7373844" y="127607"/>
                <a:ext cx="258120" cy="79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C746CA-291B-4B05-956B-7D1F8C70E8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56204" y="109607"/>
                  <a:ext cx="2937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F3B0F2E-6F8C-4724-B923-4EB58166EDF8}"/>
              </a:ext>
            </a:extLst>
          </p:cNvPr>
          <p:cNvGrpSpPr/>
          <p:nvPr/>
        </p:nvGrpSpPr>
        <p:grpSpPr>
          <a:xfrm>
            <a:off x="1615644" y="968567"/>
            <a:ext cx="273240" cy="334080"/>
            <a:chOff x="1615644" y="968567"/>
            <a:chExt cx="27324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B15157-660A-4455-A85B-A60A980E4719}"/>
                    </a:ext>
                  </a:extLst>
                </p14:cNvPr>
                <p14:cNvContentPartPr/>
                <p14:nvPr/>
              </p14:nvContentPartPr>
              <p14:xfrm>
                <a:off x="1615644" y="968567"/>
                <a:ext cx="169920" cy="204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B15157-660A-4455-A85B-A60A980E47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7644" y="950567"/>
                  <a:ext cx="205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A8D2A7-E9C8-4D47-B47F-5C3CDED6F9E9}"/>
                    </a:ext>
                  </a:extLst>
                </p14:cNvPr>
                <p14:cNvContentPartPr/>
                <p14:nvPr/>
              </p14:nvContentPartPr>
              <p14:xfrm>
                <a:off x="1875564" y="1178447"/>
                <a:ext cx="13320" cy="12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A8D2A7-E9C8-4D47-B47F-5C3CDED6F9E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57924" y="1160807"/>
                  <a:ext cx="489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729DB4-7C2C-4337-9CF1-BF3602CBA6D2}"/>
              </a:ext>
            </a:extLst>
          </p:cNvPr>
          <p:cNvGrpSpPr/>
          <p:nvPr/>
        </p:nvGrpSpPr>
        <p:grpSpPr>
          <a:xfrm>
            <a:off x="2272284" y="1093487"/>
            <a:ext cx="144000" cy="83520"/>
            <a:chOff x="2272284" y="1093487"/>
            <a:chExt cx="14400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13B2DD-8BBB-4D12-B4AA-1242115428CD}"/>
                    </a:ext>
                  </a:extLst>
                </p14:cNvPr>
                <p14:cNvContentPartPr/>
                <p14:nvPr/>
              </p14:nvContentPartPr>
              <p14:xfrm>
                <a:off x="2313324" y="1093487"/>
                <a:ext cx="102960" cy="5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13B2DD-8BBB-4D12-B4AA-1242115428C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95324" y="1075847"/>
                  <a:ext cx="138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701872-7A88-416B-BD93-C1FA45F5A1FA}"/>
                    </a:ext>
                  </a:extLst>
                </p14:cNvPr>
                <p14:cNvContentPartPr/>
                <p14:nvPr/>
              </p14:nvContentPartPr>
              <p14:xfrm>
                <a:off x="2272284" y="1171247"/>
                <a:ext cx="135720" cy="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701872-7A88-416B-BD93-C1FA45F5A1F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54644" y="1153247"/>
                  <a:ext cx="1713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824073-2C8F-4FDE-B361-1211EA937987}"/>
              </a:ext>
            </a:extLst>
          </p:cNvPr>
          <p:cNvGrpSpPr/>
          <p:nvPr/>
        </p:nvGrpSpPr>
        <p:grpSpPr>
          <a:xfrm>
            <a:off x="2876724" y="943367"/>
            <a:ext cx="2679120" cy="399240"/>
            <a:chOff x="2876724" y="943367"/>
            <a:chExt cx="267912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4F1483-4145-4735-9ADA-5D0659DEDA4B}"/>
                    </a:ext>
                  </a:extLst>
                </p14:cNvPr>
                <p14:cNvContentPartPr/>
                <p14:nvPr/>
              </p14:nvContentPartPr>
              <p14:xfrm>
                <a:off x="2876724" y="943367"/>
                <a:ext cx="361080" cy="399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4F1483-4145-4735-9ADA-5D0659DEDA4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58724" y="925727"/>
                  <a:ext cx="3967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A77935-ABF3-4714-AA19-AE5D58374300}"/>
                    </a:ext>
                  </a:extLst>
                </p14:cNvPr>
                <p14:cNvContentPartPr/>
                <p14:nvPr/>
              </p14:nvContentPartPr>
              <p14:xfrm>
                <a:off x="3401604" y="1033727"/>
                <a:ext cx="35280" cy="199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A77935-ABF3-4714-AA19-AE5D5837430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83964" y="1015727"/>
                  <a:ext cx="70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198D80-CB1D-4FF6-A956-C54E5F589970}"/>
                    </a:ext>
                  </a:extLst>
                </p14:cNvPr>
                <p14:cNvContentPartPr/>
                <p14:nvPr/>
              </p14:nvContentPartPr>
              <p14:xfrm>
                <a:off x="3485484" y="1111847"/>
                <a:ext cx="140400" cy="11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198D80-CB1D-4FF6-A956-C54E5F5899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67844" y="1093847"/>
                  <a:ext cx="176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156CB1-9091-43B3-BEAD-40D7F1E6CA24}"/>
                    </a:ext>
                  </a:extLst>
                </p14:cNvPr>
                <p14:cNvContentPartPr/>
                <p14:nvPr/>
              </p14:nvContentPartPr>
              <p14:xfrm>
                <a:off x="3701484" y="1175567"/>
                <a:ext cx="14400" cy="11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156CB1-9091-43B3-BEAD-40D7F1E6CA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83484" y="1157567"/>
                  <a:ext cx="50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609C8B-00C8-4D04-AA88-51711BEFF290}"/>
                    </a:ext>
                  </a:extLst>
                </p14:cNvPr>
                <p14:cNvContentPartPr/>
                <p14:nvPr/>
              </p14:nvContentPartPr>
              <p14:xfrm>
                <a:off x="3729564" y="1047407"/>
                <a:ext cx="190440" cy="124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609C8B-00C8-4D04-AA88-51711BEFF2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11564" y="1029407"/>
                  <a:ext cx="226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511DE5-451E-4A58-A613-8919D44BC82F}"/>
                    </a:ext>
                  </a:extLst>
                </p14:cNvPr>
                <p14:cNvContentPartPr/>
                <p14:nvPr/>
              </p14:nvContentPartPr>
              <p14:xfrm>
                <a:off x="3976884" y="1119767"/>
                <a:ext cx="69840" cy="87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511DE5-451E-4A58-A613-8919D44BC8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58884" y="1101767"/>
                  <a:ext cx="105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29E64A-2774-4F76-A183-9CCC150994BA}"/>
                    </a:ext>
                  </a:extLst>
                </p14:cNvPr>
                <p14:cNvContentPartPr/>
                <p14:nvPr/>
              </p14:nvContentPartPr>
              <p14:xfrm>
                <a:off x="4010724" y="1021127"/>
                <a:ext cx="148680" cy="18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29E64A-2774-4F76-A183-9CCC150994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92724" y="1003127"/>
                  <a:ext cx="184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C62F5A-8F0C-4BF0-9A50-76E619E0C0C2}"/>
                    </a:ext>
                  </a:extLst>
                </p14:cNvPr>
                <p14:cNvContentPartPr/>
                <p14:nvPr/>
              </p14:nvContentPartPr>
              <p14:xfrm>
                <a:off x="4263804" y="980087"/>
                <a:ext cx="96120" cy="28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C62F5A-8F0C-4BF0-9A50-76E619E0C0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45804" y="962447"/>
                  <a:ext cx="131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3D57F8-2BBD-44D5-BBD5-8A9A16ED6722}"/>
                    </a:ext>
                  </a:extLst>
                </p14:cNvPr>
                <p14:cNvContentPartPr/>
                <p14:nvPr/>
              </p14:nvContentPartPr>
              <p14:xfrm>
                <a:off x="4493484" y="1030487"/>
                <a:ext cx="62280" cy="15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3D57F8-2BBD-44D5-BBD5-8A9A16ED672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75844" y="1012847"/>
                  <a:ext cx="9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AD1D252-AA9D-4F34-90DC-DE3A9FB052A4}"/>
                    </a:ext>
                  </a:extLst>
                </p14:cNvPr>
                <p14:cNvContentPartPr/>
                <p14:nvPr/>
              </p14:nvContentPartPr>
              <p14:xfrm>
                <a:off x="4613724" y="1097807"/>
                <a:ext cx="223200" cy="166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AD1D252-AA9D-4F34-90DC-DE3A9FB052A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96084" y="1080167"/>
                  <a:ext cx="258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5E8844-BF89-4D14-AE40-BF5ED8CEB6AD}"/>
                    </a:ext>
                  </a:extLst>
                </p14:cNvPr>
                <p14:cNvContentPartPr/>
                <p14:nvPr/>
              </p14:nvContentPartPr>
              <p14:xfrm>
                <a:off x="4851684" y="1065047"/>
                <a:ext cx="248760" cy="110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5E8844-BF89-4D14-AE40-BF5ED8CEB6A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34044" y="1047407"/>
                  <a:ext cx="284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19A0AA1-3958-455F-AAE4-054251D711C9}"/>
                    </a:ext>
                  </a:extLst>
                </p14:cNvPr>
                <p14:cNvContentPartPr/>
                <p14:nvPr/>
              </p14:nvContentPartPr>
              <p14:xfrm>
                <a:off x="5228244" y="1096727"/>
                <a:ext cx="94320" cy="230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19A0AA1-3958-455F-AAE4-054251D711C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10604" y="1078727"/>
                  <a:ext cx="129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3AC3C4-1992-40A2-BC2C-2DD2AAF45B7A}"/>
                    </a:ext>
                  </a:extLst>
                </p14:cNvPr>
                <p14:cNvContentPartPr/>
                <p14:nvPr/>
              </p14:nvContentPartPr>
              <p14:xfrm>
                <a:off x="5163084" y="1032647"/>
                <a:ext cx="167040" cy="9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3AC3C4-1992-40A2-BC2C-2DD2AAF45B7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45444" y="1014647"/>
                  <a:ext cx="202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3035C0-F257-40EC-B040-CFFA834EA008}"/>
                    </a:ext>
                  </a:extLst>
                </p14:cNvPr>
                <p14:cNvContentPartPr/>
                <p14:nvPr/>
              </p14:nvContentPartPr>
              <p14:xfrm>
                <a:off x="5392404" y="988367"/>
                <a:ext cx="163440" cy="342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3035C0-F257-40EC-B040-CFFA834EA00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74404" y="970727"/>
                  <a:ext cx="19908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86CD20-DA29-422F-A130-F97122ECFE76}"/>
                  </a:ext>
                </a:extLst>
              </p14:cNvPr>
              <p14:cNvContentPartPr/>
              <p14:nvPr/>
            </p14:nvContentPartPr>
            <p14:xfrm>
              <a:off x="3053844" y="1464647"/>
              <a:ext cx="2074680" cy="32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86CD20-DA29-422F-A130-F97122ECFE7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036204" y="1446647"/>
                <a:ext cx="211032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2AF0204-B083-49E9-8ED0-3549ED05464D}"/>
              </a:ext>
            </a:extLst>
          </p:cNvPr>
          <p:cNvGrpSpPr/>
          <p:nvPr/>
        </p:nvGrpSpPr>
        <p:grpSpPr>
          <a:xfrm>
            <a:off x="3618324" y="1592447"/>
            <a:ext cx="1523880" cy="325080"/>
            <a:chOff x="3618324" y="1592447"/>
            <a:chExt cx="152388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0F59BD-38FB-4134-B63E-CAADA1469D53}"/>
                    </a:ext>
                  </a:extLst>
                </p14:cNvPr>
                <p14:cNvContentPartPr/>
                <p14:nvPr/>
              </p14:nvContentPartPr>
              <p14:xfrm>
                <a:off x="3618324" y="1592447"/>
                <a:ext cx="228240" cy="165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0F59BD-38FB-4134-B63E-CAADA1469D5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600684" y="1574447"/>
                  <a:ext cx="263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6AC0A0-EA68-45FE-B651-5FA84D2F6F89}"/>
                    </a:ext>
                  </a:extLst>
                </p14:cNvPr>
                <p14:cNvContentPartPr/>
                <p14:nvPr/>
              </p14:nvContentPartPr>
              <p14:xfrm>
                <a:off x="3992004" y="1623767"/>
                <a:ext cx="43560" cy="205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6AC0A0-EA68-45FE-B651-5FA84D2F6F8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974004" y="1605767"/>
                  <a:ext cx="79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B8BF2E-FBCB-4E48-86F5-FA1596D8BF13}"/>
                    </a:ext>
                  </a:extLst>
                </p14:cNvPr>
                <p14:cNvContentPartPr/>
                <p14:nvPr/>
              </p14:nvContentPartPr>
              <p14:xfrm>
                <a:off x="4092084" y="1690727"/>
                <a:ext cx="163800" cy="170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B8BF2E-FBCB-4E48-86F5-FA1596D8BF1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74444" y="1673087"/>
                  <a:ext cx="1994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AC6E147-00E4-48BD-86A5-AE34AB2E1859}"/>
                    </a:ext>
                  </a:extLst>
                </p14:cNvPr>
                <p14:cNvContentPartPr/>
                <p14:nvPr/>
              </p14:nvContentPartPr>
              <p14:xfrm>
                <a:off x="4280004" y="1675247"/>
                <a:ext cx="183600" cy="146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AC6E147-00E4-48BD-86A5-AE34AB2E185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62364" y="1657247"/>
                  <a:ext cx="219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8EC42F-EED3-407A-80E4-BB3368144E27}"/>
                    </a:ext>
                  </a:extLst>
                </p14:cNvPr>
                <p14:cNvContentPartPr/>
                <p14:nvPr/>
              </p14:nvContentPartPr>
              <p14:xfrm>
                <a:off x="4503924" y="1747967"/>
                <a:ext cx="225360" cy="126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8EC42F-EED3-407A-80E4-BB3368144E2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486284" y="1730327"/>
                  <a:ext cx="261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1E275C-78A6-4B4A-9153-A576284E90F8}"/>
                    </a:ext>
                  </a:extLst>
                </p14:cNvPr>
                <p14:cNvContentPartPr/>
                <p14:nvPr/>
              </p14:nvContentPartPr>
              <p14:xfrm>
                <a:off x="4515804" y="1678127"/>
                <a:ext cx="222120" cy="3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1E275C-78A6-4B4A-9153-A576284E90F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97804" y="1660487"/>
                  <a:ext cx="257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34A8E4-A8E9-4B8B-A27A-76EEC4FE11D1}"/>
                    </a:ext>
                  </a:extLst>
                </p14:cNvPr>
                <p14:cNvContentPartPr/>
                <p14:nvPr/>
              </p14:nvContentPartPr>
              <p14:xfrm>
                <a:off x="4794444" y="1656167"/>
                <a:ext cx="64440" cy="261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34A8E4-A8E9-4B8B-A27A-76EEC4FE11D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76804" y="1638527"/>
                  <a:ext cx="100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69F028D-8C2C-4BBC-837E-DFF162B9EFC2}"/>
                    </a:ext>
                  </a:extLst>
                </p14:cNvPr>
                <p14:cNvContentPartPr/>
                <p14:nvPr/>
              </p14:nvContentPartPr>
              <p14:xfrm>
                <a:off x="4935564" y="1633127"/>
                <a:ext cx="206640" cy="96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69F028D-8C2C-4BBC-837E-DFF162B9EF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17924" y="1615487"/>
                  <a:ext cx="2422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8910C6-7745-4763-B03F-6B57D5121C6A}"/>
              </a:ext>
            </a:extLst>
          </p:cNvPr>
          <p:cNvGrpSpPr/>
          <p:nvPr/>
        </p:nvGrpSpPr>
        <p:grpSpPr>
          <a:xfrm>
            <a:off x="6301764" y="1128047"/>
            <a:ext cx="160560" cy="52200"/>
            <a:chOff x="6301764" y="1128047"/>
            <a:chExt cx="160560" cy="5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D90607-D869-4C5B-AADD-C4EEB254E494}"/>
                    </a:ext>
                  </a:extLst>
                </p14:cNvPr>
                <p14:cNvContentPartPr/>
                <p14:nvPr/>
              </p14:nvContentPartPr>
              <p14:xfrm>
                <a:off x="6301764" y="1128047"/>
                <a:ext cx="8208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D90607-D869-4C5B-AADD-C4EEB254E49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84124" y="1110407"/>
                  <a:ext cx="117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93C7D7-5A25-438E-93D5-149D2C214E4E}"/>
                    </a:ext>
                  </a:extLst>
                </p14:cNvPr>
                <p14:cNvContentPartPr/>
                <p14:nvPr/>
              </p14:nvContentPartPr>
              <p14:xfrm>
                <a:off x="6308964" y="1162967"/>
                <a:ext cx="153360" cy="17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93C7D7-5A25-438E-93D5-149D2C214E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90964" y="1144967"/>
                  <a:ext cx="18900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AD2611-FDC0-48B8-A112-EF89456E0C45}"/>
              </a:ext>
            </a:extLst>
          </p:cNvPr>
          <p:cNvGrpSpPr/>
          <p:nvPr/>
        </p:nvGrpSpPr>
        <p:grpSpPr>
          <a:xfrm>
            <a:off x="7135164" y="1071527"/>
            <a:ext cx="374760" cy="169560"/>
            <a:chOff x="7135164" y="1071527"/>
            <a:chExt cx="37476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8E79E1-A35C-4620-A746-ECBD29318D98}"/>
                    </a:ext>
                  </a:extLst>
                </p14:cNvPr>
                <p14:cNvContentPartPr/>
                <p14:nvPr/>
              </p14:nvContentPartPr>
              <p14:xfrm>
                <a:off x="7135164" y="1077647"/>
                <a:ext cx="185400" cy="131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8E79E1-A35C-4620-A746-ECBD29318D9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17524" y="1060007"/>
                  <a:ext cx="221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EC2E4F-B312-40EB-A6F4-B1B041885D17}"/>
                    </a:ext>
                  </a:extLst>
                </p14:cNvPr>
                <p14:cNvContentPartPr/>
                <p14:nvPr/>
              </p14:nvContentPartPr>
              <p14:xfrm>
                <a:off x="7368804" y="1071527"/>
                <a:ext cx="141120" cy="169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EC2E4F-B312-40EB-A6F4-B1B041885D1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50804" y="1053527"/>
                  <a:ext cx="17676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7F16217-798C-4CB3-A6B2-F389A9E96D70}"/>
                  </a:ext>
                </a:extLst>
              </p14:cNvPr>
              <p14:cNvContentPartPr/>
              <p14:nvPr/>
            </p14:nvContentPartPr>
            <p14:xfrm>
              <a:off x="7121844" y="1339007"/>
              <a:ext cx="501840" cy="8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7F16217-798C-4CB3-A6B2-F389A9E96D7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104204" y="1321367"/>
                <a:ext cx="53748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CBBAAE75-6510-4153-B743-7E25E502262F}"/>
              </a:ext>
            </a:extLst>
          </p:cNvPr>
          <p:cNvGrpSpPr/>
          <p:nvPr/>
        </p:nvGrpSpPr>
        <p:grpSpPr>
          <a:xfrm>
            <a:off x="7316964" y="1455647"/>
            <a:ext cx="161280" cy="207720"/>
            <a:chOff x="7316964" y="1455647"/>
            <a:chExt cx="16128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57CC2-4D21-49BB-A974-4675BB0C128F}"/>
                    </a:ext>
                  </a:extLst>
                </p14:cNvPr>
                <p14:cNvContentPartPr/>
                <p14:nvPr/>
              </p14:nvContentPartPr>
              <p14:xfrm>
                <a:off x="7316964" y="1455647"/>
                <a:ext cx="161280" cy="112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57CC2-4D21-49BB-A974-4675BB0C128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98964" y="1438007"/>
                  <a:ext cx="196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1A24543-F826-45E8-A49D-12F252D657DE}"/>
                    </a:ext>
                  </a:extLst>
                </p14:cNvPr>
                <p14:cNvContentPartPr/>
                <p14:nvPr/>
              </p14:nvContentPartPr>
              <p14:xfrm>
                <a:off x="7421724" y="1460327"/>
                <a:ext cx="21600" cy="203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1A24543-F826-45E8-A49D-12F252D657D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03724" y="1442687"/>
                  <a:ext cx="572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5887C5-4359-4AD3-8C4B-B2F871D4F3D7}"/>
              </a:ext>
            </a:extLst>
          </p:cNvPr>
          <p:cNvGrpSpPr/>
          <p:nvPr/>
        </p:nvGrpSpPr>
        <p:grpSpPr>
          <a:xfrm>
            <a:off x="8011044" y="1164767"/>
            <a:ext cx="168480" cy="90720"/>
            <a:chOff x="8011044" y="1164767"/>
            <a:chExt cx="168480" cy="9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5DDA9D-617D-4E7D-962D-78C4C0125D84}"/>
                    </a:ext>
                  </a:extLst>
                </p14:cNvPr>
                <p14:cNvContentPartPr/>
                <p14:nvPr/>
              </p14:nvContentPartPr>
              <p14:xfrm>
                <a:off x="8103204" y="1164767"/>
                <a:ext cx="76320" cy="10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5DDA9D-617D-4E7D-962D-78C4C0125D8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85204" y="1147127"/>
                  <a:ext cx="111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3FAEC9F-0546-4BD2-B2B6-1B2BBB9E5413}"/>
                    </a:ext>
                  </a:extLst>
                </p14:cNvPr>
                <p14:cNvContentPartPr/>
                <p14:nvPr/>
              </p14:nvContentPartPr>
              <p14:xfrm>
                <a:off x="8011044" y="1243607"/>
                <a:ext cx="146160" cy="11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3FAEC9F-0546-4BD2-B2B6-1B2BBB9E541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93044" y="1225967"/>
                  <a:ext cx="1818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5665B4B-0B72-40C0-948C-DC834DF9473D}"/>
                  </a:ext>
                </a:extLst>
              </p14:cNvPr>
              <p14:cNvContentPartPr/>
              <p14:nvPr/>
            </p14:nvContentPartPr>
            <p14:xfrm>
              <a:off x="8456724" y="1079807"/>
              <a:ext cx="180000" cy="219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5665B4B-0B72-40C0-948C-DC834DF9473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38724" y="1062167"/>
                <a:ext cx="21564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73D9439-D3C6-4EB8-8FDC-89FCDA63C7D8}"/>
              </a:ext>
            </a:extLst>
          </p:cNvPr>
          <p:cNvGrpSpPr/>
          <p:nvPr/>
        </p:nvGrpSpPr>
        <p:grpSpPr>
          <a:xfrm>
            <a:off x="480924" y="2249447"/>
            <a:ext cx="2737800" cy="438840"/>
            <a:chOff x="480924" y="2249447"/>
            <a:chExt cx="273780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0D9B03-D5AA-41CC-8A9E-9C9A3E4B5C9A}"/>
                    </a:ext>
                  </a:extLst>
                </p14:cNvPr>
                <p14:cNvContentPartPr/>
                <p14:nvPr/>
              </p14:nvContentPartPr>
              <p14:xfrm>
                <a:off x="480924" y="2249447"/>
                <a:ext cx="102240" cy="343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0D9B03-D5AA-41CC-8A9E-9C9A3E4B5C9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3284" y="2231807"/>
                  <a:ext cx="1378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E2715E-71FB-4C09-A246-6A95E508899D}"/>
                    </a:ext>
                  </a:extLst>
                </p14:cNvPr>
                <p14:cNvContentPartPr/>
                <p14:nvPr/>
              </p14:nvContentPartPr>
              <p14:xfrm>
                <a:off x="668124" y="2425847"/>
                <a:ext cx="248760" cy="83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E2715E-71FB-4C09-A246-6A95E508899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0484" y="2407847"/>
                  <a:ext cx="284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C1F96B1-E997-4825-966E-8612E3AD99B1}"/>
                    </a:ext>
                  </a:extLst>
                </p14:cNvPr>
                <p14:cNvContentPartPr/>
                <p14:nvPr/>
              </p14:nvContentPartPr>
              <p14:xfrm>
                <a:off x="924804" y="2275727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C1F96B1-E997-4825-966E-8612E3AD99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7164" y="2257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15AB279-32A1-4B9F-8A34-31F0F5B2ACE5}"/>
                    </a:ext>
                  </a:extLst>
                </p14:cNvPr>
                <p14:cNvContentPartPr/>
                <p14:nvPr/>
              </p14:nvContentPartPr>
              <p14:xfrm>
                <a:off x="972684" y="2276447"/>
                <a:ext cx="331560" cy="217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15AB279-32A1-4B9F-8A34-31F0F5B2ACE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5044" y="2258447"/>
                  <a:ext cx="367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21069C-39D4-4755-A817-C3C54BE8261B}"/>
                    </a:ext>
                  </a:extLst>
                </p14:cNvPr>
                <p14:cNvContentPartPr/>
                <p14:nvPr/>
              </p14:nvContentPartPr>
              <p14:xfrm>
                <a:off x="1242324" y="2334407"/>
                <a:ext cx="59760" cy="3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21069C-39D4-4755-A817-C3C54BE8261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24324" y="2316767"/>
                  <a:ext cx="95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028A0F-CA89-44E5-827C-875321D39FD3}"/>
                    </a:ext>
                  </a:extLst>
                </p14:cNvPr>
                <p14:cNvContentPartPr/>
                <p14:nvPr/>
              </p14:nvContentPartPr>
              <p14:xfrm>
                <a:off x="1351764" y="2356007"/>
                <a:ext cx="328320" cy="144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028A0F-CA89-44E5-827C-875321D39F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34124" y="2338367"/>
                  <a:ext cx="363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41F2B9-34BB-4E5A-A35B-521F2DBAA78A}"/>
                    </a:ext>
                  </a:extLst>
                </p14:cNvPr>
                <p14:cNvContentPartPr/>
                <p14:nvPr/>
              </p14:nvContentPartPr>
              <p14:xfrm>
                <a:off x="1684404" y="2381207"/>
                <a:ext cx="461520" cy="307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41F2B9-34BB-4E5A-A35B-521F2DBAA78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66404" y="2363567"/>
                  <a:ext cx="4971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EDEBF3A-5A9D-437D-8E13-B236708D75B7}"/>
                    </a:ext>
                  </a:extLst>
                </p14:cNvPr>
                <p14:cNvContentPartPr/>
                <p14:nvPr/>
              </p14:nvContentPartPr>
              <p14:xfrm>
                <a:off x="2182644" y="2305247"/>
                <a:ext cx="82080" cy="208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EDEBF3A-5A9D-437D-8E13-B236708D75B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64644" y="2287247"/>
                  <a:ext cx="117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AFBC897-53F6-4815-A21B-022900858C64}"/>
                    </a:ext>
                  </a:extLst>
                </p14:cNvPr>
                <p14:cNvContentPartPr/>
                <p14:nvPr/>
              </p14:nvContentPartPr>
              <p14:xfrm>
                <a:off x="2180124" y="2272127"/>
                <a:ext cx="583560" cy="300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AFBC897-53F6-4815-A21B-022900858C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62484" y="2254487"/>
                  <a:ext cx="619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E4B4C1C-CFB0-485C-B85B-5F4E98825377}"/>
                    </a:ext>
                  </a:extLst>
                </p14:cNvPr>
                <p14:cNvContentPartPr/>
                <p14:nvPr/>
              </p14:nvContentPartPr>
              <p14:xfrm>
                <a:off x="2618964" y="2402807"/>
                <a:ext cx="311040" cy="120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E4B4C1C-CFB0-485C-B85B-5F4E988253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00964" y="2384807"/>
                  <a:ext cx="346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5A11477-21F4-47BF-A1B7-436CB79138F1}"/>
                    </a:ext>
                  </a:extLst>
                </p14:cNvPr>
                <p14:cNvContentPartPr/>
                <p14:nvPr/>
              </p14:nvContentPartPr>
              <p14:xfrm>
                <a:off x="2993364" y="2363927"/>
                <a:ext cx="225360" cy="170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5A11477-21F4-47BF-A1B7-436CB79138F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75364" y="2345927"/>
                  <a:ext cx="2610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DD0EAE3-4975-494C-B453-738E3288735C}"/>
              </a:ext>
            </a:extLst>
          </p:cNvPr>
          <p:cNvGrpSpPr/>
          <p:nvPr/>
        </p:nvGrpSpPr>
        <p:grpSpPr>
          <a:xfrm>
            <a:off x="3708324" y="2255927"/>
            <a:ext cx="1566000" cy="296280"/>
            <a:chOff x="3708324" y="2255927"/>
            <a:chExt cx="156600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313C688-CE14-45C5-99D8-F2866CEE60C3}"/>
                    </a:ext>
                  </a:extLst>
                </p14:cNvPr>
                <p14:cNvContentPartPr/>
                <p14:nvPr/>
              </p14:nvContentPartPr>
              <p14:xfrm>
                <a:off x="3708324" y="2404607"/>
                <a:ext cx="338760" cy="136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313C688-CE14-45C5-99D8-F2866CEE60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90684" y="2386967"/>
                  <a:ext cx="374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A903AD-4CF1-4633-B56A-5082D2EBBA1B}"/>
                    </a:ext>
                  </a:extLst>
                </p14:cNvPr>
                <p14:cNvContentPartPr/>
                <p14:nvPr/>
              </p14:nvContentPartPr>
              <p14:xfrm>
                <a:off x="4132044" y="2277887"/>
                <a:ext cx="39960" cy="237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A903AD-4CF1-4633-B56A-5082D2EBBA1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4044" y="2259887"/>
                  <a:ext cx="75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33D9AF-FDA8-432B-A2E9-39C78E3E3FFA}"/>
                    </a:ext>
                  </a:extLst>
                </p14:cNvPr>
                <p14:cNvContentPartPr/>
                <p14:nvPr/>
              </p14:nvContentPartPr>
              <p14:xfrm>
                <a:off x="4043124" y="2255927"/>
                <a:ext cx="288360" cy="251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33D9AF-FDA8-432B-A2E9-39C78E3E3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25484" y="2237927"/>
                  <a:ext cx="324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67A43A-9F41-4746-92EC-D7A7C0D2FC1B}"/>
                    </a:ext>
                  </a:extLst>
                </p14:cNvPr>
                <p14:cNvContentPartPr/>
                <p14:nvPr/>
              </p14:nvContentPartPr>
              <p14:xfrm>
                <a:off x="4404924" y="2390567"/>
                <a:ext cx="241920" cy="121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67A43A-9F41-4746-92EC-D7A7C0D2FC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86924" y="2372567"/>
                  <a:ext cx="277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169D3B2-07FB-407C-85FC-ADC73BD244B4}"/>
                    </a:ext>
                  </a:extLst>
                </p14:cNvPr>
                <p14:cNvContentPartPr/>
                <p14:nvPr/>
              </p14:nvContentPartPr>
              <p14:xfrm>
                <a:off x="4627044" y="2318567"/>
                <a:ext cx="227160" cy="233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169D3B2-07FB-407C-85FC-ADC73BD244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09404" y="2300927"/>
                  <a:ext cx="262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FC30C6-77F0-4851-84E9-F80827F6F08E}"/>
                    </a:ext>
                  </a:extLst>
                </p14:cNvPr>
                <p14:cNvContentPartPr/>
                <p14:nvPr/>
              </p14:nvContentPartPr>
              <p14:xfrm>
                <a:off x="4818924" y="2378687"/>
                <a:ext cx="137880" cy="47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FC30C6-77F0-4851-84E9-F80827F6F08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01284" y="2360687"/>
                  <a:ext cx="173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B49862-FC0C-4BED-9A6F-02DB58115CEB}"/>
                    </a:ext>
                  </a:extLst>
                </p14:cNvPr>
                <p14:cNvContentPartPr/>
                <p14:nvPr/>
              </p14:nvContentPartPr>
              <p14:xfrm>
                <a:off x="4946364" y="2387687"/>
                <a:ext cx="243000" cy="119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B49862-FC0C-4BED-9A6F-02DB58115CE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28364" y="2369687"/>
                  <a:ext cx="278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7F39C90-2881-4DFA-B481-FC53D9ABACC2}"/>
                    </a:ext>
                  </a:extLst>
                </p14:cNvPr>
                <p14:cNvContentPartPr/>
                <p14:nvPr/>
              </p14:nvContentPartPr>
              <p14:xfrm>
                <a:off x="5126004" y="2313527"/>
                <a:ext cx="148320" cy="198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7F39C90-2881-4DFA-B481-FC53D9ABACC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08364" y="2295527"/>
                  <a:ext cx="18396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3EE6C54-1052-4A28-8D9F-E4580CA89572}"/>
              </a:ext>
            </a:extLst>
          </p:cNvPr>
          <p:cNvGrpSpPr/>
          <p:nvPr/>
        </p:nvGrpSpPr>
        <p:grpSpPr>
          <a:xfrm>
            <a:off x="5674284" y="2207327"/>
            <a:ext cx="1705320" cy="492840"/>
            <a:chOff x="5674284" y="2207327"/>
            <a:chExt cx="170532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BCFCE36-029E-4F71-B06D-65444303A792}"/>
                    </a:ext>
                  </a:extLst>
                </p14:cNvPr>
                <p14:cNvContentPartPr/>
                <p14:nvPr/>
              </p14:nvContentPartPr>
              <p14:xfrm>
                <a:off x="5674284" y="2370047"/>
                <a:ext cx="164880" cy="140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BCFCE36-029E-4F71-B06D-65444303A79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56284" y="2352407"/>
                  <a:ext cx="200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93E486B-E4A3-4ED3-B22D-2F929CF51230}"/>
                    </a:ext>
                  </a:extLst>
                </p14:cNvPr>
                <p14:cNvContentPartPr/>
                <p14:nvPr/>
              </p14:nvContentPartPr>
              <p14:xfrm>
                <a:off x="5869044" y="2376167"/>
                <a:ext cx="191520" cy="91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93E486B-E4A3-4ED3-B22D-2F929CF512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51044" y="2358527"/>
                  <a:ext cx="227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E585E56-E0CD-4689-8B22-AFE3AAC436CE}"/>
                    </a:ext>
                  </a:extLst>
                </p14:cNvPr>
                <p14:cNvContentPartPr/>
                <p14:nvPr/>
              </p14:nvContentPartPr>
              <p14:xfrm>
                <a:off x="6043644" y="2351327"/>
                <a:ext cx="493200" cy="348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E585E56-E0CD-4689-8B22-AFE3AAC436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25644" y="2333327"/>
                  <a:ext cx="528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DAB5B88-DE46-4ED5-8894-2DFBAB6F52F7}"/>
                    </a:ext>
                  </a:extLst>
                </p14:cNvPr>
                <p14:cNvContentPartPr/>
                <p14:nvPr/>
              </p14:nvContentPartPr>
              <p14:xfrm>
                <a:off x="6640164" y="2318567"/>
                <a:ext cx="321120" cy="152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DAB5B88-DE46-4ED5-8894-2DFBAB6F52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22164" y="2300927"/>
                  <a:ext cx="356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E4F278-BB31-44D3-A651-1BA124728926}"/>
                    </a:ext>
                  </a:extLst>
                </p14:cNvPr>
                <p14:cNvContentPartPr/>
                <p14:nvPr/>
              </p14:nvContentPartPr>
              <p14:xfrm>
                <a:off x="7004124" y="2345927"/>
                <a:ext cx="45720" cy="108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E4F278-BB31-44D3-A651-1BA1247289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86484" y="2328287"/>
                  <a:ext cx="81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0E4964B-C747-49DD-8E94-788BA425240F}"/>
                    </a:ext>
                  </a:extLst>
                </p14:cNvPr>
                <p14:cNvContentPartPr/>
                <p14:nvPr/>
              </p14:nvContentPartPr>
              <p14:xfrm>
                <a:off x="7105644" y="2354567"/>
                <a:ext cx="104400" cy="121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0E4964B-C747-49DD-8E94-788BA425240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87644" y="2336927"/>
                  <a:ext cx="140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493EAD3-B843-47F4-A7FE-17A51D43C0DC}"/>
                    </a:ext>
                  </a:extLst>
                </p14:cNvPr>
                <p14:cNvContentPartPr/>
                <p14:nvPr/>
              </p14:nvContentPartPr>
              <p14:xfrm>
                <a:off x="7217604" y="2207327"/>
                <a:ext cx="162000" cy="262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493EAD3-B843-47F4-A7FE-17A51D43C0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99964" y="2189687"/>
                  <a:ext cx="19764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E66BB9-B811-4B1E-A979-FF6F506B39EE}"/>
              </a:ext>
            </a:extLst>
          </p:cNvPr>
          <p:cNvGrpSpPr/>
          <p:nvPr/>
        </p:nvGrpSpPr>
        <p:grpSpPr>
          <a:xfrm>
            <a:off x="7663284" y="2235767"/>
            <a:ext cx="1431720" cy="367560"/>
            <a:chOff x="7663284" y="2235767"/>
            <a:chExt cx="143172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687B45-5C2C-4B5A-B1EC-7B510ACCC4A8}"/>
                    </a:ext>
                  </a:extLst>
                </p14:cNvPr>
                <p14:cNvContentPartPr/>
                <p14:nvPr/>
              </p14:nvContentPartPr>
              <p14:xfrm>
                <a:off x="7663284" y="2361407"/>
                <a:ext cx="295560" cy="94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687B45-5C2C-4B5A-B1EC-7B510ACCC4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45284" y="2343767"/>
                  <a:ext cx="331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0972733-DD31-4C9F-B515-9DF1B7EE5B9F}"/>
                    </a:ext>
                  </a:extLst>
                </p14:cNvPr>
                <p14:cNvContentPartPr/>
                <p14:nvPr/>
              </p14:nvContentPartPr>
              <p14:xfrm>
                <a:off x="7953444" y="2382647"/>
                <a:ext cx="186120" cy="220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0972733-DD31-4C9F-B515-9DF1B7EE5B9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35804" y="2365007"/>
                  <a:ext cx="221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7CF8324-40F5-45E6-8F33-83D071BA6161}"/>
                    </a:ext>
                  </a:extLst>
                </p14:cNvPr>
                <p14:cNvContentPartPr/>
                <p14:nvPr/>
              </p14:nvContentPartPr>
              <p14:xfrm>
                <a:off x="8173044" y="2370047"/>
                <a:ext cx="198720" cy="131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7CF8324-40F5-45E6-8F33-83D071BA616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55044" y="2352407"/>
                  <a:ext cx="234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48B010-619B-4144-9DE4-88FC54C67128}"/>
                    </a:ext>
                  </a:extLst>
                </p14:cNvPr>
                <p14:cNvContentPartPr/>
                <p14:nvPr/>
              </p14:nvContentPartPr>
              <p14:xfrm>
                <a:off x="8393724" y="2372207"/>
                <a:ext cx="198720" cy="105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48B010-619B-4144-9DE4-88FC54C6712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75724" y="2354207"/>
                  <a:ext cx="234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09E4420-4869-49A0-A08F-7DED227F835F}"/>
                    </a:ext>
                  </a:extLst>
                </p14:cNvPr>
                <p14:cNvContentPartPr/>
                <p14:nvPr/>
              </p14:nvContentPartPr>
              <p14:xfrm>
                <a:off x="8600004" y="2235767"/>
                <a:ext cx="57600" cy="276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09E4420-4869-49A0-A08F-7DED227F83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582364" y="2217767"/>
                  <a:ext cx="932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D4DB88-1846-4B3E-9F6C-882BA9A50A70}"/>
                    </a:ext>
                  </a:extLst>
                </p14:cNvPr>
                <p14:cNvContentPartPr/>
                <p14:nvPr/>
              </p14:nvContentPartPr>
              <p14:xfrm>
                <a:off x="8559324" y="2400647"/>
                <a:ext cx="171720" cy="114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D4DB88-1846-4B3E-9F6C-882BA9A50A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41324" y="2382647"/>
                  <a:ext cx="207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AA0B1C-6B47-496D-91ED-FBD3C68FEA42}"/>
                    </a:ext>
                  </a:extLst>
                </p14:cNvPr>
                <p14:cNvContentPartPr/>
                <p14:nvPr/>
              </p14:nvContentPartPr>
              <p14:xfrm>
                <a:off x="8720244" y="2310287"/>
                <a:ext cx="174240" cy="187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AA0B1C-6B47-496D-91ED-FBD3C68FEA4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02244" y="2292647"/>
                  <a:ext cx="209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90DDF9-4251-46E1-97D7-444C06AAE804}"/>
                    </a:ext>
                  </a:extLst>
                </p14:cNvPr>
                <p14:cNvContentPartPr/>
                <p14:nvPr/>
              </p14:nvContentPartPr>
              <p14:xfrm>
                <a:off x="8954604" y="2353487"/>
                <a:ext cx="140400" cy="138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90DDF9-4251-46E1-97D7-444C06AAE8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36964" y="2335487"/>
                  <a:ext cx="17604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61F2356-E271-4F67-BF53-1201D0D2EDBE}"/>
              </a:ext>
            </a:extLst>
          </p:cNvPr>
          <p:cNvGrpSpPr/>
          <p:nvPr/>
        </p:nvGrpSpPr>
        <p:grpSpPr>
          <a:xfrm>
            <a:off x="1278684" y="2978087"/>
            <a:ext cx="310680" cy="375840"/>
            <a:chOff x="1278684" y="2978087"/>
            <a:chExt cx="31068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E77661D-1EE5-47A3-862E-D794C46CC27B}"/>
                    </a:ext>
                  </a:extLst>
                </p14:cNvPr>
                <p14:cNvContentPartPr/>
                <p14:nvPr/>
              </p14:nvContentPartPr>
              <p14:xfrm>
                <a:off x="1278684" y="2978087"/>
                <a:ext cx="160560" cy="366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E77661D-1EE5-47A3-862E-D794C46CC27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61044" y="2960447"/>
                  <a:ext cx="196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1ABF04-7091-446D-B13B-7E1715E6AE09}"/>
                    </a:ext>
                  </a:extLst>
                </p14:cNvPr>
                <p14:cNvContentPartPr/>
                <p14:nvPr/>
              </p14:nvContentPartPr>
              <p14:xfrm>
                <a:off x="1504764" y="3258527"/>
                <a:ext cx="84600" cy="95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1ABF04-7091-446D-B13B-7E1715E6AE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487124" y="3240527"/>
                  <a:ext cx="12024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8375D18-03CE-40BD-B651-88BBEAF7BF16}"/>
              </a:ext>
            </a:extLst>
          </p:cNvPr>
          <p:cNvGrpSpPr/>
          <p:nvPr/>
        </p:nvGrpSpPr>
        <p:grpSpPr>
          <a:xfrm>
            <a:off x="4018644" y="3139727"/>
            <a:ext cx="195480" cy="74160"/>
            <a:chOff x="4018644" y="3139727"/>
            <a:chExt cx="19548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44179F0-5B6A-45AD-B152-B444D683191B}"/>
                    </a:ext>
                  </a:extLst>
                </p14:cNvPr>
                <p14:cNvContentPartPr/>
                <p14:nvPr/>
              </p14:nvContentPartPr>
              <p14:xfrm>
                <a:off x="4018644" y="3139727"/>
                <a:ext cx="175320" cy="9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44179F0-5B6A-45AD-B152-B444D683191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01004" y="3122087"/>
                  <a:ext cx="210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D566F5F-B8AC-495F-A2D4-12237A82D779}"/>
                    </a:ext>
                  </a:extLst>
                </p14:cNvPr>
                <p14:cNvContentPartPr/>
                <p14:nvPr/>
              </p14:nvContentPartPr>
              <p14:xfrm>
                <a:off x="4030524" y="3197687"/>
                <a:ext cx="183600" cy="16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D566F5F-B8AC-495F-A2D4-12237A82D77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12524" y="3179687"/>
                  <a:ext cx="2192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BB3ED55-A60C-4800-B296-7FE12800FD2E}"/>
              </a:ext>
            </a:extLst>
          </p:cNvPr>
          <p:cNvGrpSpPr/>
          <p:nvPr/>
        </p:nvGrpSpPr>
        <p:grpSpPr>
          <a:xfrm>
            <a:off x="4725324" y="3138647"/>
            <a:ext cx="1015920" cy="194040"/>
            <a:chOff x="4725324" y="3138647"/>
            <a:chExt cx="101592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4994A63-43A9-4254-80F9-B19BB25B97AA}"/>
                    </a:ext>
                  </a:extLst>
                </p14:cNvPr>
                <p14:cNvContentPartPr/>
                <p14:nvPr/>
              </p14:nvContentPartPr>
              <p14:xfrm>
                <a:off x="4725324" y="3141887"/>
                <a:ext cx="205920" cy="164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4994A63-43A9-4254-80F9-B19BB25B97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07684" y="3123887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78CE5BF-DAD8-4BA1-AEB5-88859A3E8888}"/>
                    </a:ext>
                  </a:extLst>
                </p14:cNvPr>
                <p14:cNvContentPartPr/>
                <p14:nvPr/>
              </p14:nvContentPartPr>
              <p14:xfrm>
                <a:off x="4988844" y="3173567"/>
                <a:ext cx="102600" cy="159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78CE5BF-DAD8-4BA1-AEB5-88859A3E888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70844" y="3155567"/>
                  <a:ext cx="138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9D8E96-D56E-4957-8D07-28A2F53B84B5}"/>
                    </a:ext>
                  </a:extLst>
                </p14:cNvPr>
                <p14:cNvContentPartPr/>
                <p14:nvPr/>
              </p14:nvContentPartPr>
              <p14:xfrm>
                <a:off x="5236524" y="3230087"/>
                <a:ext cx="136800" cy="4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9D8E96-D56E-4957-8D07-28A2F53B84B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18884" y="3212087"/>
                  <a:ext cx="172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62E0F98-5B7E-4E64-ABCA-BC01924962D9}"/>
                    </a:ext>
                  </a:extLst>
                </p14:cNvPr>
                <p14:cNvContentPartPr/>
                <p14:nvPr/>
              </p14:nvContentPartPr>
              <p14:xfrm>
                <a:off x="5586804" y="3138647"/>
                <a:ext cx="154440" cy="152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62E0F98-5B7E-4E64-ABCA-BC01924962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68804" y="3121007"/>
                  <a:ext cx="1900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33FA90-388B-47D7-B2D3-91B75957C695}"/>
              </a:ext>
            </a:extLst>
          </p:cNvPr>
          <p:cNvGrpSpPr/>
          <p:nvPr/>
        </p:nvGrpSpPr>
        <p:grpSpPr>
          <a:xfrm>
            <a:off x="1819764" y="3029567"/>
            <a:ext cx="1705320" cy="420840"/>
            <a:chOff x="1819764" y="3029567"/>
            <a:chExt cx="170532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A1C1D83-D3B5-4588-9F75-C90334389529}"/>
                    </a:ext>
                  </a:extLst>
                </p14:cNvPr>
                <p14:cNvContentPartPr/>
                <p14:nvPr/>
              </p14:nvContentPartPr>
              <p14:xfrm>
                <a:off x="1819764" y="3204887"/>
                <a:ext cx="134640" cy="66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A1C1D83-D3B5-4588-9F75-C9033438952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01764" y="3186887"/>
                  <a:ext cx="1702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FDE0970-BAA9-4A4B-86EF-A260394E0B94}"/>
                    </a:ext>
                  </a:extLst>
                </p14:cNvPr>
                <p14:cNvContentPartPr/>
                <p14:nvPr/>
              </p14:nvContentPartPr>
              <p14:xfrm>
                <a:off x="2213604" y="3198767"/>
                <a:ext cx="147600" cy="251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FDE0970-BAA9-4A4B-86EF-A260394E0B9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95604" y="3180767"/>
                  <a:ext cx="183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EB4AAAC-9A65-4ED8-9FE2-1C3A60108E47}"/>
                    </a:ext>
                  </a:extLst>
                </p14:cNvPr>
                <p14:cNvContentPartPr/>
                <p14:nvPr/>
              </p14:nvContentPartPr>
              <p14:xfrm>
                <a:off x="2135844" y="3035687"/>
                <a:ext cx="205920" cy="46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EB4AAAC-9A65-4ED8-9FE2-1C3A60108E4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17844" y="3018047"/>
                  <a:ext cx="241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C14158B-7489-4F1A-A773-F407D8B919F2}"/>
                    </a:ext>
                  </a:extLst>
                </p14:cNvPr>
                <p14:cNvContentPartPr/>
                <p14:nvPr/>
              </p14:nvContentPartPr>
              <p14:xfrm>
                <a:off x="2494044" y="3186887"/>
                <a:ext cx="149760" cy="4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C14158B-7489-4F1A-A773-F407D8B919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476044" y="3169247"/>
                  <a:ext cx="185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07336F8-67B0-41F2-BC7D-E92A3C7DE930}"/>
                    </a:ext>
                  </a:extLst>
                </p14:cNvPr>
                <p14:cNvContentPartPr/>
                <p14:nvPr/>
              </p14:nvContentPartPr>
              <p14:xfrm>
                <a:off x="2852244" y="3029567"/>
                <a:ext cx="176400" cy="268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07336F8-67B0-41F2-BC7D-E92A3C7DE93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34244" y="3011567"/>
                  <a:ext cx="2120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0D50D0B-90BD-4406-A642-189C05FAEB3C}"/>
                    </a:ext>
                  </a:extLst>
                </p14:cNvPr>
                <p14:cNvContentPartPr/>
                <p14:nvPr/>
              </p14:nvContentPartPr>
              <p14:xfrm>
                <a:off x="3125124" y="3226847"/>
                <a:ext cx="22680" cy="119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0D50D0B-90BD-4406-A642-189C05FAEB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07124" y="3209207"/>
                  <a:ext cx="58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E25E844-1CFA-4D57-B89F-8683E605D96E}"/>
                    </a:ext>
                  </a:extLst>
                </p14:cNvPr>
                <p14:cNvContentPartPr/>
                <p14:nvPr/>
              </p14:nvContentPartPr>
              <p14:xfrm>
                <a:off x="3255804" y="3176447"/>
                <a:ext cx="269280" cy="148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E25E844-1CFA-4D57-B89F-8683E605D9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37804" y="3158807"/>
                  <a:ext cx="304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0E0CE8F-CE47-4312-B212-F7AD50597325}"/>
                    </a:ext>
                  </a:extLst>
                </p14:cNvPr>
                <p14:cNvContentPartPr/>
                <p14:nvPr/>
              </p14:nvContentPartPr>
              <p14:xfrm>
                <a:off x="3251124" y="3067367"/>
                <a:ext cx="272160" cy="24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0E0CE8F-CE47-4312-B212-F7AD5059732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233124" y="3049367"/>
                  <a:ext cx="30780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09FC187-5F60-485C-BDE0-DE7EA50CCD69}"/>
              </a:ext>
            </a:extLst>
          </p:cNvPr>
          <p:cNvGrpSpPr/>
          <p:nvPr/>
        </p:nvGrpSpPr>
        <p:grpSpPr>
          <a:xfrm>
            <a:off x="5823684" y="3165647"/>
            <a:ext cx="421200" cy="143640"/>
            <a:chOff x="5823684" y="3165647"/>
            <a:chExt cx="42120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37A70B2-CA9D-40B1-808F-4C5C21675E25}"/>
                    </a:ext>
                  </a:extLst>
                </p14:cNvPr>
                <p14:cNvContentPartPr/>
                <p14:nvPr/>
              </p14:nvContentPartPr>
              <p14:xfrm>
                <a:off x="5846724" y="3185807"/>
                <a:ext cx="121680" cy="93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37A70B2-CA9D-40B1-808F-4C5C21675E2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29084" y="3168167"/>
                  <a:ext cx="157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9CBA99E-174A-417D-8951-ED46B372BA5C}"/>
                    </a:ext>
                  </a:extLst>
                </p14:cNvPr>
                <p14:cNvContentPartPr/>
                <p14:nvPr/>
              </p14:nvContentPartPr>
              <p14:xfrm>
                <a:off x="5823684" y="3169247"/>
                <a:ext cx="114840" cy="140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9CBA99E-174A-417D-8951-ED46B372BA5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05684" y="3151247"/>
                  <a:ext cx="150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AD433D-7FCB-4BEF-ADBE-1DB6424DD350}"/>
                    </a:ext>
                  </a:extLst>
                </p14:cNvPr>
                <p14:cNvContentPartPr/>
                <p14:nvPr/>
              </p14:nvContentPartPr>
              <p14:xfrm>
                <a:off x="6042924" y="3165647"/>
                <a:ext cx="201960" cy="143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AD433D-7FCB-4BEF-ADBE-1DB6424DD35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24924" y="3148007"/>
                  <a:ext cx="2376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F2C4FC7-D0E7-490F-94B6-4DCFF9545DE9}"/>
              </a:ext>
            </a:extLst>
          </p:cNvPr>
          <p:cNvGrpSpPr/>
          <p:nvPr/>
        </p:nvGrpSpPr>
        <p:grpSpPr>
          <a:xfrm>
            <a:off x="6648444" y="3139727"/>
            <a:ext cx="170640" cy="88560"/>
            <a:chOff x="6648444" y="3139727"/>
            <a:chExt cx="170640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8E1031A-7D28-4264-97BF-47700551D20D}"/>
                    </a:ext>
                  </a:extLst>
                </p14:cNvPr>
                <p14:cNvContentPartPr/>
                <p14:nvPr/>
              </p14:nvContentPartPr>
              <p14:xfrm>
                <a:off x="6648444" y="3139727"/>
                <a:ext cx="164880" cy="20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8E1031A-7D28-4264-97BF-47700551D20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30444" y="3122087"/>
                  <a:ext cx="200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45A4FAC-3216-4677-A60A-5036B9458D9D}"/>
                    </a:ext>
                  </a:extLst>
                </p14:cNvPr>
                <p14:cNvContentPartPr/>
                <p14:nvPr/>
              </p14:nvContentPartPr>
              <p14:xfrm>
                <a:off x="6648444" y="3221807"/>
                <a:ext cx="170640" cy="6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45A4FAC-3216-4677-A60A-5036B9458D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30444" y="3203807"/>
                  <a:ext cx="2062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9D8E96-A18F-441A-9275-AD85AEBB0409}"/>
              </a:ext>
            </a:extLst>
          </p:cNvPr>
          <p:cNvGrpSpPr/>
          <p:nvPr/>
        </p:nvGrpSpPr>
        <p:grpSpPr>
          <a:xfrm>
            <a:off x="7180164" y="3081047"/>
            <a:ext cx="246600" cy="197280"/>
            <a:chOff x="7180164" y="3081047"/>
            <a:chExt cx="24660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F500E8-4250-4707-8EC2-1A041998B8F9}"/>
                    </a:ext>
                  </a:extLst>
                </p14:cNvPr>
                <p14:cNvContentPartPr/>
                <p14:nvPr/>
              </p14:nvContentPartPr>
              <p14:xfrm>
                <a:off x="7180164" y="3081047"/>
                <a:ext cx="6120" cy="197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F500E8-4250-4707-8EC2-1A041998B8F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62524" y="3063047"/>
                  <a:ext cx="41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891E775-D259-4138-AEAD-BA74C6A2138C}"/>
                    </a:ext>
                  </a:extLst>
                </p14:cNvPr>
                <p14:cNvContentPartPr/>
                <p14:nvPr/>
              </p14:nvContentPartPr>
              <p14:xfrm>
                <a:off x="7289964" y="3081767"/>
                <a:ext cx="136800" cy="164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891E775-D259-4138-AEAD-BA74C6A213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71964" y="3063767"/>
                  <a:ext cx="1724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ACD13B1-3B7F-481B-976F-050B67B6DF32}"/>
                  </a:ext>
                </a:extLst>
              </p14:cNvPr>
              <p14:cNvContentPartPr/>
              <p14:nvPr/>
            </p14:nvContentPartPr>
            <p14:xfrm>
              <a:off x="539964" y="4251767"/>
              <a:ext cx="36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ACD13B1-3B7F-481B-976F-050B67B6DF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1964" y="42337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18D4D6F-E2A9-4935-939E-7D47ADA8C02E}"/>
                  </a:ext>
                </a:extLst>
              </p14:cNvPr>
              <p14:cNvContentPartPr/>
              <p14:nvPr/>
            </p14:nvContentPartPr>
            <p14:xfrm>
              <a:off x="433764" y="4361927"/>
              <a:ext cx="360" cy="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18D4D6F-E2A9-4935-939E-7D47ADA8C0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5764" y="43439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EDAD207-9B62-4432-85DA-FE5024A18DFB}"/>
                  </a:ext>
                </a:extLst>
              </p14:cNvPr>
              <p14:cNvContentPartPr/>
              <p14:nvPr/>
            </p14:nvContentPartPr>
            <p14:xfrm>
              <a:off x="720684" y="4393247"/>
              <a:ext cx="360" cy="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EDAD207-9B62-4432-85DA-FE5024A18D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3044" y="437560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87E4F36-7240-47DC-91AA-E832C13E50C6}"/>
              </a:ext>
            </a:extLst>
          </p:cNvPr>
          <p:cNvGrpSpPr/>
          <p:nvPr/>
        </p:nvGrpSpPr>
        <p:grpSpPr>
          <a:xfrm>
            <a:off x="1201284" y="4066727"/>
            <a:ext cx="1793520" cy="341640"/>
            <a:chOff x="1201284" y="4066727"/>
            <a:chExt cx="179352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4452379-DBD7-49F4-AAF1-A56F7AD7C440}"/>
                    </a:ext>
                  </a:extLst>
                </p14:cNvPr>
                <p14:cNvContentPartPr/>
                <p14:nvPr/>
              </p14:nvContentPartPr>
              <p14:xfrm>
                <a:off x="1201284" y="4156727"/>
                <a:ext cx="172080" cy="246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4452379-DBD7-49F4-AAF1-A56F7AD7C44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83284" y="4139087"/>
                  <a:ext cx="207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1843603-3211-40FE-8A0D-16D53BB23364}"/>
                    </a:ext>
                  </a:extLst>
                </p14:cNvPr>
                <p14:cNvContentPartPr/>
                <p14:nvPr/>
              </p14:nvContentPartPr>
              <p14:xfrm>
                <a:off x="1413684" y="4245287"/>
                <a:ext cx="122400" cy="119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1843603-3211-40FE-8A0D-16D53BB2336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396044" y="4227647"/>
                  <a:ext cx="158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1E04F15-BF62-48EF-ABA3-6A7B930D6F6F}"/>
                    </a:ext>
                  </a:extLst>
                </p14:cNvPr>
                <p14:cNvContentPartPr/>
                <p14:nvPr/>
              </p14:nvContentPartPr>
              <p14:xfrm>
                <a:off x="1616724" y="4159247"/>
                <a:ext cx="35280" cy="249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1E04F15-BF62-48EF-ABA3-6A7B930D6F6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598724" y="4141607"/>
                  <a:ext cx="70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0B4C1E5-D4B9-4A7B-8427-5684FE9E1BCB}"/>
                    </a:ext>
                  </a:extLst>
                </p14:cNvPr>
                <p14:cNvContentPartPr/>
                <p14:nvPr/>
              </p14:nvContentPartPr>
              <p14:xfrm>
                <a:off x="1580364" y="4127927"/>
                <a:ext cx="251280" cy="231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0B4C1E5-D4B9-4A7B-8427-5684FE9E1BC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562724" y="4109927"/>
                  <a:ext cx="286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9CFD073-DD51-4947-A10A-0088433B962C}"/>
                    </a:ext>
                  </a:extLst>
                </p14:cNvPr>
                <p14:cNvContentPartPr/>
                <p14:nvPr/>
              </p14:nvContentPartPr>
              <p14:xfrm>
                <a:off x="1873404" y="4213967"/>
                <a:ext cx="303840" cy="140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9CFD073-DD51-4947-A10A-0088433B962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855404" y="4196327"/>
                  <a:ext cx="339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4DC4057-B818-4FFB-9113-EDD44B572D96}"/>
                    </a:ext>
                  </a:extLst>
                </p14:cNvPr>
                <p14:cNvContentPartPr/>
                <p14:nvPr/>
              </p14:nvContentPartPr>
              <p14:xfrm>
                <a:off x="2218284" y="4140527"/>
                <a:ext cx="239760" cy="237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4DC4057-B818-4FFB-9113-EDD44B572D9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200644" y="4122887"/>
                  <a:ext cx="275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FC86D5F-DFA5-4407-A39E-E47AF0F58135}"/>
                    </a:ext>
                  </a:extLst>
                </p14:cNvPr>
                <p14:cNvContentPartPr/>
                <p14:nvPr/>
              </p14:nvContentPartPr>
              <p14:xfrm>
                <a:off x="2437884" y="4187687"/>
                <a:ext cx="120600" cy="118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FC86D5F-DFA5-4407-A39E-E47AF0F5813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420244" y="4169687"/>
                  <a:ext cx="156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DF7D26A-9C0A-4FAE-BE6D-35B3224367B4}"/>
                    </a:ext>
                  </a:extLst>
                </p14:cNvPr>
                <p14:cNvContentPartPr/>
                <p14:nvPr/>
              </p14:nvContentPartPr>
              <p14:xfrm>
                <a:off x="2563164" y="4244927"/>
                <a:ext cx="334800" cy="105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DF7D26A-9C0A-4FAE-BE6D-35B3224367B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545164" y="4226927"/>
                  <a:ext cx="370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52E6B09-C18A-497E-9EB6-7DBA108A5948}"/>
                    </a:ext>
                  </a:extLst>
                </p14:cNvPr>
                <p14:cNvContentPartPr/>
                <p14:nvPr/>
              </p14:nvContentPartPr>
              <p14:xfrm>
                <a:off x="2853324" y="4066727"/>
                <a:ext cx="141480" cy="280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52E6B09-C18A-497E-9EB6-7DBA108A594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835324" y="4048727"/>
                  <a:ext cx="1771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D0409CB-613A-4A99-9259-BFDAE666D571}"/>
              </a:ext>
            </a:extLst>
          </p:cNvPr>
          <p:cNvGrpSpPr/>
          <p:nvPr/>
        </p:nvGrpSpPr>
        <p:grpSpPr>
          <a:xfrm>
            <a:off x="3732804" y="4102727"/>
            <a:ext cx="1872720" cy="482760"/>
            <a:chOff x="3732804" y="4102727"/>
            <a:chExt cx="187272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75B0807-91B7-45F7-8380-47CEC5C810C0}"/>
                    </a:ext>
                  </a:extLst>
                </p14:cNvPr>
                <p14:cNvContentPartPr/>
                <p14:nvPr/>
              </p14:nvContentPartPr>
              <p14:xfrm>
                <a:off x="3732804" y="4165727"/>
                <a:ext cx="19080" cy="223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75B0807-91B7-45F7-8380-47CEC5C810C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715164" y="4147727"/>
                  <a:ext cx="54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60D2716-5686-4399-9C94-1125BA8E57B2}"/>
                    </a:ext>
                  </a:extLst>
                </p14:cNvPr>
                <p14:cNvContentPartPr/>
                <p14:nvPr/>
              </p14:nvContentPartPr>
              <p14:xfrm>
                <a:off x="3747924" y="4104527"/>
                <a:ext cx="240840" cy="262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60D2716-5686-4399-9C94-1125BA8E57B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729924" y="4086527"/>
                  <a:ext cx="276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C2FB62B-6784-4E96-B959-EE5AD41D84E0}"/>
                    </a:ext>
                  </a:extLst>
                </p14:cNvPr>
                <p14:cNvContentPartPr/>
                <p14:nvPr/>
              </p14:nvContentPartPr>
              <p14:xfrm>
                <a:off x="4023324" y="4253567"/>
                <a:ext cx="184680" cy="100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C2FB62B-6784-4E96-B959-EE5AD41D84E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005684" y="4235927"/>
                  <a:ext cx="220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C71B3A8-2E06-4C23-8023-393BCF637FB6}"/>
                    </a:ext>
                  </a:extLst>
                </p14:cNvPr>
                <p14:cNvContentPartPr/>
                <p14:nvPr/>
              </p14:nvContentPartPr>
              <p14:xfrm>
                <a:off x="4175244" y="4232327"/>
                <a:ext cx="428400" cy="353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C71B3A8-2E06-4C23-8023-393BCF637FB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157244" y="4214327"/>
                  <a:ext cx="4640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40213CA-5A35-4E6A-BC90-14F64143F131}"/>
                    </a:ext>
                  </a:extLst>
                </p14:cNvPr>
                <p14:cNvContentPartPr/>
                <p14:nvPr/>
              </p14:nvContentPartPr>
              <p14:xfrm>
                <a:off x="4709124" y="4220087"/>
                <a:ext cx="138240" cy="131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40213CA-5A35-4E6A-BC90-14F64143F13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691124" y="4202447"/>
                  <a:ext cx="173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10CA172-F21E-43BD-96BC-6A8F5BFDCA6D}"/>
                    </a:ext>
                  </a:extLst>
                </p14:cNvPr>
                <p14:cNvContentPartPr/>
                <p14:nvPr/>
              </p14:nvContentPartPr>
              <p14:xfrm>
                <a:off x="4894884" y="4209647"/>
                <a:ext cx="264240" cy="149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10CA172-F21E-43BD-96BC-6A8F5BFDCA6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876884" y="4192007"/>
                  <a:ext cx="299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97D7979-E92C-4B24-8D19-7AE35D8187B6}"/>
                    </a:ext>
                  </a:extLst>
                </p14:cNvPr>
                <p14:cNvContentPartPr/>
                <p14:nvPr/>
              </p14:nvContentPartPr>
              <p14:xfrm>
                <a:off x="5169204" y="4102727"/>
                <a:ext cx="58680" cy="62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97D7979-E92C-4B24-8D19-7AE35D8187B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151204" y="4084727"/>
                  <a:ext cx="94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B75D411-06E6-40EC-BCA0-CA12A7A183F4}"/>
                    </a:ext>
                  </a:extLst>
                </p14:cNvPr>
                <p14:cNvContentPartPr/>
                <p14:nvPr/>
              </p14:nvContentPartPr>
              <p14:xfrm>
                <a:off x="5220324" y="4203527"/>
                <a:ext cx="385200" cy="164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B75D411-06E6-40EC-BCA0-CA12A7A183F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202684" y="4185887"/>
                  <a:ext cx="4208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B125EEC-E734-46CE-A1C6-802DF29E7124}"/>
              </a:ext>
            </a:extLst>
          </p:cNvPr>
          <p:cNvGrpSpPr/>
          <p:nvPr/>
        </p:nvGrpSpPr>
        <p:grpSpPr>
          <a:xfrm>
            <a:off x="1789884" y="4713287"/>
            <a:ext cx="475920" cy="474480"/>
            <a:chOff x="1789884" y="4713287"/>
            <a:chExt cx="47592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49FD967-54C9-47C6-94EA-64F70BB9427D}"/>
                    </a:ext>
                  </a:extLst>
                </p14:cNvPr>
                <p14:cNvContentPartPr/>
                <p14:nvPr/>
              </p14:nvContentPartPr>
              <p14:xfrm>
                <a:off x="1789884" y="4918487"/>
                <a:ext cx="164160" cy="269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49FD967-54C9-47C6-94EA-64F70BB9427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772244" y="4900487"/>
                  <a:ext cx="199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C99EF0A-5EAB-4424-A367-EF9ECF5F7D38}"/>
                    </a:ext>
                  </a:extLst>
                </p14:cNvPr>
                <p14:cNvContentPartPr/>
                <p14:nvPr/>
              </p14:nvContentPartPr>
              <p14:xfrm>
                <a:off x="1916604" y="4713287"/>
                <a:ext cx="164520" cy="167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C99EF0A-5EAB-4424-A367-EF9ECF5F7D3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898964" y="4695287"/>
                  <a:ext cx="200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84B4D2C-678A-4FD3-9987-6992577D7342}"/>
                    </a:ext>
                  </a:extLst>
                </p14:cNvPr>
                <p14:cNvContentPartPr/>
                <p14:nvPr/>
              </p14:nvContentPartPr>
              <p14:xfrm>
                <a:off x="2184804" y="4932167"/>
                <a:ext cx="81000" cy="8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84B4D2C-678A-4FD3-9987-6992577D734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167164" y="4914167"/>
                  <a:ext cx="116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608BF58-D552-41B1-804D-6AC2EC4186B5}"/>
                    </a:ext>
                  </a:extLst>
                </p14:cNvPr>
                <p14:cNvContentPartPr/>
                <p14:nvPr/>
              </p14:nvContentPartPr>
              <p14:xfrm>
                <a:off x="2152044" y="5001287"/>
                <a:ext cx="110160" cy="29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608BF58-D552-41B1-804D-6AC2EC4186B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134404" y="4983647"/>
                  <a:ext cx="1458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F29B8BA-1470-4693-A85E-536E253D4F2F}"/>
              </a:ext>
            </a:extLst>
          </p:cNvPr>
          <p:cNvGrpSpPr/>
          <p:nvPr/>
        </p:nvGrpSpPr>
        <p:grpSpPr>
          <a:xfrm>
            <a:off x="2551284" y="4869887"/>
            <a:ext cx="1204200" cy="320760"/>
            <a:chOff x="2551284" y="4869887"/>
            <a:chExt cx="120420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13E837D-0D9E-4610-8CC9-97DFE93641F0}"/>
                    </a:ext>
                  </a:extLst>
                </p14:cNvPr>
                <p14:cNvContentPartPr/>
                <p14:nvPr/>
              </p14:nvContentPartPr>
              <p14:xfrm>
                <a:off x="2551284" y="4887887"/>
                <a:ext cx="132840" cy="232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13E837D-0D9E-4610-8CC9-97DFE93641F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533284" y="4870247"/>
                  <a:ext cx="168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5AE0D84-F6B1-43BA-9E70-0DFC5BB6FC3E}"/>
                    </a:ext>
                  </a:extLst>
                </p14:cNvPr>
                <p14:cNvContentPartPr/>
                <p14:nvPr/>
              </p14:nvContentPartPr>
              <p14:xfrm>
                <a:off x="2703204" y="5009567"/>
                <a:ext cx="396720" cy="116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5AE0D84-F6B1-43BA-9E70-0DFC5BB6FC3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685564" y="4991927"/>
                  <a:ext cx="432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E5D2555-0560-4748-B509-D55F99E9C531}"/>
                    </a:ext>
                  </a:extLst>
                </p14:cNvPr>
                <p14:cNvContentPartPr/>
                <p14:nvPr/>
              </p14:nvContentPartPr>
              <p14:xfrm>
                <a:off x="3003804" y="4965647"/>
                <a:ext cx="76320" cy="158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E5D2555-0560-4748-B509-D55F99E9C53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985804" y="4947647"/>
                  <a:ext cx="111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0BD029A-3429-42C8-82FE-B5F4423BA2B2}"/>
                    </a:ext>
                  </a:extLst>
                </p14:cNvPr>
                <p14:cNvContentPartPr/>
                <p14:nvPr/>
              </p14:nvContentPartPr>
              <p14:xfrm>
                <a:off x="3230244" y="4869887"/>
                <a:ext cx="157320" cy="241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0BD029A-3429-42C8-82FE-B5F4423BA2B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212244" y="4852247"/>
                  <a:ext cx="192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777252E-4EB0-419A-9B02-9F6A8BA18224}"/>
                    </a:ext>
                  </a:extLst>
                </p14:cNvPr>
                <p14:cNvContentPartPr/>
                <p14:nvPr/>
              </p14:nvContentPartPr>
              <p14:xfrm>
                <a:off x="3461004" y="5047367"/>
                <a:ext cx="19080" cy="143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777252E-4EB0-419A-9B02-9F6A8BA1822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443364" y="5029727"/>
                  <a:ext cx="54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3C40B86-02F0-4610-A648-17064AB43AD8}"/>
                    </a:ext>
                  </a:extLst>
                </p14:cNvPr>
                <p14:cNvContentPartPr/>
                <p14:nvPr/>
              </p14:nvContentPartPr>
              <p14:xfrm>
                <a:off x="3536964" y="5014967"/>
                <a:ext cx="218520" cy="168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3C40B86-02F0-4610-A648-17064AB43AD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518964" y="4996967"/>
                  <a:ext cx="2541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DBDBCB0-F2C2-4AD7-A3D9-650BECEA0D54}"/>
              </a:ext>
            </a:extLst>
          </p:cNvPr>
          <p:cNvGrpSpPr/>
          <p:nvPr/>
        </p:nvGrpSpPr>
        <p:grpSpPr>
          <a:xfrm>
            <a:off x="4536684" y="4947647"/>
            <a:ext cx="517320" cy="299880"/>
            <a:chOff x="4536684" y="4947647"/>
            <a:chExt cx="51732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3DEC23E-9602-46F6-B5A7-BBBDBE6260D8}"/>
                    </a:ext>
                  </a:extLst>
                </p14:cNvPr>
                <p14:cNvContentPartPr/>
                <p14:nvPr/>
              </p14:nvContentPartPr>
              <p14:xfrm>
                <a:off x="4536684" y="5045567"/>
                <a:ext cx="343440" cy="44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3DEC23E-9602-46F6-B5A7-BBBDBE6260D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518684" y="5027567"/>
                  <a:ext cx="379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A41E376-4AC4-4788-B6A9-F7D19B877819}"/>
                    </a:ext>
                  </a:extLst>
                </p14:cNvPr>
                <p14:cNvContentPartPr/>
                <p14:nvPr/>
              </p14:nvContentPartPr>
              <p14:xfrm>
                <a:off x="4536684" y="5101007"/>
                <a:ext cx="409680" cy="66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A41E376-4AC4-4788-B6A9-F7D19B87781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519044" y="5083367"/>
                  <a:ext cx="445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545C507-54AB-481F-A16D-4A460B23D55C}"/>
                    </a:ext>
                  </a:extLst>
                </p14:cNvPr>
                <p14:cNvContentPartPr/>
                <p14:nvPr/>
              </p14:nvContentPartPr>
              <p14:xfrm>
                <a:off x="4841244" y="4947647"/>
                <a:ext cx="212760" cy="299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545C507-54AB-481F-A16D-4A460B23D55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823604" y="4930007"/>
                  <a:ext cx="24840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69381C7-04C0-4B7F-99EB-0704ED0EB4F1}"/>
              </a:ext>
            </a:extLst>
          </p:cNvPr>
          <p:cNvGrpSpPr/>
          <p:nvPr/>
        </p:nvGrpSpPr>
        <p:grpSpPr>
          <a:xfrm>
            <a:off x="5954004" y="4174007"/>
            <a:ext cx="3745800" cy="1497600"/>
            <a:chOff x="5954004" y="4174007"/>
            <a:chExt cx="3745800" cy="14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B4D54D6-A07B-470D-AAD5-8F58126937F1}"/>
                    </a:ext>
                  </a:extLst>
                </p14:cNvPr>
                <p14:cNvContentPartPr/>
                <p14:nvPr/>
              </p14:nvContentPartPr>
              <p14:xfrm>
                <a:off x="6290244" y="4277687"/>
                <a:ext cx="272160" cy="136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B4D54D6-A07B-470D-AAD5-8F58126937F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272244" y="4259687"/>
                  <a:ext cx="307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496CBD6-CADB-40C3-915E-60F405E944E4}"/>
                    </a:ext>
                  </a:extLst>
                </p14:cNvPr>
                <p14:cNvContentPartPr/>
                <p14:nvPr/>
              </p14:nvContentPartPr>
              <p14:xfrm>
                <a:off x="6558444" y="4304327"/>
                <a:ext cx="178920" cy="223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496CBD6-CADB-40C3-915E-60F405E944E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540804" y="4286327"/>
                  <a:ext cx="214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EDC52C4-EC92-45ED-A145-C5E970DFC1AF}"/>
                    </a:ext>
                  </a:extLst>
                </p14:cNvPr>
                <p14:cNvContentPartPr/>
                <p14:nvPr/>
              </p14:nvContentPartPr>
              <p14:xfrm>
                <a:off x="6781284" y="4307567"/>
                <a:ext cx="194040" cy="96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EDC52C4-EC92-45ED-A145-C5E970DFC1A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763644" y="4289567"/>
                  <a:ext cx="229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90825E9-1169-4CF2-AD82-81A3654966ED}"/>
                    </a:ext>
                  </a:extLst>
                </p14:cNvPr>
                <p14:cNvContentPartPr/>
                <p14:nvPr/>
              </p14:nvContentPartPr>
              <p14:xfrm>
                <a:off x="6993324" y="4174007"/>
                <a:ext cx="317880" cy="291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90825E9-1169-4CF2-AD82-81A3654966E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975684" y="4156007"/>
                  <a:ext cx="353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C8DCCB7-BDA2-4306-B9AC-DAB0F2FFE59E}"/>
                    </a:ext>
                  </a:extLst>
                </p14:cNvPr>
                <p14:cNvContentPartPr/>
                <p14:nvPr/>
              </p14:nvContentPartPr>
              <p14:xfrm>
                <a:off x="7189524" y="4313687"/>
                <a:ext cx="172080" cy="107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C8DCCB7-BDA2-4306-B9AC-DAB0F2FFE59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171884" y="4295687"/>
                  <a:ext cx="207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3AA8D7C-1093-4A7A-8F4D-7440DDE09CE8}"/>
                    </a:ext>
                  </a:extLst>
                </p14:cNvPr>
                <p14:cNvContentPartPr/>
                <p14:nvPr/>
              </p14:nvContentPartPr>
              <p14:xfrm>
                <a:off x="7409124" y="4222247"/>
                <a:ext cx="30600" cy="57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3AA8D7C-1093-4A7A-8F4D-7440DDE09CE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391124" y="4204607"/>
                  <a:ext cx="66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FC6B818-8E8F-4843-A215-562AE3257D06}"/>
                    </a:ext>
                  </a:extLst>
                </p14:cNvPr>
                <p14:cNvContentPartPr/>
                <p14:nvPr/>
              </p14:nvContentPartPr>
              <p14:xfrm>
                <a:off x="7439004" y="4291007"/>
                <a:ext cx="302760" cy="145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FC6B818-8E8F-4843-A215-562AE3257D0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421004" y="4273367"/>
                  <a:ext cx="338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B0C7EE7-31A8-462E-B7DC-ACE31694EBA6}"/>
                    </a:ext>
                  </a:extLst>
                </p14:cNvPr>
                <p14:cNvContentPartPr/>
                <p14:nvPr/>
              </p14:nvContentPartPr>
              <p14:xfrm>
                <a:off x="8164764" y="4346087"/>
                <a:ext cx="6120" cy="66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B0C7EE7-31A8-462E-B7DC-ACE31694EBA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147124" y="4328447"/>
                  <a:ext cx="41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519089-E885-481A-A617-D646F998E48C}"/>
                    </a:ext>
                  </a:extLst>
                </p14:cNvPr>
                <p14:cNvContentPartPr/>
                <p14:nvPr/>
              </p14:nvContentPartPr>
              <p14:xfrm>
                <a:off x="8195364" y="4207487"/>
                <a:ext cx="36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519089-E885-481A-A617-D646F998E4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77364" y="4189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CB21807-B153-409F-85DA-B4EDFA210E3B}"/>
                    </a:ext>
                  </a:extLst>
                </p14:cNvPr>
                <p14:cNvContentPartPr/>
                <p14:nvPr/>
              </p14:nvContentPartPr>
              <p14:xfrm>
                <a:off x="8204724" y="4260047"/>
                <a:ext cx="204120" cy="149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CB21807-B153-409F-85DA-B4EDFA210E3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186724" y="4242407"/>
                  <a:ext cx="239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E7E3FDC-3929-4327-B3D5-756E1BC51D6C}"/>
                    </a:ext>
                  </a:extLst>
                </p14:cNvPr>
                <p14:cNvContentPartPr/>
                <p14:nvPr/>
              </p14:nvContentPartPr>
              <p14:xfrm>
                <a:off x="6195924" y="4997687"/>
                <a:ext cx="129600" cy="295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E7E3FDC-3929-4327-B3D5-756E1BC51D6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177924" y="4980047"/>
                  <a:ext cx="165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6845F30-333D-48B0-B7F6-36270B4970A8}"/>
                    </a:ext>
                  </a:extLst>
                </p14:cNvPr>
                <p14:cNvContentPartPr/>
                <p14:nvPr/>
              </p14:nvContentPartPr>
              <p14:xfrm>
                <a:off x="6255324" y="4809407"/>
                <a:ext cx="171720" cy="97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6845F30-333D-48B0-B7F6-36270B4970A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37324" y="4791407"/>
                  <a:ext cx="207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38196E8-7F68-4E06-B88E-B5A5E5C9F524}"/>
                    </a:ext>
                  </a:extLst>
                </p14:cNvPr>
                <p14:cNvContentPartPr/>
                <p14:nvPr/>
              </p14:nvContentPartPr>
              <p14:xfrm>
                <a:off x="6645924" y="5058167"/>
                <a:ext cx="170640" cy="17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38196E8-7F68-4E06-B88E-B5A5E5C9F52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28284" y="5040167"/>
                  <a:ext cx="206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4CB46A0-AAA8-4A1E-A5AD-036070A09B18}"/>
                    </a:ext>
                  </a:extLst>
                </p14:cNvPr>
                <p14:cNvContentPartPr/>
                <p14:nvPr/>
              </p14:nvContentPartPr>
              <p14:xfrm>
                <a:off x="6614604" y="5134487"/>
                <a:ext cx="155520" cy="29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4CB46A0-AAA8-4A1E-A5AD-036070A09B1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96604" y="5116847"/>
                  <a:ext cx="191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FAC0D93-A1A9-47B8-883C-80C207E0549F}"/>
                    </a:ext>
                  </a:extLst>
                </p14:cNvPr>
                <p14:cNvContentPartPr/>
                <p14:nvPr/>
              </p14:nvContentPartPr>
              <p14:xfrm>
                <a:off x="7342524" y="4894367"/>
                <a:ext cx="36360" cy="235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FAC0D93-A1A9-47B8-883C-80C207E0549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324524" y="4876367"/>
                  <a:ext cx="72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4128695-85EA-4D0D-91D0-1FB33B160A03}"/>
                    </a:ext>
                  </a:extLst>
                </p14:cNvPr>
                <p14:cNvContentPartPr/>
                <p14:nvPr/>
              </p14:nvContentPartPr>
              <p14:xfrm>
                <a:off x="7481844" y="4939367"/>
                <a:ext cx="144000" cy="182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4128695-85EA-4D0D-91D0-1FB33B160A0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463844" y="4921727"/>
                  <a:ext cx="179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627F4E6-7C30-4C87-B994-BFEFA52AB600}"/>
                    </a:ext>
                  </a:extLst>
                </p14:cNvPr>
                <p14:cNvContentPartPr/>
                <p14:nvPr/>
              </p14:nvContentPartPr>
              <p14:xfrm>
                <a:off x="7863804" y="5043407"/>
                <a:ext cx="162360" cy="12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627F4E6-7C30-4C87-B994-BFEFA52AB60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846164" y="5025407"/>
                  <a:ext cx="198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8B2CDD5-5C8E-4630-88ED-40092728FB94}"/>
                    </a:ext>
                  </a:extLst>
                </p14:cNvPr>
                <p14:cNvContentPartPr/>
                <p14:nvPr/>
              </p14:nvContentPartPr>
              <p14:xfrm>
                <a:off x="7900164" y="4941527"/>
                <a:ext cx="70200" cy="230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8B2CDD5-5C8E-4630-88ED-40092728FB9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882164" y="4923527"/>
                  <a:ext cx="105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2B88439-B6B2-4383-9AA5-F13563CD6480}"/>
                    </a:ext>
                  </a:extLst>
                </p14:cNvPr>
                <p14:cNvContentPartPr/>
                <p14:nvPr/>
              </p14:nvContentPartPr>
              <p14:xfrm>
                <a:off x="8228484" y="4888967"/>
                <a:ext cx="191520" cy="256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2B88439-B6B2-4383-9AA5-F13563CD6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210844" y="4870967"/>
                  <a:ext cx="227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C933BCC-2020-4E06-9EB2-8F6097FA1637}"/>
                    </a:ext>
                  </a:extLst>
                </p14:cNvPr>
                <p14:cNvContentPartPr/>
                <p14:nvPr/>
              </p14:nvContentPartPr>
              <p14:xfrm>
                <a:off x="8529084" y="5012807"/>
                <a:ext cx="375840" cy="167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C933BCC-2020-4E06-9EB2-8F6097FA163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511084" y="4995167"/>
                  <a:ext cx="411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9878F35-A470-4156-A9C6-18D2045A4EA3}"/>
                    </a:ext>
                  </a:extLst>
                </p14:cNvPr>
                <p14:cNvContentPartPr/>
                <p14:nvPr/>
              </p14:nvContentPartPr>
              <p14:xfrm>
                <a:off x="5954004" y="4463447"/>
                <a:ext cx="3745800" cy="1208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9878F35-A470-4156-A9C6-18D2045A4EA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36004" y="4445447"/>
                  <a:ext cx="3781440" cy="12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FEB0857-75C5-4358-9DA7-1DDD6B59457B}"/>
              </a:ext>
            </a:extLst>
          </p:cNvPr>
          <p:cNvGrpSpPr/>
          <p:nvPr/>
        </p:nvGrpSpPr>
        <p:grpSpPr>
          <a:xfrm>
            <a:off x="917244" y="5733167"/>
            <a:ext cx="501480" cy="358560"/>
            <a:chOff x="917244" y="5733167"/>
            <a:chExt cx="50148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D0F7BF2-B843-4606-997D-F6076D586AB2}"/>
                    </a:ext>
                  </a:extLst>
                </p14:cNvPr>
                <p14:cNvContentPartPr/>
                <p14:nvPr/>
              </p14:nvContentPartPr>
              <p14:xfrm>
                <a:off x="917244" y="5733167"/>
                <a:ext cx="191160" cy="358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D0F7BF2-B843-4606-997D-F6076D586AB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99604" y="5715167"/>
                  <a:ext cx="2268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3B2C2BB-8B50-4986-90C0-F4FF02978139}"/>
                    </a:ext>
                  </a:extLst>
                </p14:cNvPr>
                <p14:cNvContentPartPr/>
                <p14:nvPr/>
              </p14:nvContentPartPr>
              <p14:xfrm>
                <a:off x="1274724" y="5746487"/>
                <a:ext cx="55440" cy="308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3B2C2BB-8B50-4986-90C0-F4FF0297813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256724" y="5728487"/>
                  <a:ext cx="910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56EC762-128A-49E0-9890-64F565210FE5}"/>
                    </a:ext>
                  </a:extLst>
                </p14:cNvPr>
                <p14:cNvContentPartPr/>
                <p14:nvPr/>
              </p14:nvContentPartPr>
              <p14:xfrm>
                <a:off x="1202364" y="5880047"/>
                <a:ext cx="216360" cy="47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56EC762-128A-49E0-9890-64F565210FE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84724" y="5862407"/>
                  <a:ext cx="25200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0493D1F-331B-4395-8473-DEE71E12E0A1}"/>
                  </a:ext>
                </a:extLst>
              </p14:cNvPr>
              <p14:cNvContentPartPr/>
              <p14:nvPr/>
            </p14:nvContentPartPr>
            <p14:xfrm>
              <a:off x="1858284" y="5891567"/>
              <a:ext cx="306000" cy="1479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0493D1F-331B-4395-8473-DEE71E12E0A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840284" y="5873927"/>
                <a:ext cx="34164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EE2BEC9-8AC9-4792-BD89-42BD1B199DC8}"/>
              </a:ext>
            </a:extLst>
          </p:cNvPr>
          <p:cNvGrpSpPr/>
          <p:nvPr/>
        </p:nvGrpSpPr>
        <p:grpSpPr>
          <a:xfrm>
            <a:off x="2496204" y="5795087"/>
            <a:ext cx="924120" cy="270000"/>
            <a:chOff x="2496204" y="5795087"/>
            <a:chExt cx="92412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C6878EE-6118-40EE-B231-B7F396E86CBC}"/>
                    </a:ext>
                  </a:extLst>
                </p14:cNvPr>
                <p14:cNvContentPartPr/>
                <p14:nvPr/>
              </p14:nvContentPartPr>
              <p14:xfrm>
                <a:off x="2496204" y="5931527"/>
                <a:ext cx="136800" cy="133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C6878EE-6118-40EE-B231-B7F396E86CB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478564" y="5913527"/>
                  <a:ext cx="172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C5FE794-94D3-475D-9E6F-A145C4CBFBAF}"/>
                    </a:ext>
                  </a:extLst>
                </p14:cNvPr>
                <p14:cNvContentPartPr/>
                <p14:nvPr/>
              </p14:nvContentPartPr>
              <p14:xfrm>
                <a:off x="2680884" y="5957447"/>
                <a:ext cx="359280" cy="104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C5FE794-94D3-475D-9E6F-A145C4CBFBA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663244" y="5939807"/>
                  <a:ext cx="394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E46FF48-E3A3-4ABD-BAE9-164908E755A2}"/>
                    </a:ext>
                  </a:extLst>
                </p14:cNvPr>
                <p14:cNvContentPartPr/>
                <p14:nvPr/>
              </p14:nvContentPartPr>
              <p14:xfrm>
                <a:off x="3107484" y="5795087"/>
                <a:ext cx="52920" cy="239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E46FF48-E3A3-4ABD-BAE9-164908E755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89844" y="5777087"/>
                  <a:ext cx="88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A9C2D2F-FDB2-42F2-9C64-3BAB10819AAE}"/>
                    </a:ext>
                  </a:extLst>
                </p14:cNvPr>
                <p14:cNvContentPartPr/>
                <p14:nvPr/>
              </p14:nvContentPartPr>
              <p14:xfrm>
                <a:off x="3193884" y="5914607"/>
                <a:ext cx="226440" cy="1231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A9C2D2F-FDB2-42F2-9C64-3BAB10819AA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176244" y="5896967"/>
                  <a:ext cx="2620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1DA8CD4-39B0-49BF-9C70-C1D8F340CCEC}"/>
              </a:ext>
            </a:extLst>
          </p:cNvPr>
          <p:cNvGrpSpPr/>
          <p:nvPr/>
        </p:nvGrpSpPr>
        <p:grpSpPr>
          <a:xfrm>
            <a:off x="3892644" y="5835047"/>
            <a:ext cx="313200" cy="410760"/>
            <a:chOff x="3892644" y="5835047"/>
            <a:chExt cx="31320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CEFBD54-2650-4DD9-9E90-9C7885D7EC73}"/>
                    </a:ext>
                  </a:extLst>
                </p14:cNvPr>
                <p14:cNvContentPartPr/>
                <p14:nvPr/>
              </p14:nvContentPartPr>
              <p14:xfrm>
                <a:off x="3892644" y="5835047"/>
                <a:ext cx="144000" cy="237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CEFBD54-2650-4DD9-9E90-9C7885D7EC7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875004" y="5817047"/>
                  <a:ext cx="179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5A891F9-FAA8-431F-B328-4006B5C2E6FC}"/>
                    </a:ext>
                  </a:extLst>
                </p14:cNvPr>
                <p14:cNvContentPartPr/>
                <p14:nvPr/>
              </p14:nvContentPartPr>
              <p14:xfrm>
                <a:off x="4078404" y="5973647"/>
                <a:ext cx="127440" cy="272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5A891F9-FAA8-431F-B328-4006B5C2E6F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060404" y="5955647"/>
                  <a:ext cx="163080" cy="30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10ECCE0-8161-4A84-9A72-990A3224682C}"/>
                  </a:ext>
                </a:extLst>
              </p14:cNvPr>
              <p14:cNvContentPartPr/>
              <p14:nvPr/>
            </p14:nvContentPartPr>
            <p14:xfrm>
              <a:off x="4550004" y="5847647"/>
              <a:ext cx="247320" cy="2340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10ECCE0-8161-4A84-9A72-990A3224682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532004" y="5829647"/>
                <a:ext cx="28296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93EEFB7-A8E8-41B8-B595-05583CA5D85E}"/>
              </a:ext>
            </a:extLst>
          </p:cNvPr>
          <p:cNvGrpSpPr/>
          <p:nvPr/>
        </p:nvGrpSpPr>
        <p:grpSpPr>
          <a:xfrm>
            <a:off x="5119884" y="5887247"/>
            <a:ext cx="674640" cy="237240"/>
            <a:chOff x="5119884" y="5887247"/>
            <a:chExt cx="67464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0751997-EB4E-4DA0-9CAE-ECD39AEB78B2}"/>
                    </a:ext>
                  </a:extLst>
                </p14:cNvPr>
                <p14:cNvContentPartPr/>
                <p14:nvPr/>
              </p14:nvContentPartPr>
              <p14:xfrm>
                <a:off x="5119884" y="5995247"/>
                <a:ext cx="533520" cy="99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0751997-EB4E-4DA0-9CAE-ECD39AEB78B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102244" y="5977247"/>
                  <a:ext cx="569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74B53B2-56E6-4595-9931-EAF53AACC30B}"/>
                    </a:ext>
                  </a:extLst>
                </p14:cNvPr>
                <p14:cNvContentPartPr/>
                <p14:nvPr/>
              </p14:nvContentPartPr>
              <p14:xfrm>
                <a:off x="5702004" y="5887247"/>
                <a:ext cx="92520" cy="2372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74B53B2-56E6-4595-9931-EAF53AACC30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684364" y="5869607"/>
                  <a:ext cx="128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3E9B341-C21E-4B2B-8F82-7FE452EAEB6B}"/>
                    </a:ext>
                  </a:extLst>
                </p14:cNvPr>
                <p14:cNvContentPartPr/>
                <p14:nvPr/>
              </p14:nvContentPartPr>
              <p14:xfrm>
                <a:off x="5598324" y="5940887"/>
                <a:ext cx="360" cy="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3E9B341-C21E-4B2B-8F82-7FE452EAEB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80684" y="5923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05A3137-BAE7-4DCF-A5F0-5B6AC81CB38B}"/>
              </a:ext>
            </a:extLst>
          </p:cNvPr>
          <p:cNvGrpSpPr/>
          <p:nvPr/>
        </p:nvGrpSpPr>
        <p:grpSpPr>
          <a:xfrm>
            <a:off x="6226164" y="5836127"/>
            <a:ext cx="720000" cy="301320"/>
            <a:chOff x="6226164" y="5836127"/>
            <a:chExt cx="72000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E8EB43A-3214-4B01-B67F-D978605FFF63}"/>
                    </a:ext>
                  </a:extLst>
                </p14:cNvPr>
                <p14:cNvContentPartPr/>
                <p14:nvPr/>
              </p14:nvContentPartPr>
              <p14:xfrm>
                <a:off x="6334524" y="5889407"/>
                <a:ext cx="11880" cy="248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E8EB43A-3214-4B01-B67F-D978605FFF6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316524" y="5871767"/>
                  <a:ext cx="47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731EA51-9C26-43C7-91B0-10DE724F9266}"/>
                    </a:ext>
                  </a:extLst>
                </p14:cNvPr>
                <p14:cNvContentPartPr/>
                <p14:nvPr/>
              </p14:nvContentPartPr>
              <p14:xfrm>
                <a:off x="6226164" y="5836127"/>
                <a:ext cx="720000" cy="261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731EA51-9C26-43C7-91B0-10DE724F926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208164" y="5818127"/>
                  <a:ext cx="7556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B0BE3B5-068F-4E91-BF51-253003CAD14B}"/>
              </a:ext>
            </a:extLst>
          </p:cNvPr>
          <p:cNvGrpSpPr/>
          <p:nvPr/>
        </p:nvGrpSpPr>
        <p:grpSpPr>
          <a:xfrm>
            <a:off x="7352964" y="5762327"/>
            <a:ext cx="231480" cy="557280"/>
            <a:chOff x="7352964" y="5762327"/>
            <a:chExt cx="23148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7722BFA-41B7-4B08-8AC9-53B0F84490FD}"/>
                    </a:ext>
                  </a:extLst>
                </p14:cNvPr>
                <p14:cNvContentPartPr/>
                <p14:nvPr/>
              </p14:nvContentPartPr>
              <p14:xfrm>
                <a:off x="7352964" y="5958527"/>
                <a:ext cx="147600" cy="361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7722BFA-41B7-4B08-8AC9-53B0F84490F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334964" y="5940527"/>
                  <a:ext cx="1832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6B992E7-9C73-4B42-B9D1-FF112EC5CF66}"/>
                    </a:ext>
                  </a:extLst>
                </p14:cNvPr>
                <p14:cNvContentPartPr/>
                <p14:nvPr/>
              </p14:nvContentPartPr>
              <p14:xfrm>
                <a:off x="7443324" y="5762327"/>
                <a:ext cx="141120" cy="122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6B992E7-9C73-4B42-B9D1-FF112EC5CF6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425684" y="5744327"/>
                  <a:ext cx="1767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EB8036E-824A-4BC1-AF41-E5ED9EA09B95}"/>
              </a:ext>
            </a:extLst>
          </p:cNvPr>
          <p:cNvGrpSpPr/>
          <p:nvPr/>
        </p:nvGrpSpPr>
        <p:grpSpPr>
          <a:xfrm>
            <a:off x="7890804" y="5840087"/>
            <a:ext cx="847440" cy="236520"/>
            <a:chOff x="7890804" y="5840087"/>
            <a:chExt cx="84744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5914F8A-F686-4280-BAA8-5D75DF154E34}"/>
                    </a:ext>
                  </a:extLst>
                </p14:cNvPr>
                <p14:cNvContentPartPr/>
                <p14:nvPr/>
              </p14:nvContentPartPr>
              <p14:xfrm>
                <a:off x="7890804" y="5934407"/>
                <a:ext cx="236160" cy="1418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5914F8A-F686-4280-BAA8-5D75DF154E3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872804" y="5916767"/>
                  <a:ext cx="271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B7003FF-AAFE-41BD-AFB6-28B5B5EF13EE}"/>
                    </a:ext>
                  </a:extLst>
                </p14:cNvPr>
                <p14:cNvContentPartPr/>
                <p14:nvPr/>
              </p14:nvContentPartPr>
              <p14:xfrm>
                <a:off x="8079804" y="5947367"/>
                <a:ext cx="362160" cy="129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B7003FF-AAFE-41BD-AFB6-28B5B5EF13E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061804" y="5929367"/>
                  <a:ext cx="397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EAC899F-68B7-4232-95E8-C15522BB4A89}"/>
                    </a:ext>
                  </a:extLst>
                </p14:cNvPr>
                <p14:cNvContentPartPr/>
                <p14:nvPr/>
              </p14:nvContentPartPr>
              <p14:xfrm>
                <a:off x="8452044" y="5949527"/>
                <a:ext cx="10800" cy="102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EAC899F-68B7-4232-95E8-C15522BB4A8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434044" y="5931527"/>
                  <a:ext cx="46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87C61F1-DF7C-49BE-AEC5-A86304DCF062}"/>
                    </a:ext>
                  </a:extLst>
                </p14:cNvPr>
                <p14:cNvContentPartPr/>
                <p14:nvPr/>
              </p14:nvContentPartPr>
              <p14:xfrm>
                <a:off x="8497404" y="5840087"/>
                <a:ext cx="10800" cy="65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87C61F1-DF7C-49BE-AEC5-A86304DCF06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479764" y="5822447"/>
                  <a:ext cx="46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0F79CD-1735-4D47-B57D-93A7AF1B71A5}"/>
                    </a:ext>
                  </a:extLst>
                </p14:cNvPr>
                <p14:cNvContentPartPr/>
                <p14:nvPr/>
              </p14:nvContentPartPr>
              <p14:xfrm>
                <a:off x="8531244" y="5932967"/>
                <a:ext cx="207000" cy="142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0F79CD-1735-4D47-B57D-93A7AF1B71A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513244" y="5914967"/>
                  <a:ext cx="2426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00AFE05-2B21-4ECD-BCB6-627245E564FA}"/>
              </a:ext>
            </a:extLst>
          </p:cNvPr>
          <p:cNvGrpSpPr/>
          <p:nvPr/>
        </p:nvGrpSpPr>
        <p:grpSpPr>
          <a:xfrm>
            <a:off x="9133164" y="5842247"/>
            <a:ext cx="359640" cy="417240"/>
            <a:chOff x="9133164" y="5842247"/>
            <a:chExt cx="35964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5316D76-B2EB-4BCB-8226-9DFF3666FDAA}"/>
                    </a:ext>
                  </a:extLst>
                </p14:cNvPr>
                <p14:cNvContentPartPr/>
                <p14:nvPr/>
              </p14:nvContentPartPr>
              <p14:xfrm>
                <a:off x="9133164" y="5842247"/>
                <a:ext cx="145800" cy="240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5316D76-B2EB-4BCB-8226-9DFF3666FDA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115524" y="5824607"/>
                  <a:ext cx="181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B964979-CDA3-4389-BF6C-BA6B349CD00B}"/>
                    </a:ext>
                  </a:extLst>
                </p14:cNvPr>
                <p14:cNvContentPartPr/>
                <p14:nvPr/>
              </p14:nvContentPartPr>
              <p14:xfrm>
                <a:off x="9349884" y="5983007"/>
                <a:ext cx="142920" cy="276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B964979-CDA3-4389-BF6C-BA6B349CD00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332244" y="5965367"/>
                  <a:ext cx="178560" cy="31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7E0837A-5391-44C6-8758-DBBD710E92F6}"/>
                  </a:ext>
                </a:extLst>
              </p14:cNvPr>
              <p14:cNvContentPartPr/>
              <p14:nvPr/>
            </p14:nvContentPartPr>
            <p14:xfrm>
              <a:off x="9891684" y="5785367"/>
              <a:ext cx="192600" cy="2415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7E0837A-5391-44C6-8758-DBBD710E92F6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9874044" y="5767727"/>
                <a:ext cx="228240" cy="27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927296C-3AE6-4F60-80FE-BCDC79701B9A}"/>
              </a:ext>
            </a:extLst>
          </p:cNvPr>
          <p:cNvGrpSpPr/>
          <p:nvPr/>
        </p:nvGrpSpPr>
        <p:grpSpPr>
          <a:xfrm>
            <a:off x="10427004" y="5792927"/>
            <a:ext cx="867960" cy="256680"/>
            <a:chOff x="10427004" y="5792927"/>
            <a:chExt cx="86796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07DBF23-DE40-4DE8-B680-163FD858E05C}"/>
                    </a:ext>
                  </a:extLst>
                </p14:cNvPr>
                <p14:cNvContentPartPr/>
                <p14:nvPr/>
              </p14:nvContentPartPr>
              <p14:xfrm>
                <a:off x="10427004" y="5920367"/>
                <a:ext cx="532440" cy="1292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07DBF23-DE40-4DE8-B680-163FD858E05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409004" y="5902727"/>
                  <a:ext cx="568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FA3B157-71FC-4A65-913C-B7C60B87C3EC}"/>
                    </a:ext>
                  </a:extLst>
                </p14:cNvPr>
                <p14:cNvContentPartPr/>
                <p14:nvPr/>
              </p14:nvContentPartPr>
              <p14:xfrm>
                <a:off x="10871604" y="5826407"/>
                <a:ext cx="360" cy="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FA3B157-71FC-4A65-913C-B7C60B87C3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53604" y="5808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FB149AF-1295-45F1-8B9A-29B858546717}"/>
                    </a:ext>
                  </a:extLst>
                </p14:cNvPr>
                <p14:cNvContentPartPr/>
                <p14:nvPr/>
              </p14:nvContentPartPr>
              <p14:xfrm>
                <a:off x="10989324" y="5792927"/>
                <a:ext cx="127440" cy="2160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FB149AF-1295-45F1-8B9A-29B85854671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971324" y="5775287"/>
                  <a:ext cx="163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067F7F6-7C6B-4049-BD1B-35D091D4B15C}"/>
                    </a:ext>
                  </a:extLst>
                </p14:cNvPr>
                <p14:cNvContentPartPr/>
                <p14:nvPr/>
              </p14:nvContentPartPr>
              <p14:xfrm>
                <a:off x="11062764" y="5870327"/>
                <a:ext cx="232200" cy="1688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067F7F6-7C6B-4049-BD1B-35D091D4B15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045124" y="5852327"/>
                  <a:ext cx="26784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34D5B14-9D0E-4E60-A19A-C9D08DBA3F6A}"/>
              </a:ext>
            </a:extLst>
          </p:cNvPr>
          <p:cNvGrpSpPr/>
          <p:nvPr/>
        </p:nvGrpSpPr>
        <p:grpSpPr>
          <a:xfrm>
            <a:off x="9155844" y="6205127"/>
            <a:ext cx="2798640" cy="499320"/>
            <a:chOff x="9155844" y="6205127"/>
            <a:chExt cx="279864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46E43BC-E546-4CB1-842D-ACDFE15E1066}"/>
                    </a:ext>
                  </a:extLst>
                </p14:cNvPr>
                <p14:cNvContentPartPr/>
                <p14:nvPr/>
              </p14:nvContentPartPr>
              <p14:xfrm>
                <a:off x="9155844" y="6445967"/>
                <a:ext cx="258840" cy="1483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46E43BC-E546-4CB1-842D-ACDFE15E106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137844" y="6428327"/>
                  <a:ext cx="29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4FD2E0C-DAA8-4CEB-B891-319633F9B0D5}"/>
                    </a:ext>
                  </a:extLst>
                </p14:cNvPr>
                <p14:cNvContentPartPr/>
                <p14:nvPr/>
              </p14:nvContentPartPr>
              <p14:xfrm>
                <a:off x="9496044" y="6448127"/>
                <a:ext cx="555840" cy="152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4FD2E0C-DAA8-4CEB-B891-319633F9B0D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478044" y="6430487"/>
                  <a:ext cx="591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E2CB71B-39BD-4DB2-B5FD-4869D37562A0}"/>
                    </a:ext>
                  </a:extLst>
                </p14:cNvPr>
                <p14:cNvContentPartPr/>
                <p14:nvPr/>
              </p14:nvContentPartPr>
              <p14:xfrm>
                <a:off x="10130724" y="6400967"/>
                <a:ext cx="20160" cy="234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E2CB71B-39BD-4DB2-B5FD-4869D37562A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112724" y="6382967"/>
                  <a:ext cx="55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1E79170-DBE6-4C21-B45B-98E950724127}"/>
                    </a:ext>
                  </a:extLst>
                </p14:cNvPr>
                <p14:cNvContentPartPr/>
                <p14:nvPr/>
              </p14:nvContentPartPr>
              <p14:xfrm>
                <a:off x="10135404" y="6386927"/>
                <a:ext cx="303120" cy="118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1E79170-DBE6-4C21-B45B-98E95072412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117404" y="6368927"/>
                  <a:ext cx="338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FF927A4-864C-4EBD-95EB-37DC7A3D9A4B}"/>
                    </a:ext>
                  </a:extLst>
                </p14:cNvPr>
                <p14:cNvContentPartPr/>
                <p14:nvPr/>
              </p14:nvContentPartPr>
              <p14:xfrm>
                <a:off x="10530684" y="6366047"/>
                <a:ext cx="184680" cy="126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FF927A4-864C-4EBD-95EB-37DC7A3D9A4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513044" y="6348407"/>
                  <a:ext cx="220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6F6500F-C94D-4485-9672-76AA652968DD}"/>
                    </a:ext>
                  </a:extLst>
                </p14:cNvPr>
                <p14:cNvContentPartPr/>
                <p14:nvPr/>
              </p14:nvContentPartPr>
              <p14:xfrm>
                <a:off x="10712484" y="6270647"/>
                <a:ext cx="532080" cy="2289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6F6500F-C94D-4485-9672-76AA652968D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694844" y="6252647"/>
                  <a:ext cx="567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282BFFF-2D0A-44B5-8BC3-90BB354B1934}"/>
                    </a:ext>
                  </a:extLst>
                </p14:cNvPr>
                <p14:cNvContentPartPr/>
                <p14:nvPr/>
              </p14:nvContentPartPr>
              <p14:xfrm>
                <a:off x="11162124" y="6259127"/>
                <a:ext cx="48240" cy="561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282BFFF-2D0A-44B5-8BC3-90BB354B193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144124" y="6241127"/>
                  <a:ext cx="83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4FB65AC-BBA4-4622-B2E3-78C12459CB37}"/>
                    </a:ext>
                  </a:extLst>
                </p14:cNvPr>
                <p14:cNvContentPartPr/>
                <p14:nvPr/>
              </p14:nvContentPartPr>
              <p14:xfrm>
                <a:off x="11316204" y="6205127"/>
                <a:ext cx="470160" cy="499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4FB65AC-BBA4-4622-B2E3-78C12459CB3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298204" y="6187487"/>
                  <a:ext cx="5058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893EA6A-586B-4D5C-B34C-80234C167156}"/>
                    </a:ext>
                  </a:extLst>
                </p14:cNvPr>
                <p14:cNvContentPartPr/>
                <p14:nvPr/>
              </p14:nvContentPartPr>
              <p14:xfrm>
                <a:off x="11954124" y="6508967"/>
                <a:ext cx="360" cy="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893EA6A-586B-4D5C-B34C-80234C1671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936124" y="6491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D35341A-A9EA-41A8-9043-A969C7BCD19F}"/>
                    </a:ext>
                  </a:extLst>
                </p14:cNvPr>
                <p14:cNvContentPartPr/>
                <p14:nvPr/>
              </p14:nvContentPartPr>
              <p14:xfrm>
                <a:off x="10689444" y="6325007"/>
                <a:ext cx="161640" cy="1076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D35341A-A9EA-41A8-9043-A969C7BCD19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671444" y="6307007"/>
                  <a:ext cx="197280" cy="14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335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09303B-8F2D-4DE0-87B5-D39E143C7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27645"/>
              </p:ext>
            </p:extLst>
          </p:nvPr>
        </p:nvGraphicFramePr>
        <p:xfrm>
          <a:off x="854764" y="1523306"/>
          <a:ext cx="1858618" cy="160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309">
                  <a:extLst>
                    <a:ext uri="{9D8B030D-6E8A-4147-A177-3AD203B41FA5}">
                      <a16:colId xmlns:a16="http://schemas.microsoft.com/office/drawing/2014/main" val="1411918097"/>
                    </a:ext>
                  </a:extLst>
                </a:gridCol>
                <a:gridCol w="929309">
                  <a:extLst>
                    <a:ext uri="{9D8B030D-6E8A-4147-A177-3AD203B41FA5}">
                      <a16:colId xmlns:a16="http://schemas.microsoft.com/office/drawing/2014/main" val="3050647683"/>
                    </a:ext>
                  </a:extLst>
                </a:gridCol>
              </a:tblGrid>
              <a:tr h="26772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TV Ads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Cars Sold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3873263"/>
                  </a:ext>
                </a:extLst>
              </a:tr>
              <a:tr h="2677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8819694"/>
                  </a:ext>
                </a:extLst>
              </a:tr>
              <a:tr h="2677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4672613"/>
                  </a:ext>
                </a:extLst>
              </a:tr>
              <a:tr h="2677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0741354"/>
                  </a:ext>
                </a:extLst>
              </a:tr>
              <a:tr h="2677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6694828"/>
                  </a:ext>
                </a:extLst>
              </a:tr>
              <a:tr h="2677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1533439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46E6EF4-6B64-4DFA-B765-D131ECC05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92135"/>
              </p:ext>
            </p:extLst>
          </p:nvPr>
        </p:nvGraphicFramePr>
        <p:xfrm>
          <a:off x="3621154" y="315189"/>
          <a:ext cx="7073349" cy="3481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03D42A-06EC-4C52-AA49-2C967645FF4E}"/>
              </a:ext>
            </a:extLst>
          </p:cNvPr>
          <p:cNvSpPr txBox="1"/>
          <p:nvPr/>
        </p:nvSpPr>
        <p:spPr>
          <a:xfrm>
            <a:off x="437320" y="4096047"/>
            <a:ext cx="8080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1:</a:t>
            </a:r>
            <a:r>
              <a:rPr lang="en-IN" dirty="0"/>
              <a:t>	 Select Data and click on Insert tab.</a:t>
            </a:r>
          </a:p>
          <a:p>
            <a:r>
              <a:rPr lang="en-IN" b="1" dirty="0"/>
              <a:t>Step 2: </a:t>
            </a:r>
            <a:r>
              <a:rPr lang="en-IN" dirty="0"/>
              <a:t>	Go to the chart and select ‘Scatter’ to get a scatter plot</a:t>
            </a:r>
          </a:p>
          <a:p>
            <a:r>
              <a:rPr lang="en-IN" b="1" dirty="0"/>
              <a:t>Step 3: </a:t>
            </a:r>
            <a:r>
              <a:rPr lang="en-IN" dirty="0"/>
              <a:t>	On the chart, right click on the data points and click on ‘Add Trendline’.</a:t>
            </a:r>
          </a:p>
          <a:p>
            <a:r>
              <a:rPr lang="en-IN" b="1" dirty="0"/>
              <a:t>Step 4: </a:t>
            </a:r>
            <a:r>
              <a:rPr lang="en-IN" dirty="0"/>
              <a:t>	From the window opening on the right side, click on ‘Display equation on the chart’ to get the best fit estimated regression equation.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A808F-3185-433D-AE26-C249BAA40FE2}"/>
              </a:ext>
            </a:extLst>
          </p:cNvPr>
          <p:cNvSpPr txBox="1"/>
          <p:nvPr/>
        </p:nvSpPr>
        <p:spPr>
          <a:xfrm>
            <a:off x="417443" y="337930"/>
            <a:ext cx="3051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Using Excel</a:t>
            </a:r>
          </a:p>
        </p:txBody>
      </p:sp>
    </p:spTree>
    <p:extLst>
      <p:ext uri="{BB962C8B-B14F-4D97-AF65-F5344CB8AC3E}">
        <p14:creationId xmlns:p14="http://schemas.microsoft.com/office/powerpoint/2010/main" val="98941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3D0E5-F9BD-4520-9AF4-D1A8DBC6193C}"/>
              </a:ext>
            </a:extLst>
          </p:cNvPr>
          <p:cNvSpPr txBox="1"/>
          <p:nvPr/>
        </p:nvSpPr>
        <p:spPr>
          <a:xfrm>
            <a:off x="6012873" y="401935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2124"/>
                </a:solidFill>
                <a:latin typeface="Google Sans"/>
              </a:rPr>
              <a:t>add_constant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(data):  This appends a column of ones to the array if prepend == False.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By default,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statsmodels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fits a line passing through the origin, i.e. it doesn't fit an intercept. Hence, you need to use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thecommand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'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Google Sans"/>
              </a:rPr>
              <a:t>add_constant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' so that it also fits an intercept.</a:t>
            </a: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OLS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or Ordinary 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Least Squares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is a method in Linear Regression for estimating the unknown parameters by creating a model which will minimize the sum of the squared errors between the observed data and the predicted one. ... using linear regression model, a straight line is fitted.</a:t>
            </a: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fit() method takes the 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training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data as arguments, which can be one 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array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in the case of unsupervised learning, or two arrays in the case of supervised learning. Note that the model is fitted using X and y , but the object holds no reference to X and y .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CC9ADA-C414-4408-9508-DB6C504CB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46050"/>
              </p:ext>
            </p:extLst>
          </p:nvPr>
        </p:nvGraphicFramePr>
        <p:xfrm>
          <a:off x="6941849" y="5646162"/>
          <a:ext cx="4215914" cy="93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986480" imgH="437400" progId="Package">
                  <p:embed/>
                </p:oleObj>
              </mc:Choice>
              <mc:Fallback>
                <p:oleObj name="Packager Shell Object" showAsIcon="1" r:id="rId2" imgW="19864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1849" y="5646162"/>
                        <a:ext cx="4215914" cy="93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A6FAD8-9BEC-436F-B663-4D54E81EBCC6}"/>
              </a:ext>
            </a:extLst>
          </p:cNvPr>
          <p:cNvSpPr txBox="1"/>
          <p:nvPr/>
        </p:nvSpPr>
        <p:spPr>
          <a:xfrm>
            <a:off x="845849" y="149182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pyplt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statsmodels.api</a:t>
            </a:r>
            <a:r>
              <a:rPr lang="en-IN" dirty="0"/>
              <a:t> as </a:t>
            </a:r>
            <a:r>
              <a:rPr lang="en-IN" dirty="0" err="1"/>
              <a:t>sm</a:t>
            </a:r>
            <a:endParaRPr lang="en-IN" dirty="0"/>
          </a:p>
          <a:p>
            <a:endParaRPr lang="en-IN" dirty="0"/>
          </a:p>
          <a:p>
            <a:r>
              <a:rPr lang="en-IN" dirty="0"/>
              <a:t>data = </a:t>
            </a:r>
            <a:r>
              <a:rPr lang="en-IN" dirty="0" err="1"/>
              <a:t>pd.read_excel</a:t>
            </a:r>
            <a:r>
              <a:rPr lang="en-IN" dirty="0"/>
              <a:t>("AutoSales_Data.xlsx")</a:t>
            </a:r>
          </a:p>
          <a:p>
            <a:r>
              <a:rPr lang="en-IN" dirty="0" err="1"/>
              <a:t>data.plot</a:t>
            </a:r>
            <a:r>
              <a:rPr lang="en-IN" dirty="0"/>
              <a:t>('TV </a:t>
            </a:r>
            <a:r>
              <a:rPr lang="en-IN" dirty="0" err="1"/>
              <a:t>Ads','Cars</a:t>
            </a:r>
            <a:r>
              <a:rPr lang="en-IN" dirty="0"/>
              <a:t> Sold', style='*')</a:t>
            </a:r>
          </a:p>
          <a:p>
            <a:r>
              <a:rPr lang="en-IN" dirty="0" err="1"/>
              <a:t>pyplt.ylabel</a:t>
            </a:r>
            <a:r>
              <a:rPr lang="en-IN" dirty="0"/>
              <a:t>('Cars Sold')</a:t>
            </a:r>
          </a:p>
          <a:p>
            <a:r>
              <a:rPr lang="en-IN" dirty="0" err="1"/>
              <a:t>pyplt.title</a:t>
            </a:r>
            <a:r>
              <a:rPr lang="en-IN" dirty="0"/>
              <a:t>('Auto Sales’)</a:t>
            </a:r>
          </a:p>
          <a:p>
            <a:endParaRPr lang="en-IN" dirty="0"/>
          </a:p>
          <a:p>
            <a:r>
              <a:rPr lang="en-IN" dirty="0"/>
              <a:t>t = data['TV Ads’]</a:t>
            </a:r>
          </a:p>
          <a:p>
            <a:r>
              <a:rPr lang="en-IN" dirty="0"/>
              <a:t>c = data['Cars Sold’]</a:t>
            </a:r>
          </a:p>
          <a:p>
            <a:endParaRPr lang="en-IN" dirty="0"/>
          </a:p>
          <a:p>
            <a:r>
              <a:rPr lang="fr-FR" dirty="0"/>
              <a:t>t = </a:t>
            </a:r>
            <a:r>
              <a:rPr lang="fr-FR" dirty="0" err="1"/>
              <a:t>sm.add_constant</a:t>
            </a:r>
            <a:r>
              <a:rPr lang="fr-FR" dirty="0"/>
              <a:t>(t)</a:t>
            </a:r>
            <a:endParaRPr lang="en-IN" dirty="0"/>
          </a:p>
          <a:p>
            <a:r>
              <a:rPr lang="en-IN" dirty="0"/>
              <a:t>model1 = </a:t>
            </a:r>
            <a:r>
              <a:rPr lang="en-IN" dirty="0" err="1"/>
              <a:t>sm.OLS</a:t>
            </a:r>
            <a:r>
              <a:rPr lang="en-IN" dirty="0"/>
              <a:t>(</a:t>
            </a:r>
            <a:r>
              <a:rPr lang="en-IN" dirty="0" err="1"/>
              <a:t>c,t</a:t>
            </a:r>
            <a:r>
              <a:rPr lang="en-IN" dirty="0"/>
              <a:t>)</a:t>
            </a:r>
          </a:p>
          <a:p>
            <a:r>
              <a:rPr lang="en-IN" dirty="0"/>
              <a:t>result = model1.fit()</a:t>
            </a:r>
          </a:p>
          <a:p>
            <a:r>
              <a:rPr lang="en-IN" dirty="0"/>
              <a:t>print(</a:t>
            </a:r>
            <a:r>
              <a:rPr lang="en-IN" dirty="0" err="1"/>
              <a:t>result.summary</a:t>
            </a:r>
            <a:r>
              <a:rPr lang="en-IN" dirty="0"/>
              <a:t>())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34B02-F591-493E-8E48-C05AA357F7B6}"/>
              </a:ext>
            </a:extLst>
          </p:cNvPr>
          <p:cNvSpPr txBox="1"/>
          <p:nvPr/>
        </p:nvSpPr>
        <p:spPr>
          <a:xfrm>
            <a:off x="437320" y="138740"/>
            <a:ext cx="4949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Using Python:  Problem #1</a:t>
            </a:r>
          </a:p>
          <a:p>
            <a:endParaRPr lang="en-IN" sz="4000" b="1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6BF6595-739B-4AC7-A209-8280350B4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32333"/>
              </p:ext>
            </p:extLst>
          </p:nvPr>
        </p:nvGraphicFramePr>
        <p:xfrm>
          <a:off x="3826415" y="4574011"/>
          <a:ext cx="1759376" cy="152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685" progId="Excel.Sheet.12">
                  <p:embed/>
                </p:oleObj>
              </mc:Choice>
              <mc:Fallback>
                <p:oleObj name="Worksheet" showAsIcon="1" r:id="rId4" imgW="914400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6415" y="4574011"/>
                        <a:ext cx="1759376" cy="1524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13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47DB2-A48F-40EF-916E-48FEB161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351995"/>
            <a:ext cx="10926700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7660B-E626-43BA-8403-4C062605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8" y="240474"/>
            <a:ext cx="9473348" cy="61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620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Office Theme</vt:lpstr>
      <vt:lpstr>Package</vt:lpstr>
      <vt:lpstr>Microsoft Excel Worksheet</vt:lpstr>
      <vt:lpstr>Linear Regression –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Agawane</dc:creator>
  <cp:lastModifiedBy>Vipul Agawane</cp:lastModifiedBy>
  <cp:revision>26</cp:revision>
  <dcterms:created xsi:type="dcterms:W3CDTF">2021-04-12T07:03:52Z</dcterms:created>
  <dcterms:modified xsi:type="dcterms:W3CDTF">2021-04-12T09:35:18Z</dcterms:modified>
</cp:coreProperties>
</file>