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Harsh-11/Automated-News-Summarization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Britannic Bold" panose="020B0903060703020204" pitchFamily="34" charset="0"/>
              </a:rPr>
              <a:t>COD-A-FESTX 2.0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206" y="2161648"/>
            <a:ext cx="7766936" cy="109689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Title </a:t>
            </a:r>
            <a:r>
              <a:rPr lang="en-US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“Automated News Article Summarization System in Python “</a:t>
            </a:r>
            <a:endParaRPr lang="en-US" sz="96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– 33 </a:t>
            </a:r>
            <a:endParaRPr lang="en-US" sz="96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– </a:t>
            </a:r>
            <a:r>
              <a:rPr lang="en-US" sz="9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Karon</a:t>
            </a:r>
            <a:r>
              <a:rPr lang="en-US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96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206" y="0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3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Sitka Display" pitchFamily="2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IN" dirty="0">
              <a:latin typeface="Sitka Displa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45" y="1530860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/>
              <a:t>Objective: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automatically summarizes news articles by fetching and processing content either from directly pasted text or uploaded PDFs, providing concise summaries to help users quickly understand the main points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Addresses the Problem</a:t>
            </a:r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Efficiency: The solution saves users time by generating concise summaries, allowing them to grasp key information without reading the entire article or document.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Versatile Input: It accepts content from multiple sources, including pasted text and uploaded PDFs, making it flexible for different user needs.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Understanding: By extracting the most relevant sentences, it reduces information overload and presents the essential points clearly.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Accessible and User-Friendly: The system provides an easy-to-use interface, streamlining the process of summarizing articles or documents for users.</a:t>
            </a:r>
          </a:p>
          <a:p>
            <a:endParaRPr lang="en-US" sz="17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45" y="60385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1358"/>
            <a:ext cx="8596668" cy="1320800"/>
          </a:xfrm>
        </p:spPr>
        <p:txBody>
          <a:bodyPr>
            <a:normAutofit/>
          </a:bodyPr>
          <a:lstStyle/>
          <a:p>
            <a:pPr marL="342900" lvl="0" indent="-342900" algn="ctr">
              <a:spcBef>
                <a:spcPts val="1000"/>
              </a:spcBef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itka Banner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Technologies to Be Used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itka Banner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32824" cy="412534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The primary language for developing the summarization system due to its extensive libraries and ease of use for text processing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: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Web framework for building APIs.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Flask-CORS: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Enables cross-origin requests (e.g., React frontend).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Transformers: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Provides pre-trained models (used for text summarization).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PyPDF2: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Extracts text from PDF files.</a:t>
            </a:r>
          </a:p>
          <a:p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Handles file streams (optional for advanced file handling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created a frontend using React, a JavaScript library for building fast, interactive user interfaces, which communicates with the Flask backend for text and PDF summarization.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358" y="77637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9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87" y="1306574"/>
            <a:ext cx="9148153" cy="4447245"/>
          </a:xfrm>
        </p:spPr>
        <p:txBody>
          <a:bodyPr>
            <a:normAutofit/>
          </a:bodyPr>
          <a:lstStyle/>
          <a:p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and Uniqueness: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Web-Based Interface: Flask provides a user-friendly interface for summarizing news articles, PDFs, and text files.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Multi-Format Support: Handles different input formats (news articles, PDFs, plain text) and generates summaries accordingly.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Tools: Combines newspaper3k for news articles, 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sumy's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LSA for summarization, 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pypdf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PDF extraction, and Flask for web deployment.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Summarization: Uses LSA to ensure contextually relevant summaries across different formats.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and Scalable: Easily adaptable to include additional features or enhancements.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47" y="120769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Sitka Banner" pitchFamily="2" charset="0"/>
                <a:ea typeface="Calibri" panose="020F0502020204030204" pitchFamily="34" charset="0"/>
                <a:cs typeface="Calibri" panose="020F0502020204030204" pitchFamily="34" charset="0"/>
              </a:rPr>
              <a:t>FEASIBILITY AND VIABILITY</a:t>
            </a:r>
            <a:endParaRPr lang="en-IN" dirty="0">
              <a:latin typeface="Sitka Banner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Feasibility: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 newspaper3k,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pypdf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transformers 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are compatible and well-documented.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 Suitable for typical use; large files or high traffic may need optimization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&amp; Risks: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Extracting text from PDFs and complex pages may be imperfect.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Large documents or high traffic could slow down the system.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Handling user inputs requires careful security measures.</a:t>
            </a:r>
          </a:p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Strategies:</a:t>
            </a:r>
          </a:p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Use multiple extraction tools and preprocess text.</a:t>
            </a:r>
          </a:p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Optimize code and use caching/load balancing.</a:t>
            </a:r>
          </a:p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Sanitize inputs and use secure connections (HTTPS).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500" y="155952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Sitka Banner" pitchFamily="2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IN" dirty="0">
              <a:latin typeface="Sitka Banne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Impact: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Time-strapped individuals, researchers, and professionals seeking quick summaries of lengthy articles and PDFs.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Simplifies access to information, allowing users to grasp key points quickly.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Enhances productivity by providing quick, concise summaries, reducing information overload.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Saves time for businesses and individuals, boosting efficiency in content consumption.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Reduces paper use by promoting digital summaries over printed materials.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742" y="155952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7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1" y="1863307"/>
            <a:ext cx="8023589" cy="4195972"/>
          </a:xfrm>
        </p:spPr>
      </p:pic>
      <p:sp>
        <p:nvSpPr>
          <p:cNvPr id="5" name="TextBox 4"/>
          <p:cNvSpPr txBox="1"/>
          <p:nvPr/>
        </p:nvSpPr>
        <p:spPr>
          <a:xfrm>
            <a:off x="2682816" y="508958"/>
            <a:ext cx="4339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Sitka Banner" pitchFamily="2" charset="0"/>
              </a:rPr>
              <a:t>User Interface</a:t>
            </a:r>
            <a:endParaRPr lang="en-IN" sz="4800" b="1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Sitka Banner" pitchFamily="2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en-IN" dirty="0">
              <a:latin typeface="Sitka Banne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https://stackoverflow.com</a:t>
            </a:r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en-IN" dirty="0" smtClean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IN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://www.tensorflow.org</a:t>
            </a:r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IN" dirty="0" smtClean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hub </a:t>
            </a:r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</a:t>
            </a:r>
            <a:r>
              <a:rPr lang="en-IN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://</a:t>
            </a:r>
            <a:r>
              <a:rPr lang="en-IN" dirty="0" smtClean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github.com/rHarsh-11/Automated-News-Summarization-System</a:t>
            </a:r>
            <a:endParaRPr lang="en-IN" dirty="0" smtClean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995" y="40857"/>
            <a:ext cx="138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Britannic Bold" panose="020B0903060703020204" pitchFamily="34" charset="0"/>
              </a:rPr>
              <a:t>Team </a:t>
            </a:r>
            <a:r>
              <a:rPr lang="en-IN" sz="1600" dirty="0" err="1" smtClean="0">
                <a:latin typeface="Britannic Bold" panose="020B0903060703020204" pitchFamily="34" charset="0"/>
              </a:rPr>
              <a:t>karon</a:t>
            </a:r>
            <a:endParaRPr lang="en-IN" sz="1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03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257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PGothic</vt:lpstr>
      <vt:lpstr>Arial</vt:lpstr>
      <vt:lpstr>Arial Narrow</vt:lpstr>
      <vt:lpstr>Britannic Bold</vt:lpstr>
      <vt:lpstr>Calibri</vt:lpstr>
      <vt:lpstr>Sitka Banner</vt:lpstr>
      <vt:lpstr>Sitka Display</vt:lpstr>
      <vt:lpstr>Times New Roman</vt:lpstr>
      <vt:lpstr>Trebuchet MS</vt:lpstr>
      <vt:lpstr>Wingdings 3</vt:lpstr>
      <vt:lpstr>Facet</vt:lpstr>
      <vt:lpstr>COD-A-FESTX 2.0</vt:lpstr>
      <vt:lpstr>IDEA TITLE</vt:lpstr>
      <vt:lpstr>Technologies to Be Used</vt:lpstr>
      <vt:lpstr>PowerPoint Presentation</vt:lpstr>
      <vt:lpstr>FEASIBILITY AND VIABILITY</vt:lpstr>
      <vt:lpstr>IMPACT AND BENEFITS</vt:lpstr>
      <vt:lpstr>PowerPoint Presentation</vt:lpstr>
      <vt:lpstr>RESEARCH 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COD-A-FESTX 2.0</dc:title>
  <dc:creator>Dhruv Bisht</dc:creator>
  <cp:lastModifiedBy>Dhruv Bisht</cp:lastModifiedBy>
  <cp:revision>16</cp:revision>
  <dcterms:created xsi:type="dcterms:W3CDTF">2024-09-07T18:22:22Z</dcterms:created>
  <dcterms:modified xsi:type="dcterms:W3CDTF">2024-09-08T01:45:23Z</dcterms:modified>
</cp:coreProperties>
</file>