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5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0667" y="2846278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Password security</a:t>
            </a:r>
            <a:br>
              <a:rPr lang="en-US" sz="4000" dirty="0"/>
            </a:br>
            <a:r>
              <a:rPr lang="en-US" sz="4000" dirty="0"/>
              <a:t>using AES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20C-E6BB-FDD4-D343-0972828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377A-D59F-CF57-58CB-E4475120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Vipul Chaudhary (20BCP055)</a:t>
            </a:r>
          </a:p>
          <a:p>
            <a:r>
              <a:rPr lang="en-IN" dirty="0" err="1"/>
              <a:t>Rushi</a:t>
            </a:r>
            <a:r>
              <a:rPr lang="en-IN" dirty="0"/>
              <a:t> Thakkar (20BCP045)</a:t>
            </a:r>
          </a:p>
          <a:p>
            <a:r>
              <a:rPr lang="en-IN" dirty="0"/>
              <a:t>Kaushal </a:t>
            </a:r>
            <a:r>
              <a:rPr lang="en-IN" dirty="0" err="1"/>
              <a:t>Soni</a:t>
            </a:r>
            <a:r>
              <a:rPr lang="en-IN" dirty="0"/>
              <a:t> (20BCP307D)</a:t>
            </a:r>
          </a:p>
          <a:p>
            <a:r>
              <a:rPr lang="en-IN" dirty="0" err="1"/>
              <a:t>Dharm</a:t>
            </a:r>
            <a:r>
              <a:rPr lang="en-IN" dirty="0"/>
              <a:t> Patel (20BCP061)</a:t>
            </a:r>
          </a:p>
        </p:txBody>
      </p:sp>
    </p:spTree>
    <p:extLst>
      <p:ext uri="{BB962C8B-B14F-4D97-AF65-F5344CB8AC3E}">
        <p14:creationId xmlns:p14="http://schemas.microsoft.com/office/powerpoint/2010/main" val="26460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What is our project about?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7D76A-BB12-4D1B-67C3-B32C544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any authentication environment we store username/email and password to a database and while user want to access we match the credential provided by user and match it with our collection, if it match then we authenticate the user else not</a:t>
            </a:r>
          </a:p>
          <a:p>
            <a:r>
              <a:rPr lang="en-IN" dirty="0"/>
              <a:t>But what if our database got hacked??</a:t>
            </a:r>
          </a:p>
          <a:p>
            <a:r>
              <a:rPr lang="en-IN" dirty="0"/>
              <a:t>We have solution for that.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4DD1-C7B1-764D-0CD4-8D7B7B43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86D9-AEAE-83BE-5A77-2452C145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866900"/>
            <a:ext cx="10353762" cy="3714749"/>
          </a:xfrm>
        </p:spPr>
        <p:txBody>
          <a:bodyPr/>
          <a:lstStyle/>
          <a:p>
            <a:r>
              <a:rPr lang="en-IN" dirty="0"/>
              <a:t>Before storing password into database we encrypt It using 256 bit AES Encryption algorithm (Block size 16).</a:t>
            </a:r>
          </a:p>
          <a:p>
            <a:r>
              <a:rPr lang="en-IN" dirty="0"/>
              <a:t>Developer need to decide one key for encryption.</a:t>
            </a:r>
          </a:p>
          <a:p>
            <a:r>
              <a:rPr lang="en-IN" dirty="0"/>
              <a:t>Whenever user enter his credential for authentication we decrypt it and if it match then user will be authenticated.</a:t>
            </a:r>
          </a:p>
          <a:p>
            <a:r>
              <a:rPr lang="en-IN" dirty="0"/>
              <a:t>This is how even if someone got access to database, he will not be able to know what the real credential is!</a:t>
            </a:r>
          </a:p>
        </p:txBody>
      </p:sp>
    </p:spTree>
    <p:extLst>
      <p:ext uri="{BB962C8B-B14F-4D97-AF65-F5344CB8AC3E}">
        <p14:creationId xmlns:p14="http://schemas.microsoft.com/office/powerpoint/2010/main" val="25801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951-2E57-E34F-D485-7E94148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AES??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5047-A346-EDF9-82F5-4DCE58E1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AES is a symmetric key cipher. This means the same secret key is used for both encryption and decryption.</a:t>
            </a:r>
          </a:p>
          <a:p>
            <a:r>
              <a:rPr lang="en-GB" dirty="0"/>
              <a:t>The advantage of symmetric systems like AES is their speed. Because a symmetric key algorithm requires less computational power than an asymmetric one, it’s faster and more efficient to run.</a:t>
            </a:r>
          </a:p>
          <a:p>
            <a:r>
              <a:rPr lang="en-GB" dirty="0"/>
              <a:t>AES 256 is virtually impenetrable using brute-force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50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34BBDE-84B1-00C4-F4F6-9E52B368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Have a demo </a:t>
            </a:r>
          </a:p>
        </p:txBody>
      </p:sp>
    </p:spTree>
    <p:extLst>
      <p:ext uri="{BB962C8B-B14F-4D97-AF65-F5344CB8AC3E}">
        <p14:creationId xmlns:p14="http://schemas.microsoft.com/office/powerpoint/2010/main" val="141330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{831E1A66-4A28-438D-A3ED-A26442340256}tf11665031_win32</Template>
  <TotalTime>106</TotalTime>
  <Words>237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Wingdings 2</vt:lpstr>
      <vt:lpstr>SlateVTI</vt:lpstr>
      <vt:lpstr>Password security using AES</vt:lpstr>
      <vt:lpstr>Team</vt:lpstr>
      <vt:lpstr>What is our project about?</vt:lpstr>
      <vt:lpstr>How does it work?</vt:lpstr>
      <vt:lpstr>WHY AES??</vt:lpstr>
      <vt:lpstr>Let’s Have a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security using AES</dc:title>
  <dc:creator>Vipul R Chaudhary</dc:creator>
  <cp:lastModifiedBy>Vipul R Chaudhary</cp:lastModifiedBy>
  <cp:revision>2</cp:revision>
  <dcterms:created xsi:type="dcterms:W3CDTF">2022-11-06T10:14:42Z</dcterms:created>
  <dcterms:modified xsi:type="dcterms:W3CDTF">2022-11-07T09:45:20Z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