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5BF0-F320-4185-A743-4034591A45C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BDD-A2AA-4BB0-BCBC-10C73F27B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5BF0-F320-4185-A743-4034591A45C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BDD-A2AA-4BB0-BCBC-10C73F27B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5BF0-F320-4185-A743-4034591A45C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BDD-A2AA-4BB0-BCBC-10C73F27B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5BF0-F320-4185-A743-4034591A45C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BDD-A2AA-4BB0-BCBC-10C73F27B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5BF0-F320-4185-A743-4034591A45C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BDD-A2AA-4BB0-BCBC-10C73F27B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5BF0-F320-4185-A743-4034591A45C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BDD-A2AA-4BB0-BCBC-10C73F27B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5BF0-F320-4185-A743-4034591A45C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BDD-A2AA-4BB0-BCBC-10C73F27B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5BF0-F320-4185-A743-4034591A45C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BDD-A2AA-4BB0-BCBC-10C73F27B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5BF0-F320-4185-A743-4034591A45C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BDD-A2AA-4BB0-BCBC-10C73F27B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5BF0-F320-4185-A743-4034591A45C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BDD-A2AA-4BB0-BCBC-10C73F27B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5BF0-F320-4185-A743-4034591A45C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8BDD-A2AA-4BB0-BCBC-10C73F27BC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5BF0-F320-4185-A743-4034591A45CC}" type="datetimeFigureOut">
              <a:rPr lang="en-US" smtClean="0"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8BDD-A2AA-4BB0-BCBC-10C73F27BC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1524000"/>
            <a:ext cx="2133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0" y="1905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6800" y="2819400"/>
            <a:ext cx="2133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0" y="3200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Payroll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48200" y="1371600"/>
            <a:ext cx="2133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29200" y="1676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runstate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48200" y="3316069"/>
            <a:ext cx="2133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05400" y="3620869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Paystate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48200" y="2133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Id, </a:t>
            </a:r>
            <a:r>
              <a:rPr lang="en-US" dirty="0" err="1" smtClean="0"/>
              <a:t>runcode,status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91000" y="445906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Payrollcode</a:t>
            </a:r>
            <a:r>
              <a:rPr lang="en-US" dirty="0" smtClean="0"/>
              <a:t>=</a:t>
            </a:r>
            <a:r>
              <a:rPr lang="en-US" dirty="0" err="1" smtClean="0"/>
              <a:t>month+year+empid</a:t>
            </a:r>
            <a:r>
              <a:rPr lang="en-US" dirty="0" smtClean="0"/>
              <a:t> status (Open, Closed 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1000" y="2514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runcode</a:t>
            </a:r>
            <a:r>
              <a:rPr lang="en-US" dirty="0" smtClean="0"/>
              <a:t>=</a:t>
            </a:r>
            <a:r>
              <a:rPr lang="en-US" dirty="0" err="1" smtClean="0"/>
              <a:t>month+year</a:t>
            </a:r>
            <a:endParaRPr lang="en-US" dirty="0"/>
          </a:p>
          <a:p>
            <a:r>
              <a:rPr lang="en-US" dirty="0" smtClean="0"/>
              <a:t>status (Open, Closed 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27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Data flow diagram</vt:lpstr>
      <vt:lpstr>Data Flow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</dc:title>
  <dc:creator>vgupta</dc:creator>
  <cp:lastModifiedBy>vgupta</cp:lastModifiedBy>
  <cp:revision>27</cp:revision>
  <dcterms:created xsi:type="dcterms:W3CDTF">2014-12-31T05:56:35Z</dcterms:created>
  <dcterms:modified xsi:type="dcterms:W3CDTF">2014-12-31T13:42:06Z</dcterms:modified>
</cp:coreProperties>
</file>