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70" r:id="rId7"/>
    <p:sldId id="272" r:id="rId8"/>
    <p:sldId id="273" r:id="rId9"/>
    <p:sldId id="274" r:id="rId10"/>
    <p:sldId id="267" r:id="rId11"/>
    <p:sldId id="268" r:id="rId12"/>
    <p:sldId id="269" r:id="rId13"/>
    <p:sldId id="275" r:id="rId14"/>
    <p:sldId id="276" r:id="rId15"/>
    <p:sldId id="277" r:id="rId16"/>
    <p:sldId id="27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A2FD-BAA4-47EC-B28B-ADC03356F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01" y="1669002"/>
            <a:ext cx="8361229" cy="1759998"/>
          </a:xfrm>
        </p:spPr>
        <p:txBody>
          <a:bodyPr anchor="t"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US" sz="4800" b="0" i="0" u="none" strike="noStrike" baseline="0" dirty="0">
                <a:solidFill>
                  <a:srgbClr val="000000"/>
                </a:solidFill>
              </a:rPr>
              <a:t> Image Caption Generator Using CNN &amp; LSTM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959C-487A-41BA-9129-40C3B7375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7" y="3799645"/>
            <a:ext cx="6029088" cy="1287262"/>
          </a:xfrm>
        </p:spPr>
        <p:txBody>
          <a:bodyPr numCol="2">
            <a:normAutofit fontScale="70000" lnSpcReduction="20000"/>
          </a:bodyPr>
          <a:lstStyle/>
          <a:p>
            <a:pPr algn="r"/>
            <a:r>
              <a:rPr lang="en-IN" dirty="0"/>
              <a:t>Mentor : Mr. Kailash Kumar</a:t>
            </a:r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BY: Harshita Bhardwaj</a:t>
            </a:r>
          </a:p>
          <a:p>
            <a:pPr algn="r"/>
            <a:r>
              <a:rPr lang="en-IN" dirty="0"/>
              <a:t>Vipul Gupta</a:t>
            </a:r>
          </a:p>
          <a:p>
            <a:pPr algn="r"/>
            <a:r>
              <a:rPr lang="en-IN" dirty="0"/>
              <a:t>Umesh Pratap Singh</a:t>
            </a:r>
          </a:p>
          <a:p>
            <a:pPr algn="r"/>
            <a:r>
              <a:rPr lang="en-IN" dirty="0"/>
              <a:t>Priyanshu Upadhyay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9BE-E3C1-46A8-8184-D389CBC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9601200" cy="1181100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0F89-3A3E-4FDB-8A04-819157A4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0" i="0" u="none" strike="noStrike" baseline="0" dirty="0">
                <a:solidFill>
                  <a:srgbClr val="000000"/>
                </a:solidFill>
              </a:rPr>
              <a:t>FLICKR8K DATASET </a:t>
            </a: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Flickr8k dataset is a public benchmark dataset for image to sentence description. This dataset consists of 8000 images with five captions for each image. </a:t>
            </a: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images are extracted from diverse groups in Flickr website. Each caption provides a clear description of entities and events present in the image.</a:t>
            </a: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dataset depicts a variety of events and scenarios and doesn't include images containing well-known people and places which makes the dataset more generic.</a:t>
            </a: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dataset has 6000 images in training dataset, 1000 images in development dataset and 1000 images in test dataset.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19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A74-D87B-4054-9A8A-8566F28C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8990"/>
            <a:ext cx="9601200" cy="1118587"/>
          </a:xfrm>
        </p:spPr>
        <p:txBody>
          <a:bodyPr/>
          <a:lstStyle/>
          <a:p>
            <a:r>
              <a:rPr lang="en-US" dirty="0"/>
              <a:t>Proposed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93FC-B34C-4007-B1B5-E6CB6D9C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7678"/>
            <a:ext cx="9601200" cy="4029722"/>
          </a:xfrm>
        </p:spPr>
        <p:txBody>
          <a:bodyPr/>
          <a:lstStyle/>
          <a:p>
            <a:r>
              <a:rPr lang="en-US" dirty="0"/>
              <a:t>First, we import all datasets.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3775A-F21A-4AEC-B0A7-9F1ADD08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59" y="2743200"/>
            <a:ext cx="8123067" cy="36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B3E6-614D-4B06-93D9-3A642769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643"/>
            <a:ext cx="9601200" cy="4594193"/>
          </a:xfrm>
        </p:spPr>
        <p:txBody>
          <a:bodyPr/>
          <a:lstStyle/>
          <a:p>
            <a:r>
              <a:rPr lang="en-US" dirty="0"/>
              <a:t>Getting and performing data cleaning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F3F0C-C8B1-421E-B84F-81BA844A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36" y="2494625"/>
            <a:ext cx="7430610" cy="26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4C81-98EF-448B-A1F9-A4BE9960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E972D1-F965-4042-8AA3-37B14D774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769" y="1491449"/>
            <a:ext cx="8459432" cy="47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5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1A97-945D-4415-8C9B-A9B17312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1D1C0-820E-4154-B9F5-AABAF9C48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76263"/>
            <a:ext cx="10018449" cy="56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3F5-8B66-40C8-86A0-D30239D3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9FC8B3-3AA7-4F65-84A0-A4689421E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243" y="577049"/>
            <a:ext cx="10143930" cy="5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85A0-87C5-4CAC-8C60-84F001B8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3A18B-7B65-4401-8ECB-129847A26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8028"/>
            <a:ext cx="10438249" cy="61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4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5AEB-4D1A-44B2-B58D-4D7DCA28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19663"/>
            <a:ext cx="9601200" cy="1540042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73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8DA0-9572-4320-83C9-A67982D2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40042"/>
            <a:ext cx="9601200" cy="882316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18BA-8521-4FCB-9758-C18B54D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59242"/>
            <a:ext cx="9601200" cy="3108158"/>
          </a:xfrm>
        </p:spPr>
        <p:txBody>
          <a:bodyPr/>
          <a:lstStyle/>
          <a:p>
            <a:r>
              <a:rPr lang="en-IN" dirty="0"/>
              <a:t>Image captioning is the process of generating textual description of an image.</a:t>
            </a:r>
          </a:p>
          <a:p>
            <a:r>
              <a:rPr lang="en-IN" dirty="0"/>
              <a:t>It uses both natural language processing and computer vision to generate the captions.</a:t>
            </a:r>
          </a:p>
        </p:txBody>
      </p:sp>
    </p:spTree>
    <p:extLst>
      <p:ext uri="{BB962C8B-B14F-4D97-AF65-F5344CB8AC3E}">
        <p14:creationId xmlns:p14="http://schemas.microsoft.com/office/powerpoint/2010/main" val="314378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EAF9-C454-41E9-BADC-128BE5EF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55938"/>
            <a:ext cx="9601200" cy="715762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24F1-1426-4208-9EBB-A4507F27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60954"/>
            <a:ext cx="9601200" cy="3106445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main aim of this project is to get a little bit of knowledge of deep learning techniques.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 use two techniques mainly CNN and LSTM for image classification. So, to make our image caption generator model, we will be merging these architectures. It is also called a CNN-RNN model.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11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FA3F-B9B3-4319-ADDB-891889BB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00326"/>
            <a:ext cx="9601200" cy="807868"/>
          </a:xfrm>
        </p:spPr>
        <p:txBody>
          <a:bodyPr>
            <a:normAutofit/>
          </a:bodyPr>
          <a:lstStyle/>
          <a:p>
            <a:r>
              <a:rPr lang="en-US" dirty="0"/>
              <a:t>Why this Project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24D9-D3F4-492F-980C-75B32802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67486"/>
            <a:ext cx="9601200" cy="2999913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Every day, we encounter a large number of images from various sources such as the internet, news articles, document diagrams and advertisements.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sources contain images that viewers would have to interpret themselves.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images do not have a description, but the human can largely understand them without their detailed captions.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achine needs to interpret some form of image captions if humans need automatic image captions from it.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5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8FE9-6F17-4076-9F19-78F38DD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40528"/>
            <a:ext cx="9601200" cy="831172"/>
          </a:xfrm>
        </p:spPr>
        <p:txBody>
          <a:bodyPr/>
          <a:lstStyle/>
          <a:p>
            <a:r>
              <a:rPr lang="en-US" dirty="0"/>
              <a:t>Algorithm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A9C5-2B3C-42BF-8A8F-41E6F4B9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76364"/>
            <a:ext cx="9601200" cy="2991035"/>
          </a:xfrm>
        </p:spPr>
        <p:txBody>
          <a:bodyPr/>
          <a:lstStyle/>
          <a:p>
            <a:r>
              <a:rPr lang="en-US" dirty="0"/>
              <a:t>For this project we are using deep learning methods :</a:t>
            </a:r>
          </a:p>
          <a:p>
            <a:pPr marL="0" indent="0">
              <a:buNone/>
            </a:pPr>
            <a:r>
              <a:rPr lang="en-US" dirty="0"/>
              <a:t>	1. Convolutional neural network</a:t>
            </a:r>
          </a:p>
          <a:p>
            <a:pPr marL="0" indent="0">
              <a:buNone/>
            </a:pPr>
            <a:r>
              <a:rPr lang="en-US" dirty="0"/>
              <a:t>	2. Long short term memory.</a:t>
            </a:r>
          </a:p>
        </p:txBody>
      </p:sp>
    </p:spTree>
    <p:extLst>
      <p:ext uri="{BB962C8B-B14F-4D97-AF65-F5344CB8AC3E}">
        <p14:creationId xmlns:p14="http://schemas.microsoft.com/office/powerpoint/2010/main" val="63558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E285-D076-46FA-8A83-A05B040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62469"/>
            <a:ext cx="9601200" cy="1109710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6FEF-0F81-4504-81C4-B466AE2F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36163"/>
            <a:ext cx="9601200" cy="2831237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Convolutional Neural Network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ConvNet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/CNN) is a Deep Learning algorithm which can take in an input image, assign importance (learnable weights and biases) to various aspects/objects in the image and be able to differentiate one from the other.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pre-processing required in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ConvNet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much lower as compared to other classification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14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DF56B-1926-4683-BE3B-8D9D52A59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1091953"/>
            <a:ext cx="8451541" cy="4607511"/>
          </a:xfrm>
        </p:spPr>
      </p:pic>
    </p:spTree>
    <p:extLst>
      <p:ext uri="{BB962C8B-B14F-4D97-AF65-F5344CB8AC3E}">
        <p14:creationId xmlns:p14="http://schemas.microsoft.com/office/powerpoint/2010/main" val="160022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6290-E94E-4A8D-85F5-EC37E89D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D105-5576-4953-BED7-6B23CC6B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LSTM  is a type of RNN (recurrent neural network) which is well suited for sequence prediction problems.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Based on the previous text, we can predict what the next word will be.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has proven itself effective from the traditional RNN by overcoming the limitations of RNN which had short term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72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C6FB1-A8D4-433D-A89E-B527E265C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63" y="1278384"/>
            <a:ext cx="8504808" cy="4408175"/>
          </a:xfrm>
        </p:spPr>
      </p:pic>
    </p:spTree>
    <p:extLst>
      <p:ext uri="{BB962C8B-B14F-4D97-AF65-F5344CB8AC3E}">
        <p14:creationId xmlns:p14="http://schemas.microsoft.com/office/powerpoint/2010/main" val="12248997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679</TotalTime>
  <Words>464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Book</vt:lpstr>
      <vt:lpstr>Times New Roman</vt:lpstr>
      <vt:lpstr>Crop</vt:lpstr>
      <vt:lpstr>  Image Caption Generator Using CNN &amp; LSTM</vt:lpstr>
      <vt:lpstr>Overview</vt:lpstr>
      <vt:lpstr>Objective</vt:lpstr>
      <vt:lpstr>Why this Project ?</vt:lpstr>
      <vt:lpstr>Algorithm Used</vt:lpstr>
      <vt:lpstr>Convolutional neural network</vt:lpstr>
      <vt:lpstr>PowerPoint Presentation</vt:lpstr>
      <vt:lpstr>Long short term memory</vt:lpstr>
      <vt:lpstr>PowerPoint Presentation</vt:lpstr>
      <vt:lpstr>Dataset</vt:lpstr>
      <vt:lpstr>Proposed Work</vt:lpstr>
      <vt:lpstr>PowerPoint Presentation</vt:lpstr>
      <vt:lpstr>Implementation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converter</dc:title>
  <dc:creator>Harshita Bhardwaj</dc:creator>
  <cp:lastModifiedBy>Harshita Bhardwaj</cp:lastModifiedBy>
  <cp:revision>6</cp:revision>
  <dcterms:created xsi:type="dcterms:W3CDTF">2021-10-20T11:05:17Z</dcterms:created>
  <dcterms:modified xsi:type="dcterms:W3CDTF">2021-12-10T08:43:26Z</dcterms:modified>
</cp:coreProperties>
</file>