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7" r:id="rId6"/>
    <p:sldId id="278" r:id="rId7"/>
    <p:sldId id="268" r:id="rId8"/>
    <p:sldId id="279" r:id="rId9"/>
    <p:sldId id="280" r:id="rId10"/>
    <p:sldId id="262" r:id="rId11"/>
    <p:sldId id="27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69029" autoAdjust="0"/>
  </p:normalViewPr>
  <p:slideViewPr>
    <p:cSldViewPr snapToGrid="0">
      <p:cViewPr varScale="1">
        <p:scale>
          <a:sx n="90" d="100"/>
          <a:sy n="90" d="100"/>
        </p:scale>
        <p:origin x="-25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=""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06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4E5A6C69-6797-4E8A-BF37-F2C3751466E9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363EFA5E-FA76-400D-B3DC-F0BA90E6D10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ta-labs.in/" TargetMode="External"/><Relationship Id="rId2" Type="http://schemas.openxmlformats.org/officeDocument/2006/relationships/hyperlink" Target="https://www.youtube.com/watch?v=pUxrDcITyjg&amp;t=12503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vwhatsapp.web.app/" TargetMode="External"/><Relationship Id="rId2" Type="http://schemas.openxmlformats.org/officeDocument/2006/relationships/hyperlink" Target="https://github.com/vipulgupta22/UV_Whatsa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9313" y="454221"/>
            <a:ext cx="2886799" cy="187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9241" y="3965332"/>
            <a:ext cx="5043855" cy="204860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Group members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Harshita</a:t>
            </a:r>
            <a:r>
              <a:rPr lang="en-US" dirty="0" smtClean="0"/>
              <a:t> </a:t>
            </a:r>
            <a:r>
              <a:rPr lang="en-US" dirty="0" err="1" smtClean="0"/>
              <a:t>BharadwAj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Umesh</a:t>
            </a:r>
            <a:r>
              <a:rPr lang="en-US" dirty="0" smtClean="0"/>
              <a:t> </a:t>
            </a:r>
            <a:r>
              <a:rPr lang="en-US" dirty="0" err="1" smtClean="0"/>
              <a:t>PrataP</a:t>
            </a:r>
            <a:r>
              <a:rPr lang="en-US" dirty="0" smtClean="0"/>
              <a:t> </a:t>
            </a:r>
            <a:r>
              <a:rPr lang="en-US" dirty="0" err="1" smtClean="0"/>
              <a:t>SingH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Vipul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330" y="2514600"/>
            <a:ext cx="10169769" cy="773722"/>
          </a:xfrm>
        </p:spPr>
        <p:txBody>
          <a:bodyPr>
            <a:normAutofit/>
          </a:bodyPr>
          <a:lstStyle/>
          <a:p>
            <a:r>
              <a:rPr lang="en-US" dirty="0" smtClean="0"/>
              <a:t>UV </a:t>
            </a:r>
            <a:r>
              <a:rPr lang="en-US" dirty="0" err="1" smtClean="0"/>
              <a:t>Whatsapp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65853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Mini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Project-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ReactApp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31" y="3879559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Mentor: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/>
              <a:t>Mr</a:t>
            </a:r>
            <a:r>
              <a:rPr lang="en-US" sz="2400" dirty="0" smtClean="0"/>
              <a:t>. </a:t>
            </a:r>
            <a:r>
              <a:rPr lang="en-US" sz="2400" dirty="0" err="1" smtClean="0"/>
              <a:t>Pankaj</a:t>
            </a:r>
            <a:r>
              <a:rPr lang="en-US" sz="2400" dirty="0" smtClean="0"/>
              <a:t> </a:t>
            </a:r>
            <a:r>
              <a:rPr lang="en-US" sz="2400" dirty="0" err="1" smtClean="0"/>
              <a:t>Kapoor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https://www.youtube.com/watch?v=pUxrDcITyjg&amp;t=12503s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https://www.beta-labs.in/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REPOSITORY AND 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https://github.com/vipulgupta22/UV_Whatsapp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 LIVE AT: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https://uvwhatsapp.web.app/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115409" y="2904395"/>
            <a:ext cx="6011007" cy="13862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7200" dirty="0" smtClean="0"/>
              <a:t> Thank  You</a:t>
            </a:r>
            <a:endParaRPr lang="en-US" sz="7200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7704" y="219656"/>
            <a:ext cx="8229600" cy="85725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OBJECTIVE</a:t>
            </a:r>
            <a:endParaRPr kumimoji="0" lang="en-IN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200152"/>
            <a:ext cx="10322169" cy="40136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	The main objective of this project is to create a 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React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 App for Practical implementation of Rect.js .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 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Calibri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Calibri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	In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 this 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Web App 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the user will 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be able to </a:t>
            </a:r>
            <a:r>
              <a:rPr kumimoji="0" lang="en-IN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signin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 with </a:t>
            </a:r>
            <a:r>
              <a:rPr kumimoji="0" lang="en-IN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google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 and can create public groups to chat with other people 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Calibri" pitchFamily="34" charset="0"/>
              </a:rPr>
              <a:t>.  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3922" y="-198638"/>
            <a:ext cx="4173415" cy="1002323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Gill Sans MT" pitchFamily="34" charset="0"/>
              </a:rPr>
              <a:t>   As </a:t>
            </a:r>
            <a:r>
              <a:rPr lang="en-IN" dirty="0" smtClean="0">
                <a:latin typeface="Gill Sans MT" pitchFamily="34" charset="0"/>
              </a:rPr>
              <a:t>social media is trending nowadays , there are  various social connecting  </a:t>
            </a:r>
            <a:r>
              <a:rPr lang="en-IN" dirty="0" err="1" smtClean="0">
                <a:latin typeface="Gill Sans MT" pitchFamily="34" charset="0"/>
              </a:rPr>
              <a:t>platforms,hence</a:t>
            </a:r>
            <a:r>
              <a:rPr lang="en-IN" dirty="0" smtClean="0">
                <a:latin typeface="Gill Sans MT" pitchFamily="34" charset="0"/>
              </a:rPr>
              <a:t> there are lot of chances to improve this </a:t>
            </a:r>
            <a:r>
              <a:rPr lang="en-IN" dirty="0" err="1" smtClean="0">
                <a:latin typeface="Gill Sans MT" pitchFamily="34" charset="0"/>
              </a:rPr>
              <a:t>connection.Inorder</a:t>
            </a:r>
            <a:r>
              <a:rPr lang="en-IN" dirty="0" smtClean="0">
                <a:latin typeface="Gill Sans MT" pitchFamily="34" charset="0"/>
              </a:rPr>
              <a:t> to improve something it is important to know what the thing is .Hence creating a  </a:t>
            </a:r>
            <a:r>
              <a:rPr lang="en-IN" dirty="0" err="1" smtClean="0">
                <a:latin typeface="Gill Sans MT" pitchFamily="34" charset="0"/>
              </a:rPr>
              <a:t>chatApp</a:t>
            </a:r>
            <a:r>
              <a:rPr lang="en-IN" dirty="0" smtClean="0">
                <a:latin typeface="Gill Sans MT" pitchFamily="34" charset="0"/>
              </a:rPr>
              <a:t> is a </a:t>
            </a:r>
            <a:r>
              <a:rPr lang="en-IN" dirty="0" err="1" smtClean="0">
                <a:latin typeface="Gill Sans MT" pitchFamily="34" charset="0"/>
              </a:rPr>
              <a:t>initiave</a:t>
            </a:r>
            <a:r>
              <a:rPr lang="en-IN" dirty="0" smtClean="0">
                <a:latin typeface="Gill Sans MT" pitchFamily="34" charset="0"/>
              </a:rPr>
              <a:t> </a:t>
            </a:r>
            <a:r>
              <a:rPr lang="en-IN" dirty="0" smtClean="0">
                <a:latin typeface="Gill Sans MT" pitchFamily="34" charset="0"/>
              </a:rPr>
              <a:t>.</a:t>
            </a:r>
            <a:endParaRPr lang="en-IN" dirty="0" smtClean="0">
              <a:latin typeface="Gill Sans MT" pitchFamily="34" charset="0"/>
            </a:endParaRPr>
          </a:p>
          <a:p>
            <a:pPr>
              <a:buNone/>
            </a:pPr>
            <a:endParaRPr lang="en-IN" dirty="0" smtClean="0">
              <a:latin typeface="Gill Sans MT" pitchFamily="34" charset="0"/>
            </a:endParaRPr>
          </a:p>
          <a:p>
            <a:pPr>
              <a:buNone/>
            </a:pPr>
            <a:r>
              <a:rPr lang="en-IN" dirty="0" smtClean="0">
                <a:latin typeface="Gill Sans MT" pitchFamily="34" charset="0"/>
              </a:rPr>
              <a:t>	The goal of the </a:t>
            </a:r>
            <a:r>
              <a:rPr lang="en-IN" dirty="0" err="1" smtClean="0">
                <a:latin typeface="Gill Sans MT" pitchFamily="34" charset="0"/>
              </a:rPr>
              <a:t>webApp</a:t>
            </a:r>
            <a:r>
              <a:rPr lang="en-IN" dirty="0" smtClean="0">
                <a:latin typeface="Gill Sans MT" pitchFamily="34" charset="0"/>
              </a:rPr>
              <a:t> </a:t>
            </a:r>
            <a:r>
              <a:rPr lang="en-IN" dirty="0" smtClean="0">
                <a:latin typeface="Gill Sans MT" pitchFamily="34" charset="0"/>
              </a:rPr>
              <a:t>is </a:t>
            </a:r>
            <a:r>
              <a:rPr lang="en-IN" dirty="0" smtClean="0">
                <a:latin typeface="Gill Sans MT" pitchFamily="34" charset="0"/>
              </a:rPr>
              <a:t>to connect people socially . </a:t>
            </a:r>
            <a:endParaRPr lang="en-IN" dirty="0" smtClean="0">
              <a:latin typeface="Gill Sans MT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TECHNOLOGY  AND TOOLS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ReactJs</a:t>
            </a:r>
            <a:endParaRPr lang="en-US" dirty="0" smtClean="0"/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Html</a:t>
            </a:r>
            <a:r>
              <a:rPr lang="en-US" dirty="0" smtClean="0"/>
              <a:t>L5</a:t>
            </a:r>
            <a:endParaRPr lang="en-US" dirty="0" smtClean="0"/>
          </a:p>
          <a:p>
            <a:r>
              <a:rPr lang="en-US" dirty="0" smtClean="0"/>
              <a:t>CSS3</a:t>
            </a:r>
            <a:endParaRPr lang="en-US" dirty="0" smtClean="0"/>
          </a:p>
          <a:p>
            <a:r>
              <a:rPr lang="en-US" dirty="0" smtClean="0"/>
              <a:t>JavaScript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Visual Studio Code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LANDING </a:t>
            </a:r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USER </a:t>
            </a:r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INTERFAC</a:t>
            </a:r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6929" y="1331753"/>
            <a:ext cx="3199003" cy="4709160"/>
          </a:xfrm>
        </p:spPr>
        <p:txBody>
          <a:bodyPr/>
          <a:lstStyle/>
          <a:p>
            <a:r>
              <a:rPr lang="en-US" dirty="0" smtClean="0"/>
              <a:t>This is the page first webpage that the user will see.</a:t>
            </a:r>
            <a:endParaRPr lang="en-US" dirty="0"/>
          </a:p>
        </p:txBody>
      </p:sp>
      <p:pic>
        <p:nvPicPr>
          <p:cNvPr id="4" name="Picture 3" descr="Screensho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78" y="1414919"/>
            <a:ext cx="8505859" cy="47845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SIGNIN</a:t>
            </a:r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6929" y="1331753"/>
            <a:ext cx="3199003" cy="4709160"/>
          </a:xfrm>
        </p:spPr>
        <p:txBody>
          <a:bodyPr/>
          <a:lstStyle/>
          <a:p>
            <a:r>
              <a:rPr lang="en-US" dirty="0" smtClean="0"/>
              <a:t>User will be able to sign in the </a:t>
            </a:r>
            <a:r>
              <a:rPr lang="en-US" dirty="0" err="1" smtClean="0"/>
              <a:t>webapp</a:t>
            </a:r>
            <a:r>
              <a:rPr lang="en-US" dirty="0" smtClean="0"/>
              <a:t> using </a:t>
            </a:r>
            <a:r>
              <a:rPr lang="en-US" dirty="0" err="1" smtClean="0"/>
              <a:t>signin</a:t>
            </a:r>
            <a:r>
              <a:rPr lang="en-US" dirty="0" smtClean="0"/>
              <a:t> with </a:t>
            </a:r>
            <a:r>
              <a:rPr lang="en-US" dirty="0" err="1" smtClean="0"/>
              <a:t>google</a:t>
            </a:r>
            <a:r>
              <a:rPr lang="en-US" dirty="0" smtClean="0"/>
              <a:t> option</a:t>
            </a:r>
            <a:endParaRPr lang="en-US" dirty="0"/>
          </a:p>
        </p:txBody>
      </p:sp>
      <p:pic>
        <p:nvPicPr>
          <p:cNvPr id="4" name="Picture 3" descr="Screensho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78" y="1414919"/>
            <a:ext cx="8505859" cy="47845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MAIN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6929" y="1331753"/>
            <a:ext cx="3199003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main  webpage that contains all the </a:t>
            </a:r>
            <a:r>
              <a:rPr lang="en-US" dirty="0" smtClean="0"/>
              <a:t>available groups which user can use for group  chat.</a:t>
            </a:r>
            <a:endParaRPr lang="en-US" dirty="0"/>
          </a:p>
        </p:txBody>
      </p:sp>
      <p:pic>
        <p:nvPicPr>
          <p:cNvPr id="4" name="Picture 3" descr="Screensho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6" y="1413933"/>
            <a:ext cx="8835440" cy="496993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CREATE NEW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6929" y="1331753"/>
            <a:ext cx="3199003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User can create a new chat room.</a:t>
            </a:r>
            <a:endParaRPr lang="en-US" dirty="0"/>
          </a:p>
        </p:txBody>
      </p:sp>
      <p:pic>
        <p:nvPicPr>
          <p:cNvPr id="4" name="Picture 3" descr="Screensho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7" y="1413933"/>
            <a:ext cx="8835438" cy="496993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FIREBASE</a:t>
            </a:r>
            <a:endParaRPr lang="en-US" dirty="0"/>
          </a:p>
        </p:txBody>
      </p:sp>
      <p:pic>
        <p:nvPicPr>
          <p:cNvPr id="5" name="Content Placeholder 4" descr="Screenshot (263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3308" y="1524975"/>
            <a:ext cx="5733022" cy="3224825"/>
          </a:xfrm>
        </p:spPr>
      </p:pic>
      <p:pic>
        <p:nvPicPr>
          <p:cNvPr id="4" name="Picture 3" descr="Screenshot (2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98" y="1456267"/>
            <a:ext cx="5794963" cy="325966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357</TotalTime>
  <Words>172</Words>
  <Application>Microsoft Office PowerPoint</Application>
  <PresentationFormat>Custom</PresentationFormat>
  <Paragraphs>48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UV Whatsapp</vt:lpstr>
      <vt:lpstr>Slide 2</vt:lpstr>
      <vt:lpstr>MOTIVATION</vt:lpstr>
      <vt:lpstr>TECHNOLOGY  AND TOOLS USED</vt:lpstr>
      <vt:lpstr> LANDING USER INTERFACE</vt:lpstr>
      <vt:lpstr> SIGNIN PROCESS</vt:lpstr>
      <vt:lpstr>MAIN USER INTERFACE</vt:lpstr>
      <vt:lpstr>CREATE NEW GROUP</vt:lpstr>
      <vt:lpstr>FIREBASE</vt:lpstr>
      <vt:lpstr>REFERENCES</vt:lpstr>
      <vt:lpstr>REPOSITORY AND LINK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Umesh Pratap Singh</dc:creator>
  <cp:lastModifiedBy>Umesh Pratap Singh</cp:lastModifiedBy>
  <cp:revision>41</cp:revision>
  <dcterms:created xsi:type="dcterms:W3CDTF">2014-04-17T23:07:25Z</dcterms:created>
  <dcterms:modified xsi:type="dcterms:W3CDTF">2021-04-26T16:07:03Z</dcterms:modified>
</cp:coreProperties>
</file>