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32"/>
  </p:notesMasterIdLst>
  <p:handoutMasterIdLst>
    <p:handoutMasterId r:id="rId33"/>
  </p:handoutMasterIdLst>
  <p:sldIdLst>
    <p:sldId id="256" r:id="rId5"/>
    <p:sldId id="277" r:id="rId6"/>
    <p:sldId id="280" r:id="rId7"/>
    <p:sldId id="296" r:id="rId8"/>
    <p:sldId id="297" r:id="rId9"/>
    <p:sldId id="313" r:id="rId10"/>
    <p:sldId id="298" r:id="rId11"/>
    <p:sldId id="299" r:id="rId12"/>
    <p:sldId id="300" r:id="rId13"/>
    <p:sldId id="310" r:id="rId14"/>
    <p:sldId id="301" r:id="rId15"/>
    <p:sldId id="302" r:id="rId16"/>
    <p:sldId id="303" r:id="rId17"/>
    <p:sldId id="304" r:id="rId18"/>
    <p:sldId id="305" r:id="rId19"/>
    <p:sldId id="307" r:id="rId20"/>
    <p:sldId id="306" r:id="rId21"/>
    <p:sldId id="308" r:id="rId22"/>
    <p:sldId id="309" r:id="rId23"/>
    <p:sldId id="287" r:id="rId24"/>
    <p:sldId id="311" r:id="rId25"/>
    <p:sldId id="295" r:id="rId26"/>
    <p:sldId id="312" r:id="rId27"/>
    <p:sldId id="314" r:id="rId28"/>
    <p:sldId id="290" r:id="rId29"/>
    <p:sldId id="291" r:id="rId30"/>
    <p:sldId id="292" r:id="rId31"/>
  </p:sldIdLst>
  <p:sldSz cx="10152063" cy="7596188"/>
  <p:notesSz cx="7596188" cy="10152063"/>
  <p:defaultTextStyle>
    <a:defPPr>
      <a:defRPr lang="en-GB"/>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extLst>
    <p:ext uri="{EFAFB233-063F-42B5-8137-9DF3F51BA10A}">
      <p15:sldGuideLst xmlns:p15="http://schemas.microsoft.com/office/powerpoint/2012/main">
        <p15:guide id="1" orient="horz" pos="1392">
          <p15:clr>
            <a:srgbClr val="A4A3A4"/>
          </p15:clr>
        </p15:guide>
        <p15:guide id="2" pos="3216">
          <p15:clr>
            <a:srgbClr val="A4A3A4"/>
          </p15:clr>
        </p15:guide>
      </p15:sldGuideLst>
    </p:ext>
    <p:ext uri="{2D200454-40CA-4A62-9FC3-DE9A4176ACB9}">
      <p15:notesGuideLst xmlns:p15="http://schemas.microsoft.com/office/powerpoint/2012/main">
        <p15:guide id="1" orient="horz" pos="3197">
          <p15:clr>
            <a:srgbClr val="A4A3A4"/>
          </p15:clr>
        </p15:guide>
        <p15:guide id="2" pos="239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265"/>
    <a:srgbClr val="C2F6A8"/>
    <a:srgbClr val="5B5BC9"/>
    <a:srgbClr val="EBF1AD"/>
    <a:srgbClr val="A9DA74"/>
    <a:srgbClr val="F1EFAF"/>
    <a:srgbClr val="FF9933"/>
    <a:srgbClr val="CCFFFF"/>
    <a:srgbClr val="003399"/>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02" autoAdjust="0"/>
    <p:restoredTop sz="90294" autoAdjust="0"/>
  </p:normalViewPr>
  <p:slideViewPr>
    <p:cSldViewPr>
      <p:cViewPr varScale="1">
        <p:scale>
          <a:sx n="93" d="100"/>
          <a:sy n="93" d="100"/>
        </p:scale>
        <p:origin x="2148" y="66"/>
      </p:cViewPr>
      <p:guideLst>
        <p:guide orient="horz" pos="1392"/>
        <p:guide pos="32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36"/>
    </p:cViewPr>
  </p:sorterViewPr>
  <p:notesViewPr>
    <p:cSldViewPr>
      <p:cViewPr varScale="1">
        <p:scale>
          <a:sx n="112" d="100"/>
          <a:sy n="112" d="100"/>
        </p:scale>
        <p:origin x="4962" y="114"/>
      </p:cViewPr>
      <p:guideLst>
        <p:guide orient="horz" pos="3197"/>
        <p:guide pos="239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diagrams/_rels/data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5AFF73-F73E-48C8-BA03-88BC9EE753C4}" type="doc">
      <dgm:prSet loTypeId="urn:microsoft.com/office/officeart/2005/8/layout/lProcess2" loCatId="list" qsTypeId="urn:microsoft.com/office/officeart/2005/8/quickstyle/simple3" qsCatId="simple" csTypeId="urn:microsoft.com/office/officeart/2005/8/colors/colorful2" csCatId="colorful" phldr="1"/>
      <dgm:spPr/>
      <dgm:t>
        <a:bodyPr/>
        <a:lstStyle/>
        <a:p>
          <a:endParaRPr lang="en-IN"/>
        </a:p>
      </dgm:t>
    </dgm:pt>
    <dgm:pt modelId="{19D01C67-71D0-412A-BEA6-E4609506EF77}">
      <dgm:prSet phldrT="[Text]"/>
      <dgm:spPr/>
      <dgm:t>
        <a:bodyPr/>
        <a:lstStyle/>
        <a:p>
          <a:r>
            <a:rPr lang="en-US" b="1" dirty="0"/>
            <a:t>Limited Parameters</a:t>
          </a:r>
          <a:endParaRPr lang="en-IN" b="1" dirty="0"/>
        </a:p>
      </dgm:t>
    </dgm:pt>
    <dgm:pt modelId="{05F4A18F-6B16-4975-AE07-441158407D65}" type="parTrans" cxnId="{B72A34B9-4E5F-4031-9A06-7F6898225AE6}">
      <dgm:prSet/>
      <dgm:spPr/>
      <dgm:t>
        <a:bodyPr/>
        <a:lstStyle/>
        <a:p>
          <a:endParaRPr lang="en-IN"/>
        </a:p>
      </dgm:t>
    </dgm:pt>
    <dgm:pt modelId="{F69711D7-A8FF-4864-9246-70ED257201F1}" type="sibTrans" cxnId="{B72A34B9-4E5F-4031-9A06-7F6898225AE6}">
      <dgm:prSet/>
      <dgm:spPr/>
      <dgm:t>
        <a:bodyPr/>
        <a:lstStyle/>
        <a:p>
          <a:endParaRPr lang="en-IN"/>
        </a:p>
      </dgm:t>
    </dgm:pt>
    <dgm:pt modelId="{519F961F-DCB4-4DCC-A275-C6404B62A123}">
      <dgm:prSet phldrT="[Text]"/>
      <dgm:spPr/>
      <dgm:t>
        <a:bodyPr/>
        <a:lstStyle/>
        <a:p>
          <a:r>
            <a:rPr lang="en-US" dirty="0"/>
            <a:t>Focus on temperature</a:t>
          </a:r>
          <a:endParaRPr lang="en-IN" dirty="0"/>
        </a:p>
      </dgm:t>
    </dgm:pt>
    <dgm:pt modelId="{C3F8C7F3-7190-4426-89DF-EBEDB376AF16}" type="parTrans" cxnId="{BDC12166-1006-49A1-9A34-D16B9DD21669}">
      <dgm:prSet/>
      <dgm:spPr/>
      <dgm:t>
        <a:bodyPr/>
        <a:lstStyle/>
        <a:p>
          <a:endParaRPr lang="en-IN"/>
        </a:p>
      </dgm:t>
    </dgm:pt>
    <dgm:pt modelId="{94A800C7-39DE-4CB1-A09D-5B3941CFF8DD}" type="sibTrans" cxnId="{BDC12166-1006-49A1-9A34-D16B9DD21669}">
      <dgm:prSet/>
      <dgm:spPr/>
      <dgm:t>
        <a:bodyPr/>
        <a:lstStyle/>
        <a:p>
          <a:endParaRPr lang="en-IN"/>
        </a:p>
      </dgm:t>
    </dgm:pt>
    <dgm:pt modelId="{9FCA0C04-057A-4050-97FA-2426E63B2797}">
      <dgm:prSet phldrT="[Text]"/>
      <dgm:spPr/>
      <dgm:t>
        <a:bodyPr/>
        <a:lstStyle/>
        <a:p>
          <a:r>
            <a:rPr lang="en-US" dirty="0"/>
            <a:t>Insufficient data on humidity , precipitation , wind </a:t>
          </a:r>
          <a:r>
            <a:rPr lang="en-US" dirty="0" err="1"/>
            <a:t>etc</a:t>
          </a:r>
          <a:endParaRPr lang="en-IN" dirty="0"/>
        </a:p>
      </dgm:t>
    </dgm:pt>
    <dgm:pt modelId="{56B75E15-2C01-4FC8-9161-6237D8BD146D}" type="parTrans" cxnId="{D9D4F7DD-3358-491C-A7BD-D2B4A5E47448}">
      <dgm:prSet/>
      <dgm:spPr/>
      <dgm:t>
        <a:bodyPr/>
        <a:lstStyle/>
        <a:p>
          <a:endParaRPr lang="en-IN"/>
        </a:p>
      </dgm:t>
    </dgm:pt>
    <dgm:pt modelId="{711B87D2-D7D3-4C14-8B2C-C815FE32B6D2}" type="sibTrans" cxnId="{D9D4F7DD-3358-491C-A7BD-D2B4A5E47448}">
      <dgm:prSet/>
      <dgm:spPr/>
      <dgm:t>
        <a:bodyPr/>
        <a:lstStyle/>
        <a:p>
          <a:endParaRPr lang="en-IN"/>
        </a:p>
      </dgm:t>
    </dgm:pt>
    <dgm:pt modelId="{5DED1603-7033-4223-AD1A-22E893FA61D1}">
      <dgm:prSet phldrT="[Text]"/>
      <dgm:spPr/>
      <dgm:t>
        <a:bodyPr/>
        <a:lstStyle/>
        <a:p>
          <a:r>
            <a:rPr lang="en-US" b="1" dirty="0"/>
            <a:t>Sparse Regional Classification</a:t>
          </a:r>
          <a:endParaRPr lang="en-IN" b="1" dirty="0"/>
        </a:p>
      </dgm:t>
    </dgm:pt>
    <dgm:pt modelId="{00B4705B-E2B5-47F8-B4CB-47DFF9003BC9}" type="parTrans" cxnId="{03F08783-E80E-4030-BA01-7D93CB72BC49}">
      <dgm:prSet/>
      <dgm:spPr/>
      <dgm:t>
        <a:bodyPr/>
        <a:lstStyle/>
        <a:p>
          <a:endParaRPr lang="en-IN"/>
        </a:p>
      </dgm:t>
    </dgm:pt>
    <dgm:pt modelId="{18075BBF-191A-4E0E-B95D-D8001EA4084E}" type="sibTrans" cxnId="{03F08783-E80E-4030-BA01-7D93CB72BC49}">
      <dgm:prSet/>
      <dgm:spPr/>
      <dgm:t>
        <a:bodyPr/>
        <a:lstStyle/>
        <a:p>
          <a:endParaRPr lang="en-IN"/>
        </a:p>
      </dgm:t>
    </dgm:pt>
    <dgm:pt modelId="{AF517229-4D03-4B42-B370-CE0990D8895E}">
      <dgm:prSet phldrT="[Text]"/>
      <dgm:spPr/>
      <dgm:t>
        <a:bodyPr/>
        <a:lstStyle/>
        <a:p>
          <a:r>
            <a:rPr lang="en-US" dirty="0"/>
            <a:t>Data not stratified by zones</a:t>
          </a:r>
          <a:endParaRPr lang="en-IN" dirty="0"/>
        </a:p>
      </dgm:t>
    </dgm:pt>
    <dgm:pt modelId="{D3E84A70-971D-40E0-BCFA-2F85956028DC}" type="parTrans" cxnId="{F9DFAE13-F1AC-43B1-84C2-ED3F446BA357}">
      <dgm:prSet/>
      <dgm:spPr/>
      <dgm:t>
        <a:bodyPr/>
        <a:lstStyle/>
        <a:p>
          <a:endParaRPr lang="en-IN"/>
        </a:p>
      </dgm:t>
    </dgm:pt>
    <dgm:pt modelId="{CB19AA1C-10B2-4797-8AFD-131CB28E8A2D}" type="sibTrans" cxnId="{F9DFAE13-F1AC-43B1-84C2-ED3F446BA357}">
      <dgm:prSet/>
      <dgm:spPr/>
      <dgm:t>
        <a:bodyPr/>
        <a:lstStyle/>
        <a:p>
          <a:endParaRPr lang="en-IN"/>
        </a:p>
      </dgm:t>
    </dgm:pt>
    <dgm:pt modelId="{1792AF15-B48F-4FDE-AD81-39BEB82C057D}">
      <dgm:prSet phldrT="[Text]"/>
      <dgm:spPr/>
      <dgm:t>
        <a:bodyPr/>
        <a:lstStyle/>
        <a:p>
          <a:r>
            <a:rPr lang="en-US" dirty="0"/>
            <a:t>Lacks localized insights</a:t>
          </a:r>
          <a:endParaRPr lang="en-IN" dirty="0"/>
        </a:p>
      </dgm:t>
    </dgm:pt>
    <dgm:pt modelId="{0E35FE57-1FA0-447E-B64D-11FE39A8310C}" type="parTrans" cxnId="{4C74FBA1-2580-4490-9DA5-4691F8C0CF4D}">
      <dgm:prSet/>
      <dgm:spPr/>
      <dgm:t>
        <a:bodyPr/>
        <a:lstStyle/>
        <a:p>
          <a:endParaRPr lang="en-IN"/>
        </a:p>
      </dgm:t>
    </dgm:pt>
    <dgm:pt modelId="{57496401-B583-40CF-B738-8A8F00A07C2F}" type="sibTrans" cxnId="{4C74FBA1-2580-4490-9DA5-4691F8C0CF4D}">
      <dgm:prSet/>
      <dgm:spPr/>
      <dgm:t>
        <a:bodyPr/>
        <a:lstStyle/>
        <a:p>
          <a:endParaRPr lang="en-IN"/>
        </a:p>
      </dgm:t>
    </dgm:pt>
    <dgm:pt modelId="{78C0D9B9-1613-49B0-B636-BDF1F4C1BD18}">
      <dgm:prSet phldrT="[Text]"/>
      <dgm:spPr/>
      <dgm:t>
        <a:bodyPr/>
        <a:lstStyle/>
        <a:p>
          <a:r>
            <a:rPr lang="en-US" b="1" dirty="0"/>
            <a:t>Lack of granularity</a:t>
          </a:r>
          <a:endParaRPr lang="en-IN" b="1" dirty="0"/>
        </a:p>
      </dgm:t>
    </dgm:pt>
    <dgm:pt modelId="{BFC6063C-B5BF-4192-9D19-7751828F1551}" type="parTrans" cxnId="{0C3162E1-2BEC-491B-842C-6696CDC7C018}">
      <dgm:prSet/>
      <dgm:spPr/>
      <dgm:t>
        <a:bodyPr/>
        <a:lstStyle/>
        <a:p>
          <a:endParaRPr lang="en-IN"/>
        </a:p>
      </dgm:t>
    </dgm:pt>
    <dgm:pt modelId="{473A50C3-8F46-4CCC-8210-FA13E6A73F42}" type="sibTrans" cxnId="{0C3162E1-2BEC-491B-842C-6696CDC7C018}">
      <dgm:prSet/>
      <dgm:spPr/>
      <dgm:t>
        <a:bodyPr/>
        <a:lstStyle/>
        <a:p>
          <a:endParaRPr lang="en-IN"/>
        </a:p>
      </dgm:t>
    </dgm:pt>
    <dgm:pt modelId="{60CCA9C9-FD57-4AD6-BED3-370EEFDE7F72}">
      <dgm:prSet phldrT="[Text]"/>
      <dgm:spPr/>
      <dgm:t>
        <a:bodyPr/>
        <a:lstStyle/>
        <a:p>
          <a:r>
            <a:rPr lang="en-US" dirty="0"/>
            <a:t>Annual data available</a:t>
          </a:r>
          <a:endParaRPr lang="en-IN" dirty="0"/>
        </a:p>
      </dgm:t>
    </dgm:pt>
    <dgm:pt modelId="{9B95D59D-75F0-4BA5-9514-738D750270C8}" type="parTrans" cxnId="{B7EA78D5-CAD1-4311-8C50-73F93B35525E}">
      <dgm:prSet/>
      <dgm:spPr/>
      <dgm:t>
        <a:bodyPr/>
        <a:lstStyle/>
        <a:p>
          <a:endParaRPr lang="en-IN"/>
        </a:p>
      </dgm:t>
    </dgm:pt>
    <dgm:pt modelId="{0FB91ADB-1EC9-40E0-B996-2A9F308BAE74}" type="sibTrans" cxnId="{B7EA78D5-CAD1-4311-8C50-73F93B35525E}">
      <dgm:prSet/>
      <dgm:spPr/>
      <dgm:t>
        <a:bodyPr/>
        <a:lstStyle/>
        <a:p>
          <a:endParaRPr lang="en-IN"/>
        </a:p>
      </dgm:t>
    </dgm:pt>
    <dgm:pt modelId="{B2B2B9A6-2C47-4B67-AFFC-6024BC37CF1B}">
      <dgm:prSet phldrT="[Text]"/>
      <dgm:spPr/>
      <dgm:t>
        <a:bodyPr/>
        <a:lstStyle/>
        <a:p>
          <a:r>
            <a:rPr lang="en-US" dirty="0"/>
            <a:t>No monthly or hourly classification</a:t>
          </a:r>
          <a:endParaRPr lang="en-IN" dirty="0"/>
        </a:p>
      </dgm:t>
    </dgm:pt>
    <dgm:pt modelId="{129CC4FB-973B-4351-B98B-2BC6A9C95914}" type="parTrans" cxnId="{C3FAA9D9-21AB-4C9E-AF48-630DEB75ADF1}">
      <dgm:prSet/>
      <dgm:spPr/>
      <dgm:t>
        <a:bodyPr/>
        <a:lstStyle/>
        <a:p>
          <a:endParaRPr lang="en-IN"/>
        </a:p>
      </dgm:t>
    </dgm:pt>
    <dgm:pt modelId="{7EE915E5-18AD-451E-9BD9-13A95C6C976D}" type="sibTrans" cxnId="{C3FAA9D9-21AB-4C9E-AF48-630DEB75ADF1}">
      <dgm:prSet/>
      <dgm:spPr/>
      <dgm:t>
        <a:bodyPr/>
        <a:lstStyle/>
        <a:p>
          <a:endParaRPr lang="en-IN"/>
        </a:p>
      </dgm:t>
    </dgm:pt>
    <dgm:pt modelId="{C2F31424-963D-4FCA-8D98-00E965EC4DFE}" type="pres">
      <dgm:prSet presAssocID="{895AFF73-F73E-48C8-BA03-88BC9EE753C4}" presName="theList" presStyleCnt="0">
        <dgm:presLayoutVars>
          <dgm:dir/>
          <dgm:animLvl val="lvl"/>
          <dgm:resizeHandles val="exact"/>
        </dgm:presLayoutVars>
      </dgm:prSet>
      <dgm:spPr/>
    </dgm:pt>
    <dgm:pt modelId="{A6E93486-7DBE-4A43-8E42-BA534757111C}" type="pres">
      <dgm:prSet presAssocID="{19D01C67-71D0-412A-BEA6-E4609506EF77}" presName="compNode" presStyleCnt="0"/>
      <dgm:spPr/>
    </dgm:pt>
    <dgm:pt modelId="{6C5996BD-9058-4263-AFF8-998B43A1A5EB}" type="pres">
      <dgm:prSet presAssocID="{19D01C67-71D0-412A-BEA6-E4609506EF77}" presName="aNode" presStyleLbl="bgShp" presStyleIdx="0" presStyleCnt="3"/>
      <dgm:spPr/>
    </dgm:pt>
    <dgm:pt modelId="{698E078C-0639-4DB0-A035-DF69BF0A232D}" type="pres">
      <dgm:prSet presAssocID="{19D01C67-71D0-412A-BEA6-E4609506EF77}" presName="textNode" presStyleLbl="bgShp" presStyleIdx="0" presStyleCnt="3"/>
      <dgm:spPr/>
    </dgm:pt>
    <dgm:pt modelId="{47A3AC9E-04C7-483F-A92B-C1523B0E313C}" type="pres">
      <dgm:prSet presAssocID="{19D01C67-71D0-412A-BEA6-E4609506EF77}" presName="compChildNode" presStyleCnt="0"/>
      <dgm:spPr/>
    </dgm:pt>
    <dgm:pt modelId="{1BBF23B7-98E7-460A-82A5-985C6011A77A}" type="pres">
      <dgm:prSet presAssocID="{19D01C67-71D0-412A-BEA6-E4609506EF77}" presName="theInnerList" presStyleCnt="0"/>
      <dgm:spPr/>
    </dgm:pt>
    <dgm:pt modelId="{1E2CB790-F700-4373-8EAB-708228E845C5}" type="pres">
      <dgm:prSet presAssocID="{519F961F-DCB4-4DCC-A275-C6404B62A123}" presName="childNode" presStyleLbl="node1" presStyleIdx="0" presStyleCnt="6">
        <dgm:presLayoutVars>
          <dgm:bulletEnabled val="1"/>
        </dgm:presLayoutVars>
      </dgm:prSet>
      <dgm:spPr/>
    </dgm:pt>
    <dgm:pt modelId="{8600065A-7874-4E1C-B11D-D28AD394C9DA}" type="pres">
      <dgm:prSet presAssocID="{519F961F-DCB4-4DCC-A275-C6404B62A123}" presName="aSpace2" presStyleCnt="0"/>
      <dgm:spPr/>
    </dgm:pt>
    <dgm:pt modelId="{2918CE3A-797C-4E1D-A1FD-75D65FED08D6}" type="pres">
      <dgm:prSet presAssocID="{9FCA0C04-057A-4050-97FA-2426E63B2797}" presName="childNode" presStyleLbl="node1" presStyleIdx="1" presStyleCnt="6">
        <dgm:presLayoutVars>
          <dgm:bulletEnabled val="1"/>
        </dgm:presLayoutVars>
      </dgm:prSet>
      <dgm:spPr/>
    </dgm:pt>
    <dgm:pt modelId="{4DA4B7E3-934F-492D-AADB-177C1BA1C100}" type="pres">
      <dgm:prSet presAssocID="{19D01C67-71D0-412A-BEA6-E4609506EF77}" presName="aSpace" presStyleCnt="0"/>
      <dgm:spPr/>
    </dgm:pt>
    <dgm:pt modelId="{6E3F558C-C736-402E-92E7-BC1378570F7A}" type="pres">
      <dgm:prSet presAssocID="{5DED1603-7033-4223-AD1A-22E893FA61D1}" presName="compNode" presStyleCnt="0"/>
      <dgm:spPr/>
    </dgm:pt>
    <dgm:pt modelId="{DCF45787-B7CE-4C35-B6ED-79BA21A93FA1}" type="pres">
      <dgm:prSet presAssocID="{5DED1603-7033-4223-AD1A-22E893FA61D1}" presName="aNode" presStyleLbl="bgShp" presStyleIdx="1" presStyleCnt="3"/>
      <dgm:spPr/>
    </dgm:pt>
    <dgm:pt modelId="{4A88F587-2B1E-405D-96C9-ACB0C44B13FC}" type="pres">
      <dgm:prSet presAssocID="{5DED1603-7033-4223-AD1A-22E893FA61D1}" presName="textNode" presStyleLbl="bgShp" presStyleIdx="1" presStyleCnt="3"/>
      <dgm:spPr/>
    </dgm:pt>
    <dgm:pt modelId="{E517BE45-F81D-40F8-8CE1-3344D41FB400}" type="pres">
      <dgm:prSet presAssocID="{5DED1603-7033-4223-AD1A-22E893FA61D1}" presName="compChildNode" presStyleCnt="0"/>
      <dgm:spPr/>
    </dgm:pt>
    <dgm:pt modelId="{E93F2101-C6EA-4D05-93B2-DB8B3F1F33B5}" type="pres">
      <dgm:prSet presAssocID="{5DED1603-7033-4223-AD1A-22E893FA61D1}" presName="theInnerList" presStyleCnt="0"/>
      <dgm:spPr/>
    </dgm:pt>
    <dgm:pt modelId="{4ADAC865-5021-4216-95A6-ACF1A1829822}" type="pres">
      <dgm:prSet presAssocID="{AF517229-4D03-4B42-B370-CE0990D8895E}" presName="childNode" presStyleLbl="node1" presStyleIdx="2" presStyleCnt="6">
        <dgm:presLayoutVars>
          <dgm:bulletEnabled val="1"/>
        </dgm:presLayoutVars>
      </dgm:prSet>
      <dgm:spPr/>
    </dgm:pt>
    <dgm:pt modelId="{38641A8E-7E10-4D30-B8A4-3A1B0670EAD4}" type="pres">
      <dgm:prSet presAssocID="{AF517229-4D03-4B42-B370-CE0990D8895E}" presName="aSpace2" presStyleCnt="0"/>
      <dgm:spPr/>
    </dgm:pt>
    <dgm:pt modelId="{43334BEF-E311-4906-99EC-6F69DC3DEC54}" type="pres">
      <dgm:prSet presAssocID="{1792AF15-B48F-4FDE-AD81-39BEB82C057D}" presName="childNode" presStyleLbl="node1" presStyleIdx="3" presStyleCnt="6">
        <dgm:presLayoutVars>
          <dgm:bulletEnabled val="1"/>
        </dgm:presLayoutVars>
      </dgm:prSet>
      <dgm:spPr/>
    </dgm:pt>
    <dgm:pt modelId="{E25B9215-DDD4-4D7C-9E53-0EE46EBBA2DA}" type="pres">
      <dgm:prSet presAssocID="{5DED1603-7033-4223-AD1A-22E893FA61D1}" presName="aSpace" presStyleCnt="0"/>
      <dgm:spPr/>
    </dgm:pt>
    <dgm:pt modelId="{0363D98C-D917-422B-973E-7B46C28A0904}" type="pres">
      <dgm:prSet presAssocID="{78C0D9B9-1613-49B0-B636-BDF1F4C1BD18}" presName="compNode" presStyleCnt="0"/>
      <dgm:spPr/>
    </dgm:pt>
    <dgm:pt modelId="{75EECDBB-EE7C-4958-B1F0-A95CE601888B}" type="pres">
      <dgm:prSet presAssocID="{78C0D9B9-1613-49B0-B636-BDF1F4C1BD18}" presName="aNode" presStyleLbl="bgShp" presStyleIdx="2" presStyleCnt="3"/>
      <dgm:spPr/>
    </dgm:pt>
    <dgm:pt modelId="{63450CA6-D93C-4982-9975-B77FAF3ACDA8}" type="pres">
      <dgm:prSet presAssocID="{78C0D9B9-1613-49B0-B636-BDF1F4C1BD18}" presName="textNode" presStyleLbl="bgShp" presStyleIdx="2" presStyleCnt="3"/>
      <dgm:spPr/>
    </dgm:pt>
    <dgm:pt modelId="{D5FE3B4A-0B02-439B-8DBF-AE5A06B7C825}" type="pres">
      <dgm:prSet presAssocID="{78C0D9B9-1613-49B0-B636-BDF1F4C1BD18}" presName="compChildNode" presStyleCnt="0"/>
      <dgm:spPr/>
    </dgm:pt>
    <dgm:pt modelId="{AFF1B827-6241-43FA-A473-CCEDFEA5C448}" type="pres">
      <dgm:prSet presAssocID="{78C0D9B9-1613-49B0-B636-BDF1F4C1BD18}" presName="theInnerList" presStyleCnt="0"/>
      <dgm:spPr/>
    </dgm:pt>
    <dgm:pt modelId="{157865FA-C74E-40FA-9299-A72D5748D07A}" type="pres">
      <dgm:prSet presAssocID="{60CCA9C9-FD57-4AD6-BED3-370EEFDE7F72}" presName="childNode" presStyleLbl="node1" presStyleIdx="4" presStyleCnt="6">
        <dgm:presLayoutVars>
          <dgm:bulletEnabled val="1"/>
        </dgm:presLayoutVars>
      </dgm:prSet>
      <dgm:spPr/>
    </dgm:pt>
    <dgm:pt modelId="{EFDACF90-300F-4816-B9A4-1B5D54653853}" type="pres">
      <dgm:prSet presAssocID="{60CCA9C9-FD57-4AD6-BED3-370EEFDE7F72}" presName="aSpace2" presStyleCnt="0"/>
      <dgm:spPr/>
    </dgm:pt>
    <dgm:pt modelId="{2DF7C05D-C3C7-4A91-BA0B-A44CCDD592EF}" type="pres">
      <dgm:prSet presAssocID="{B2B2B9A6-2C47-4B67-AFFC-6024BC37CF1B}" presName="childNode" presStyleLbl="node1" presStyleIdx="5" presStyleCnt="6">
        <dgm:presLayoutVars>
          <dgm:bulletEnabled val="1"/>
        </dgm:presLayoutVars>
      </dgm:prSet>
      <dgm:spPr/>
    </dgm:pt>
  </dgm:ptLst>
  <dgm:cxnLst>
    <dgm:cxn modelId="{0C6DC511-DF69-4428-AFAE-ECFF20A05EBF}" type="presOf" srcId="{78C0D9B9-1613-49B0-B636-BDF1F4C1BD18}" destId="{75EECDBB-EE7C-4958-B1F0-A95CE601888B}" srcOrd="0" destOrd="0" presId="urn:microsoft.com/office/officeart/2005/8/layout/lProcess2"/>
    <dgm:cxn modelId="{F9DFAE13-F1AC-43B1-84C2-ED3F446BA357}" srcId="{5DED1603-7033-4223-AD1A-22E893FA61D1}" destId="{AF517229-4D03-4B42-B370-CE0990D8895E}" srcOrd="0" destOrd="0" parTransId="{D3E84A70-971D-40E0-BCFA-2F85956028DC}" sibTransId="{CB19AA1C-10B2-4797-8AFD-131CB28E8A2D}"/>
    <dgm:cxn modelId="{7EE52523-EEB9-48CA-8DD7-4E789F638621}" type="presOf" srcId="{519F961F-DCB4-4DCC-A275-C6404B62A123}" destId="{1E2CB790-F700-4373-8EAB-708228E845C5}" srcOrd="0" destOrd="0" presId="urn:microsoft.com/office/officeart/2005/8/layout/lProcess2"/>
    <dgm:cxn modelId="{6C73952A-A45B-40BF-ABC9-5D8721AC9368}" type="presOf" srcId="{9FCA0C04-057A-4050-97FA-2426E63B2797}" destId="{2918CE3A-797C-4E1D-A1FD-75D65FED08D6}" srcOrd="0" destOrd="0" presId="urn:microsoft.com/office/officeart/2005/8/layout/lProcess2"/>
    <dgm:cxn modelId="{6A3C0330-9661-466A-A1C9-6AB88A3137F7}" type="presOf" srcId="{AF517229-4D03-4B42-B370-CE0990D8895E}" destId="{4ADAC865-5021-4216-95A6-ACF1A1829822}" srcOrd="0" destOrd="0" presId="urn:microsoft.com/office/officeart/2005/8/layout/lProcess2"/>
    <dgm:cxn modelId="{D7B5E85B-7E7F-4B29-A1B1-E76A69FAE198}" type="presOf" srcId="{60CCA9C9-FD57-4AD6-BED3-370EEFDE7F72}" destId="{157865FA-C74E-40FA-9299-A72D5748D07A}" srcOrd="0" destOrd="0" presId="urn:microsoft.com/office/officeart/2005/8/layout/lProcess2"/>
    <dgm:cxn modelId="{BDC12166-1006-49A1-9A34-D16B9DD21669}" srcId="{19D01C67-71D0-412A-BEA6-E4609506EF77}" destId="{519F961F-DCB4-4DCC-A275-C6404B62A123}" srcOrd="0" destOrd="0" parTransId="{C3F8C7F3-7190-4426-89DF-EBEDB376AF16}" sibTransId="{94A800C7-39DE-4CB1-A09D-5B3941CFF8DD}"/>
    <dgm:cxn modelId="{F5FA7A48-3E80-4C56-8DCB-265C89256CC9}" type="presOf" srcId="{895AFF73-F73E-48C8-BA03-88BC9EE753C4}" destId="{C2F31424-963D-4FCA-8D98-00E965EC4DFE}" srcOrd="0" destOrd="0" presId="urn:microsoft.com/office/officeart/2005/8/layout/lProcess2"/>
    <dgm:cxn modelId="{03F08783-E80E-4030-BA01-7D93CB72BC49}" srcId="{895AFF73-F73E-48C8-BA03-88BC9EE753C4}" destId="{5DED1603-7033-4223-AD1A-22E893FA61D1}" srcOrd="1" destOrd="0" parTransId="{00B4705B-E2B5-47F8-B4CB-47DFF9003BC9}" sibTransId="{18075BBF-191A-4E0E-B95D-D8001EA4084E}"/>
    <dgm:cxn modelId="{4C74FBA1-2580-4490-9DA5-4691F8C0CF4D}" srcId="{5DED1603-7033-4223-AD1A-22E893FA61D1}" destId="{1792AF15-B48F-4FDE-AD81-39BEB82C057D}" srcOrd="1" destOrd="0" parTransId="{0E35FE57-1FA0-447E-B64D-11FE39A8310C}" sibTransId="{57496401-B583-40CF-B738-8A8F00A07C2F}"/>
    <dgm:cxn modelId="{B085B4A9-B6F5-412F-9588-A1EF254FD5A8}" type="presOf" srcId="{19D01C67-71D0-412A-BEA6-E4609506EF77}" destId="{698E078C-0639-4DB0-A035-DF69BF0A232D}" srcOrd="1" destOrd="0" presId="urn:microsoft.com/office/officeart/2005/8/layout/lProcess2"/>
    <dgm:cxn modelId="{583ABFB5-14AF-465A-8C7F-33A693D9C8EA}" type="presOf" srcId="{78C0D9B9-1613-49B0-B636-BDF1F4C1BD18}" destId="{63450CA6-D93C-4982-9975-B77FAF3ACDA8}" srcOrd="1" destOrd="0" presId="urn:microsoft.com/office/officeart/2005/8/layout/lProcess2"/>
    <dgm:cxn modelId="{B72A34B9-4E5F-4031-9A06-7F6898225AE6}" srcId="{895AFF73-F73E-48C8-BA03-88BC9EE753C4}" destId="{19D01C67-71D0-412A-BEA6-E4609506EF77}" srcOrd="0" destOrd="0" parTransId="{05F4A18F-6B16-4975-AE07-441158407D65}" sibTransId="{F69711D7-A8FF-4864-9246-70ED257201F1}"/>
    <dgm:cxn modelId="{9D6DDCD1-47A5-4E3D-A69F-BF40EC61BCC4}" type="presOf" srcId="{19D01C67-71D0-412A-BEA6-E4609506EF77}" destId="{6C5996BD-9058-4263-AFF8-998B43A1A5EB}" srcOrd="0" destOrd="0" presId="urn:microsoft.com/office/officeart/2005/8/layout/lProcess2"/>
    <dgm:cxn modelId="{B7EA78D5-CAD1-4311-8C50-73F93B35525E}" srcId="{78C0D9B9-1613-49B0-B636-BDF1F4C1BD18}" destId="{60CCA9C9-FD57-4AD6-BED3-370EEFDE7F72}" srcOrd="0" destOrd="0" parTransId="{9B95D59D-75F0-4BA5-9514-738D750270C8}" sibTransId="{0FB91ADB-1EC9-40E0-B996-2A9F308BAE74}"/>
    <dgm:cxn modelId="{C3FAA9D9-21AB-4C9E-AF48-630DEB75ADF1}" srcId="{78C0D9B9-1613-49B0-B636-BDF1F4C1BD18}" destId="{B2B2B9A6-2C47-4B67-AFFC-6024BC37CF1B}" srcOrd="1" destOrd="0" parTransId="{129CC4FB-973B-4351-B98B-2BC6A9C95914}" sibTransId="{7EE915E5-18AD-451E-9BD9-13A95C6C976D}"/>
    <dgm:cxn modelId="{4265ACDD-114C-42B3-A41A-93A5A9EFA919}" type="presOf" srcId="{5DED1603-7033-4223-AD1A-22E893FA61D1}" destId="{DCF45787-B7CE-4C35-B6ED-79BA21A93FA1}" srcOrd="0" destOrd="0" presId="urn:microsoft.com/office/officeart/2005/8/layout/lProcess2"/>
    <dgm:cxn modelId="{D9D4F7DD-3358-491C-A7BD-D2B4A5E47448}" srcId="{19D01C67-71D0-412A-BEA6-E4609506EF77}" destId="{9FCA0C04-057A-4050-97FA-2426E63B2797}" srcOrd="1" destOrd="0" parTransId="{56B75E15-2C01-4FC8-9161-6237D8BD146D}" sibTransId="{711B87D2-D7D3-4C14-8B2C-C815FE32B6D2}"/>
    <dgm:cxn modelId="{0C3162E1-2BEC-491B-842C-6696CDC7C018}" srcId="{895AFF73-F73E-48C8-BA03-88BC9EE753C4}" destId="{78C0D9B9-1613-49B0-B636-BDF1F4C1BD18}" srcOrd="2" destOrd="0" parTransId="{BFC6063C-B5BF-4192-9D19-7751828F1551}" sibTransId="{473A50C3-8F46-4CCC-8210-FA13E6A73F42}"/>
    <dgm:cxn modelId="{2816E3F4-3F2D-4327-A88A-E35BCC72F333}" type="presOf" srcId="{B2B2B9A6-2C47-4B67-AFFC-6024BC37CF1B}" destId="{2DF7C05D-C3C7-4A91-BA0B-A44CCDD592EF}" srcOrd="0" destOrd="0" presId="urn:microsoft.com/office/officeart/2005/8/layout/lProcess2"/>
    <dgm:cxn modelId="{F19A7FF6-61B7-4B62-9A3D-59CE6EC34887}" type="presOf" srcId="{1792AF15-B48F-4FDE-AD81-39BEB82C057D}" destId="{43334BEF-E311-4906-99EC-6F69DC3DEC54}" srcOrd="0" destOrd="0" presId="urn:microsoft.com/office/officeart/2005/8/layout/lProcess2"/>
    <dgm:cxn modelId="{239E0CFE-4071-40D9-9382-50941CF56989}" type="presOf" srcId="{5DED1603-7033-4223-AD1A-22E893FA61D1}" destId="{4A88F587-2B1E-405D-96C9-ACB0C44B13FC}" srcOrd="1" destOrd="0" presId="urn:microsoft.com/office/officeart/2005/8/layout/lProcess2"/>
    <dgm:cxn modelId="{F21D0492-3640-40E9-B490-CA473D1774A4}" type="presParOf" srcId="{C2F31424-963D-4FCA-8D98-00E965EC4DFE}" destId="{A6E93486-7DBE-4A43-8E42-BA534757111C}" srcOrd="0" destOrd="0" presId="urn:microsoft.com/office/officeart/2005/8/layout/lProcess2"/>
    <dgm:cxn modelId="{EB6657EA-883E-4921-A51E-BCC538485646}" type="presParOf" srcId="{A6E93486-7DBE-4A43-8E42-BA534757111C}" destId="{6C5996BD-9058-4263-AFF8-998B43A1A5EB}" srcOrd="0" destOrd="0" presId="urn:microsoft.com/office/officeart/2005/8/layout/lProcess2"/>
    <dgm:cxn modelId="{147CDA5E-CFCA-41CB-A6F7-4BD9CBC29505}" type="presParOf" srcId="{A6E93486-7DBE-4A43-8E42-BA534757111C}" destId="{698E078C-0639-4DB0-A035-DF69BF0A232D}" srcOrd="1" destOrd="0" presId="urn:microsoft.com/office/officeart/2005/8/layout/lProcess2"/>
    <dgm:cxn modelId="{26206044-EBC0-483C-8E23-A9AFC0569FD3}" type="presParOf" srcId="{A6E93486-7DBE-4A43-8E42-BA534757111C}" destId="{47A3AC9E-04C7-483F-A92B-C1523B0E313C}" srcOrd="2" destOrd="0" presId="urn:microsoft.com/office/officeart/2005/8/layout/lProcess2"/>
    <dgm:cxn modelId="{5B9952F5-5701-46DE-B571-829BE6D64DA3}" type="presParOf" srcId="{47A3AC9E-04C7-483F-A92B-C1523B0E313C}" destId="{1BBF23B7-98E7-460A-82A5-985C6011A77A}" srcOrd="0" destOrd="0" presId="urn:microsoft.com/office/officeart/2005/8/layout/lProcess2"/>
    <dgm:cxn modelId="{C1413504-C081-47F4-A877-25BDE0F1ED36}" type="presParOf" srcId="{1BBF23B7-98E7-460A-82A5-985C6011A77A}" destId="{1E2CB790-F700-4373-8EAB-708228E845C5}" srcOrd="0" destOrd="0" presId="urn:microsoft.com/office/officeart/2005/8/layout/lProcess2"/>
    <dgm:cxn modelId="{B81B1F01-2A42-49D8-BF64-19BDFA7632B6}" type="presParOf" srcId="{1BBF23B7-98E7-460A-82A5-985C6011A77A}" destId="{8600065A-7874-4E1C-B11D-D28AD394C9DA}" srcOrd="1" destOrd="0" presId="urn:microsoft.com/office/officeart/2005/8/layout/lProcess2"/>
    <dgm:cxn modelId="{DFC17365-6965-43CF-9FCB-BAD9CA1A7861}" type="presParOf" srcId="{1BBF23B7-98E7-460A-82A5-985C6011A77A}" destId="{2918CE3A-797C-4E1D-A1FD-75D65FED08D6}" srcOrd="2" destOrd="0" presId="urn:microsoft.com/office/officeart/2005/8/layout/lProcess2"/>
    <dgm:cxn modelId="{38872876-F57C-4F62-B554-CDB2AC93A13C}" type="presParOf" srcId="{C2F31424-963D-4FCA-8D98-00E965EC4DFE}" destId="{4DA4B7E3-934F-492D-AADB-177C1BA1C100}" srcOrd="1" destOrd="0" presId="urn:microsoft.com/office/officeart/2005/8/layout/lProcess2"/>
    <dgm:cxn modelId="{A3165137-1C03-4249-865B-5AD64982DD52}" type="presParOf" srcId="{C2F31424-963D-4FCA-8D98-00E965EC4DFE}" destId="{6E3F558C-C736-402E-92E7-BC1378570F7A}" srcOrd="2" destOrd="0" presId="urn:microsoft.com/office/officeart/2005/8/layout/lProcess2"/>
    <dgm:cxn modelId="{3F6EB281-48CF-4B05-BF3D-4AF19D7F15FC}" type="presParOf" srcId="{6E3F558C-C736-402E-92E7-BC1378570F7A}" destId="{DCF45787-B7CE-4C35-B6ED-79BA21A93FA1}" srcOrd="0" destOrd="0" presId="urn:microsoft.com/office/officeart/2005/8/layout/lProcess2"/>
    <dgm:cxn modelId="{E559D4B3-2456-4490-8F88-1FA903123750}" type="presParOf" srcId="{6E3F558C-C736-402E-92E7-BC1378570F7A}" destId="{4A88F587-2B1E-405D-96C9-ACB0C44B13FC}" srcOrd="1" destOrd="0" presId="urn:microsoft.com/office/officeart/2005/8/layout/lProcess2"/>
    <dgm:cxn modelId="{C5C6C3A8-F973-43B9-909A-BB613866E883}" type="presParOf" srcId="{6E3F558C-C736-402E-92E7-BC1378570F7A}" destId="{E517BE45-F81D-40F8-8CE1-3344D41FB400}" srcOrd="2" destOrd="0" presId="urn:microsoft.com/office/officeart/2005/8/layout/lProcess2"/>
    <dgm:cxn modelId="{C0DAD8B6-6F46-47F6-81F3-485351BF266F}" type="presParOf" srcId="{E517BE45-F81D-40F8-8CE1-3344D41FB400}" destId="{E93F2101-C6EA-4D05-93B2-DB8B3F1F33B5}" srcOrd="0" destOrd="0" presId="urn:microsoft.com/office/officeart/2005/8/layout/lProcess2"/>
    <dgm:cxn modelId="{A54F9470-F85D-4E68-AAB9-73B9633D2E7A}" type="presParOf" srcId="{E93F2101-C6EA-4D05-93B2-DB8B3F1F33B5}" destId="{4ADAC865-5021-4216-95A6-ACF1A1829822}" srcOrd="0" destOrd="0" presId="urn:microsoft.com/office/officeart/2005/8/layout/lProcess2"/>
    <dgm:cxn modelId="{86E59DDB-474E-4CAF-A8D7-24E4AD964C5D}" type="presParOf" srcId="{E93F2101-C6EA-4D05-93B2-DB8B3F1F33B5}" destId="{38641A8E-7E10-4D30-B8A4-3A1B0670EAD4}" srcOrd="1" destOrd="0" presId="urn:microsoft.com/office/officeart/2005/8/layout/lProcess2"/>
    <dgm:cxn modelId="{14D773C7-749B-4030-BF1C-F3BAFF4879B3}" type="presParOf" srcId="{E93F2101-C6EA-4D05-93B2-DB8B3F1F33B5}" destId="{43334BEF-E311-4906-99EC-6F69DC3DEC54}" srcOrd="2" destOrd="0" presId="urn:microsoft.com/office/officeart/2005/8/layout/lProcess2"/>
    <dgm:cxn modelId="{CBA0BAEB-5941-4A3F-BF0C-F43C4400B3CB}" type="presParOf" srcId="{C2F31424-963D-4FCA-8D98-00E965EC4DFE}" destId="{E25B9215-DDD4-4D7C-9E53-0EE46EBBA2DA}" srcOrd="3" destOrd="0" presId="urn:microsoft.com/office/officeart/2005/8/layout/lProcess2"/>
    <dgm:cxn modelId="{A9AF7254-8A57-4C6C-A2A1-48600E360B70}" type="presParOf" srcId="{C2F31424-963D-4FCA-8D98-00E965EC4DFE}" destId="{0363D98C-D917-422B-973E-7B46C28A0904}" srcOrd="4" destOrd="0" presId="urn:microsoft.com/office/officeart/2005/8/layout/lProcess2"/>
    <dgm:cxn modelId="{945C664C-E38B-4B9A-9BAB-415490567F52}" type="presParOf" srcId="{0363D98C-D917-422B-973E-7B46C28A0904}" destId="{75EECDBB-EE7C-4958-B1F0-A95CE601888B}" srcOrd="0" destOrd="0" presId="urn:microsoft.com/office/officeart/2005/8/layout/lProcess2"/>
    <dgm:cxn modelId="{AE4D6FD1-37D9-42AD-9174-47EF072D284A}" type="presParOf" srcId="{0363D98C-D917-422B-973E-7B46C28A0904}" destId="{63450CA6-D93C-4982-9975-B77FAF3ACDA8}" srcOrd="1" destOrd="0" presId="urn:microsoft.com/office/officeart/2005/8/layout/lProcess2"/>
    <dgm:cxn modelId="{A6645271-ECE8-4981-B35C-FB7D30581300}" type="presParOf" srcId="{0363D98C-D917-422B-973E-7B46C28A0904}" destId="{D5FE3B4A-0B02-439B-8DBF-AE5A06B7C825}" srcOrd="2" destOrd="0" presId="urn:microsoft.com/office/officeart/2005/8/layout/lProcess2"/>
    <dgm:cxn modelId="{5F3CBD4E-6662-4EC0-8D42-134CE311C0DB}" type="presParOf" srcId="{D5FE3B4A-0B02-439B-8DBF-AE5A06B7C825}" destId="{AFF1B827-6241-43FA-A473-CCEDFEA5C448}" srcOrd="0" destOrd="0" presId="urn:microsoft.com/office/officeart/2005/8/layout/lProcess2"/>
    <dgm:cxn modelId="{5081C176-9496-46A9-928B-4DE1973090CE}" type="presParOf" srcId="{AFF1B827-6241-43FA-A473-CCEDFEA5C448}" destId="{157865FA-C74E-40FA-9299-A72D5748D07A}" srcOrd="0" destOrd="0" presId="urn:microsoft.com/office/officeart/2005/8/layout/lProcess2"/>
    <dgm:cxn modelId="{85B01876-5E1A-4886-96ED-E6B892252DDC}" type="presParOf" srcId="{AFF1B827-6241-43FA-A473-CCEDFEA5C448}" destId="{EFDACF90-300F-4816-B9A4-1B5D54653853}" srcOrd="1" destOrd="0" presId="urn:microsoft.com/office/officeart/2005/8/layout/lProcess2"/>
    <dgm:cxn modelId="{D38A0C0F-4419-4E30-8FEA-26E7BB1B83BD}" type="presParOf" srcId="{AFF1B827-6241-43FA-A473-CCEDFEA5C448}" destId="{2DF7C05D-C3C7-4A91-BA0B-A44CCDD592EF}"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55AF41-A055-48C7-887D-50F1E593A347}" type="doc">
      <dgm:prSet loTypeId="urn:microsoft.com/office/officeart/2008/layout/AlternatingHexagons" loCatId="list" qsTypeId="urn:microsoft.com/office/officeart/2005/8/quickstyle/simple5" qsCatId="simple" csTypeId="urn:microsoft.com/office/officeart/2005/8/colors/colorful5" csCatId="colorful" phldr="1"/>
      <dgm:spPr/>
      <dgm:t>
        <a:bodyPr/>
        <a:lstStyle/>
        <a:p>
          <a:endParaRPr lang="en-IN"/>
        </a:p>
      </dgm:t>
    </dgm:pt>
    <dgm:pt modelId="{8DCFFDF2-03C5-47E7-821E-98AB868AF437}">
      <dgm:prSet phldrT="[Text]" custT="1"/>
      <dgm:spPr/>
      <dgm:t>
        <a:bodyPr/>
        <a:lstStyle/>
        <a:p>
          <a:endParaRPr lang="en-IN" sz="1200" b="1" dirty="0">
            <a:solidFill>
              <a:schemeClr val="tx1"/>
            </a:solidFill>
          </a:endParaRPr>
        </a:p>
      </dgm:t>
    </dgm:pt>
    <dgm:pt modelId="{AE686B18-EF43-4129-98AD-4D13B0928A66}" type="parTrans" cxnId="{CBFB1E4A-BEFF-4B4B-BF5D-9ECD49472FBD}">
      <dgm:prSet/>
      <dgm:spPr/>
      <dgm:t>
        <a:bodyPr/>
        <a:lstStyle/>
        <a:p>
          <a:endParaRPr lang="en-IN"/>
        </a:p>
      </dgm:t>
    </dgm:pt>
    <dgm:pt modelId="{C77A3A4A-FAA7-4B44-AF8A-A3925A713C6A}" type="sibTrans" cxnId="{CBFB1E4A-BEFF-4B4B-BF5D-9ECD49472FBD}">
      <dgm:prSet/>
      <dgm:spPr/>
      <dgm:t>
        <a:bodyPr/>
        <a:lstStyle/>
        <a:p>
          <a:endParaRPr lang="en-IN"/>
        </a:p>
      </dgm:t>
    </dgm:pt>
    <dgm:pt modelId="{90FDCB5C-06BA-4D76-B169-C5F7BB3EC0CE}">
      <dgm:prSet phldrT="[Text]" custT="1"/>
      <dgm:spPr/>
      <dgm:t>
        <a:bodyPr/>
        <a:lstStyle/>
        <a:p>
          <a:r>
            <a:rPr lang="en-US" sz="1600" b="1" dirty="0">
              <a:solidFill>
                <a:schemeClr val="tx1"/>
              </a:solidFill>
            </a:rPr>
            <a:t>Models Trained Locally</a:t>
          </a:r>
          <a:endParaRPr lang="en-IN" sz="1600" b="1" dirty="0">
            <a:solidFill>
              <a:schemeClr val="tx1"/>
            </a:solidFill>
          </a:endParaRPr>
        </a:p>
      </dgm:t>
    </dgm:pt>
    <dgm:pt modelId="{77440C40-5702-4E84-A870-FF6E52422448}" type="parTrans" cxnId="{31B93DC6-348E-4252-B5F4-811717E66002}">
      <dgm:prSet/>
      <dgm:spPr/>
      <dgm:t>
        <a:bodyPr/>
        <a:lstStyle/>
        <a:p>
          <a:endParaRPr lang="en-IN"/>
        </a:p>
      </dgm:t>
    </dgm:pt>
    <dgm:pt modelId="{893E758E-2DFF-4B18-9655-92FBBB3D1DBF}" type="sibTrans" cxnId="{31B93DC6-348E-4252-B5F4-811717E66002}">
      <dgm:prSet/>
      <dgm:spPr/>
      <dgm:t>
        <a:bodyPr/>
        <a:lstStyle/>
        <a:p>
          <a:endParaRPr lang="en-IN"/>
        </a:p>
      </dgm:t>
    </dgm:pt>
    <dgm:pt modelId="{DFBE2173-FB80-4CA0-8EB1-BEFE714188A1}">
      <dgm:prSet phldrT="[Text]"/>
      <dgm:spPr/>
      <dgm:t>
        <a:bodyPr/>
        <a:lstStyle/>
        <a:p>
          <a:endParaRPr lang="en-IN" dirty="0"/>
        </a:p>
      </dgm:t>
    </dgm:pt>
    <dgm:pt modelId="{1180C73B-DB1A-4E59-80B9-A9419DBC4FC5}" type="parTrans" cxnId="{8E61A3FC-5447-4643-B7B3-0CB767A0AFFF}">
      <dgm:prSet/>
      <dgm:spPr/>
      <dgm:t>
        <a:bodyPr/>
        <a:lstStyle/>
        <a:p>
          <a:endParaRPr lang="en-IN"/>
        </a:p>
      </dgm:t>
    </dgm:pt>
    <dgm:pt modelId="{C971F026-810A-4FEB-9B6E-879A6F97BC28}" type="sibTrans" cxnId="{8E61A3FC-5447-4643-B7B3-0CB767A0AFFF}">
      <dgm:prSet/>
      <dgm:spPr/>
      <dgm:t>
        <a:bodyPr/>
        <a:lstStyle/>
        <a:p>
          <a:endParaRPr lang="en-IN"/>
        </a:p>
      </dgm:t>
    </dgm:pt>
    <dgm:pt modelId="{9876BDAB-FC7E-4847-A248-2B8A06CA9B82}">
      <dgm:prSet phldrT="[Text]" custT="1"/>
      <dgm:spPr/>
      <dgm:t>
        <a:bodyPr/>
        <a:lstStyle/>
        <a:p>
          <a:r>
            <a:rPr lang="en-US" sz="1600" b="1" dirty="0"/>
            <a:t>Ensures Privacy</a:t>
          </a:r>
          <a:endParaRPr lang="en-IN" sz="1600" b="1" dirty="0"/>
        </a:p>
      </dgm:t>
    </dgm:pt>
    <dgm:pt modelId="{96445FB4-0957-4A60-B90B-A7E55770687F}" type="parTrans" cxnId="{501A17D3-136E-43BC-933E-4BCCCEA1481C}">
      <dgm:prSet/>
      <dgm:spPr/>
      <dgm:t>
        <a:bodyPr/>
        <a:lstStyle/>
        <a:p>
          <a:endParaRPr lang="en-IN"/>
        </a:p>
      </dgm:t>
    </dgm:pt>
    <dgm:pt modelId="{31D0525C-0F36-45D8-8474-3DCEB3602CFC}" type="sibTrans" cxnId="{501A17D3-136E-43BC-933E-4BCCCEA1481C}">
      <dgm:prSet/>
      <dgm:spPr/>
      <dgm:t>
        <a:bodyPr/>
        <a:lstStyle/>
        <a:p>
          <a:endParaRPr lang="en-IN"/>
        </a:p>
      </dgm:t>
    </dgm:pt>
    <dgm:pt modelId="{83FA7A80-10F0-42CF-930F-FE29A01B1F4C}" type="pres">
      <dgm:prSet presAssocID="{A755AF41-A055-48C7-887D-50F1E593A347}" presName="Name0" presStyleCnt="0">
        <dgm:presLayoutVars>
          <dgm:chMax/>
          <dgm:chPref/>
          <dgm:dir/>
          <dgm:animLvl val="lvl"/>
        </dgm:presLayoutVars>
      </dgm:prSet>
      <dgm:spPr/>
    </dgm:pt>
    <dgm:pt modelId="{9D93D910-8D5D-4550-BF30-46CF77D9EB5C}" type="pres">
      <dgm:prSet presAssocID="{8DCFFDF2-03C5-47E7-821E-98AB868AF437}" presName="composite" presStyleCnt="0"/>
      <dgm:spPr/>
    </dgm:pt>
    <dgm:pt modelId="{B3031150-7569-4BF4-80BD-8223521D2372}" type="pres">
      <dgm:prSet presAssocID="{8DCFFDF2-03C5-47E7-821E-98AB868AF437}" presName="Parent1" presStyleLbl="node1" presStyleIdx="0" presStyleCnt="6" custScaleX="112998">
        <dgm:presLayoutVars>
          <dgm:chMax val="1"/>
          <dgm:chPref val="1"/>
          <dgm:bulletEnabled val="1"/>
        </dgm:presLayoutVars>
      </dgm:prSet>
      <dgm:spPr/>
    </dgm:pt>
    <dgm:pt modelId="{C19393B5-42FD-4DA3-83AF-A8BCCF568348}" type="pres">
      <dgm:prSet presAssocID="{8DCFFDF2-03C5-47E7-821E-98AB868AF437}" presName="Childtext1" presStyleLbl="revTx" presStyleIdx="0" presStyleCnt="3">
        <dgm:presLayoutVars>
          <dgm:chMax val="0"/>
          <dgm:chPref val="0"/>
          <dgm:bulletEnabled val="1"/>
        </dgm:presLayoutVars>
      </dgm:prSet>
      <dgm:spPr/>
    </dgm:pt>
    <dgm:pt modelId="{BE55A2AC-CE5D-4E21-903E-02D35B94C3F0}" type="pres">
      <dgm:prSet presAssocID="{8DCFFDF2-03C5-47E7-821E-98AB868AF437}" presName="BalanceSpacing" presStyleCnt="0"/>
      <dgm:spPr/>
    </dgm:pt>
    <dgm:pt modelId="{B012701D-B7B5-4B0B-AD6F-EDC6201FFA8A}" type="pres">
      <dgm:prSet presAssocID="{8DCFFDF2-03C5-47E7-821E-98AB868AF437}" presName="BalanceSpacing1" presStyleCnt="0"/>
      <dgm:spPr/>
    </dgm:pt>
    <dgm:pt modelId="{0048FE72-B317-45DE-9603-1348661D149B}" type="pres">
      <dgm:prSet presAssocID="{C77A3A4A-FAA7-4B44-AF8A-A3925A713C6A}" presName="Accent1Text" presStyleLbl="node1" presStyleIdx="1" presStyleCnt="6"/>
      <dgm:spPr/>
    </dgm:pt>
    <dgm:pt modelId="{DFBB9E25-6F6C-44FF-BB47-FA5689F07773}" type="pres">
      <dgm:prSet presAssocID="{C77A3A4A-FAA7-4B44-AF8A-A3925A713C6A}" presName="spaceBetweenRectangles" presStyleCnt="0"/>
      <dgm:spPr/>
    </dgm:pt>
    <dgm:pt modelId="{8671EA70-F8D3-450E-BC96-AE49BD83FF5F}" type="pres">
      <dgm:prSet presAssocID="{90FDCB5C-06BA-4D76-B169-C5F7BB3EC0CE}" presName="composite" presStyleCnt="0"/>
      <dgm:spPr/>
    </dgm:pt>
    <dgm:pt modelId="{0E9729A8-481E-4371-8666-D81DFF1FDAB6}" type="pres">
      <dgm:prSet presAssocID="{90FDCB5C-06BA-4D76-B169-C5F7BB3EC0CE}" presName="Parent1" presStyleLbl="node1" presStyleIdx="2" presStyleCnt="6">
        <dgm:presLayoutVars>
          <dgm:chMax val="1"/>
          <dgm:chPref val="1"/>
          <dgm:bulletEnabled val="1"/>
        </dgm:presLayoutVars>
      </dgm:prSet>
      <dgm:spPr/>
    </dgm:pt>
    <dgm:pt modelId="{CBCC0986-2C0D-4198-8065-519774BC7C57}" type="pres">
      <dgm:prSet presAssocID="{90FDCB5C-06BA-4D76-B169-C5F7BB3EC0CE}" presName="Childtext1" presStyleLbl="revTx" presStyleIdx="1" presStyleCnt="3">
        <dgm:presLayoutVars>
          <dgm:chMax val="0"/>
          <dgm:chPref val="0"/>
          <dgm:bulletEnabled val="1"/>
        </dgm:presLayoutVars>
      </dgm:prSet>
      <dgm:spPr/>
    </dgm:pt>
    <dgm:pt modelId="{B586A4B9-5166-4F1B-8EAF-35F34CB38229}" type="pres">
      <dgm:prSet presAssocID="{90FDCB5C-06BA-4D76-B169-C5F7BB3EC0CE}" presName="BalanceSpacing" presStyleCnt="0"/>
      <dgm:spPr/>
    </dgm:pt>
    <dgm:pt modelId="{11FE8719-3740-4EAC-80A6-37B70620423A}" type="pres">
      <dgm:prSet presAssocID="{90FDCB5C-06BA-4D76-B169-C5F7BB3EC0CE}" presName="BalanceSpacing1" presStyleCnt="0"/>
      <dgm:spPr/>
    </dgm:pt>
    <dgm:pt modelId="{92F2661E-56C0-41F4-BABE-D9742F64DD81}" type="pres">
      <dgm:prSet presAssocID="{893E758E-2DFF-4B18-9655-92FBBB3D1DBF}" presName="Accent1Text" presStyleLbl="node1" presStyleIdx="3" presStyleCnt="6" custScaleX="111329" custScaleY="107864" custLinFactNeighborX="6245" custLinFactNeighborY="-1543"/>
      <dgm:spPr/>
    </dgm:pt>
    <dgm:pt modelId="{14F10C50-0D5B-4C4B-8438-59FB830141EB}" type="pres">
      <dgm:prSet presAssocID="{893E758E-2DFF-4B18-9655-92FBBB3D1DBF}" presName="spaceBetweenRectangles" presStyleCnt="0"/>
      <dgm:spPr/>
    </dgm:pt>
    <dgm:pt modelId="{30FB4EA5-C1AE-43B2-82B1-75926A8C1F2B}" type="pres">
      <dgm:prSet presAssocID="{9876BDAB-FC7E-4847-A248-2B8A06CA9B82}" presName="composite" presStyleCnt="0"/>
      <dgm:spPr/>
    </dgm:pt>
    <dgm:pt modelId="{FEEF53E6-5512-4662-BB6C-4497E80A24D3}" type="pres">
      <dgm:prSet presAssocID="{9876BDAB-FC7E-4847-A248-2B8A06CA9B82}" presName="Parent1" presStyleLbl="node1" presStyleIdx="4" presStyleCnt="6">
        <dgm:presLayoutVars>
          <dgm:chMax val="1"/>
          <dgm:chPref val="1"/>
          <dgm:bulletEnabled val="1"/>
        </dgm:presLayoutVars>
      </dgm:prSet>
      <dgm:spPr/>
    </dgm:pt>
    <dgm:pt modelId="{7B1A1783-B656-4572-8ED6-240C80912328}" type="pres">
      <dgm:prSet presAssocID="{9876BDAB-FC7E-4847-A248-2B8A06CA9B82}" presName="Childtext1" presStyleLbl="revTx" presStyleIdx="2" presStyleCnt="3">
        <dgm:presLayoutVars>
          <dgm:chMax val="0"/>
          <dgm:chPref val="0"/>
          <dgm:bulletEnabled val="1"/>
        </dgm:presLayoutVars>
      </dgm:prSet>
      <dgm:spPr/>
    </dgm:pt>
    <dgm:pt modelId="{76FBD392-6121-41CE-8396-ADD83F410A27}" type="pres">
      <dgm:prSet presAssocID="{9876BDAB-FC7E-4847-A248-2B8A06CA9B82}" presName="BalanceSpacing" presStyleCnt="0"/>
      <dgm:spPr/>
    </dgm:pt>
    <dgm:pt modelId="{915A2C53-054A-4F48-87E3-F63BE5529F59}" type="pres">
      <dgm:prSet presAssocID="{9876BDAB-FC7E-4847-A248-2B8A06CA9B82}" presName="BalanceSpacing1" presStyleCnt="0"/>
      <dgm:spPr/>
    </dgm:pt>
    <dgm:pt modelId="{245B52CF-6ACC-4607-99C9-CDA6EFE735CC}" type="pres">
      <dgm:prSet presAssocID="{31D0525C-0F36-45D8-8474-3DCEB3602CFC}" presName="Accent1Text" presStyleLbl="node1" presStyleIdx="5" presStyleCnt="6"/>
      <dgm:spPr/>
    </dgm:pt>
  </dgm:ptLst>
  <dgm:cxnLst>
    <dgm:cxn modelId="{05A57B18-C300-4EC1-9D0B-FFD6BA802BC2}" type="presOf" srcId="{8DCFFDF2-03C5-47E7-821E-98AB868AF437}" destId="{B3031150-7569-4BF4-80BD-8223521D2372}" srcOrd="0" destOrd="0" presId="urn:microsoft.com/office/officeart/2008/layout/AlternatingHexagons"/>
    <dgm:cxn modelId="{1052D42D-6302-4617-A267-BB7000532B74}" type="presOf" srcId="{893E758E-2DFF-4B18-9655-92FBBB3D1DBF}" destId="{92F2661E-56C0-41F4-BABE-D9742F64DD81}" srcOrd="0" destOrd="0" presId="urn:microsoft.com/office/officeart/2008/layout/AlternatingHexagons"/>
    <dgm:cxn modelId="{699FB866-5B34-4E6A-9182-181BD0AC355A}" type="presOf" srcId="{9876BDAB-FC7E-4847-A248-2B8A06CA9B82}" destId="{FEEF53E6-5512-4662-BB6C-4497E80A24D3}" srcOrd="0" destOrd="0" presId="urn:microsoft.com/office/officeart/2008/layout/AlternatingHexagons"/>
    <dgm:cxn modelId="{CBFB1E4A-BEFF-4B4B-BF5D-9ECD49472FBD}" srcId="{A755AF41-A055-48C7-887D-50F1E593A347}" destId="{8DCFFDF2-03C5-47E7-821E-98AB868AF437}" srcOrd="0" destOrd="0" parTransId="{AE686B18-EF43-4129-98AD-4D13B0928A66}" sibTransId="{C77A3A4A-FAA7-4B44-AF8A-A3925A713C6A}"/>
    <dgm:cxn modelId="{A4FC6E4B-3FE0-43A1-8ADC-B47E7E163744}" type="presOf" srcId="{90FDCB5C-06BA-4D76-B169-C5F7BB3EC0CE}" destId="{0E9729A8-481E-4371-8666-D81DFF1FDAB6}" srcOrd="0" destOrd="0" presId="urn:microsoft.com/office/officeart/2008/layout/AlternatingHexagons"/>
    <dgm:cxn modelId="{3A184272-AE6F-46C0-88E4-CE09ACD0E7A1}" type="presOf" srcId="{A755AF41-A055-48C7-887D-50F1E593A347}" destId="{83FA7A80-10F0-42CF-930F-FE29A01B1F4C}" srcOrd="0" destOrd="0" presId="urn:microsoft.com/office/officeart/2008/layout/AlternatingHexagons"/>
    <dgm:cxn modelId="{1423DF7E-F807-482D-B8C8-4EA01910204F}" type="presOf" srcId="{C77A3A4A-FAA7-4B44-AF8A-A3925A713C6A}" destId="{0048FE72-B317-45DE-9603-1348661D149B}" srcOrd="0" destOrd="0" presId="urn:microsoft.com/office/officeart/2008/layout/AlternatingHexagons"/>
    <dgm:cxn modelId="{33152DA5-0141-49A3-A9BB-0A3CA6CB4575}" type="presOf" srcId="{31D0525C-0F36-45D8-8474-3DCEB3602CFC}" destId="{245B52CF-6ACC-4607-99C9-CDA6EFE735CC}" srcOrd="0" destOrd="0" presId="urn:microsoft.com/office/officeart/2008/layout/AlternatingHexagons"/>
    <dgm:cxn modelId="{31B93DC6-348E-4252-B5F4-811717E66002}" srcId="{A755AF41-A055-48C7-887D-50F1E593A347}" destId="{90FDCB5C-06BA-4D76-B169-C5F7BB3EC0CE}" srcOrd="1" destOrd="0" parTransId="{77440C40-5702-4E84-A870-FF6E52422448}" sibTransId="{893E758E-2DFF-4B18-9655-92FBBB3D1DBF}"/>
    <dgm:cxn modelId="{501A17D3-136E-43BC-933E-4BCCCEA1481C}" srcId="{A755AF41-A055-48C7-887D-50F1E593A347}" destId="{9876BDAB-FC7E-4847-A248-2B8A06CA9B82}" srcOrd="2" destOrd="0" parTransId="{96445FB4-0957-4A60-B90B-A7E55770687F}" sibTransId="{31D0525C-0F36-45D8-8474-3DCEB3602CFC}"/>
    <dgm:cxn modelId="{2AAC34E4-C7F3-49D9-B761-200CB4BE8B5F}" type="presOf" srcId="{DFBE2173-FB80-4CA0-8EB1-BEFE714188A1}" destId="{CBCC0986-2C0D-4198-8065-519774BC7C57}" srcOrd="0" destOrd="0" presId="urn:microsoft.com/office/officeart/2008/layout/AlternatingHexagons"/>
    <dgm:cxn modelId="{8E61A3FC-5447-4643-B7B3-0CB767A0AFFF}" srcId="{90FDCB5C-06BA-4D76-B169-C5F7BB3EC0CE}" destId="{DFBE2173-FB80-4CA0-8EB1-BEFE714188A1}" srcOrd="0" destOrd="0" parTransId="{1180C73B-DB1A-4E59-80B9-A9419DBC4FC5}" sibTransId="{C971F026-810A-4FEB-9B6E-879A6F97BC28}"/>
    <dgm:cxn modelId="{013FFCD9-6B81-4662-B46D-62A6583EF061}" type="presParOf" srcId="{83FA7A80-10F0-42CF-930F-FE29A01B1F4C}" destId="{9D93D910-8D5D-4550-BF30-46CF77D9EB5C}" srcOrd="0" destOrd="0" presId="urn:microsoft.com/office/officeart/2008/layout/AlternatingHexagons"/>
    <dgm:cxn modelId="{7015E51F-58DE-4F73-BE28-791C90F90239}" type="presParOf" srcId="{9D93D910-8D5D-4550-BF30-46CF77D9EB5C}" destId="{B3031150-7569-4BF4-80BD-8223521D2372}" srcOrd="0" destOrd="0" presId="urn:microsoft.com/office/officeart/2008/layout/AlternatingHexagons"/>
    <dgm:cxn modelId="{1B99D782-66AD-4C34-889E-7057E59691D3}" type="presParOf" srcId="{9D93D910-8D5D-4550-BF30-46CF77D9EB5C}" destId="{C19393B5-42FD-4DA3-83AF-A8BCCF568348}" srcOrd="1" destOrd="0" presId="urn:microsoft.com/office/officeart/2008/layout/AlternatingHexagons"/>
    <dgm:cxn modelId="{18603342-2963-4BF8-B543-D8CA7A31C36E}" type="presParOf" srcId="{9D93D910-8D5D-4550-BF30-46CF77D9EB5C}" destId="{BE55A2AC-CE5D-4E21-903E-02D35B94C3F0}" srcOrd="2" destOrd="0" presId="urn:microsoft.com/office/officeart/2008/layout/AlternatingHexagons"/>
    <dgm:cxn modelId="{ED713CF9-B76E-4DBB-8409-3961A66E45B3}" type="presParOf" srcId="{9D93D910-8D5D-4550-BF30-46CF77D9EB5C}" destId="{B012701D-B7B5-4B0B-AD6F-EDC6201FFA8A}" srcOrd="3" destOrd="0" presId="urn:microsoft.com/office/officeart/2008/layout/AlternatingHexagons"/>
    <dgm:cxn modelId="{B733696B-3FC4-4E56-90C2-72299633946D}" type="presParOf" srcId="{9D93D910-8D5D-4550-BF30-46CF77D9EB5C}" destId="{0048FE72-B317-45DE-9603-1348661D149B}" srcOrd="4" destOrd="0" presId="urn:microsoft.com/office/officeart/2008/layout/AlternatingHexagons"/>
    <dgm:cxn modelId="{8C5DC9F9-AA29-4F6B-82FF-7CBDBA4E0A86}" type="presParOf" srcId="{83FA7A80-10F0-42CF-930F-FE29A01B1F4C}" destId="{DFBB9E25-6F6C-44FF-BB47-FA5689F07773}" srcOrd="1" destOrd="0" presId="urn:microsoft.com/office/officeart/2008/layout/AlternatingHexagons"/>
    <dgm:cxn modelId="{F6AEDD69-DCE2-4033-AC36-FE59CB961A97}" type="presParOf" srcId="{83FA7A80-10F0-42CF-930F-FE29A01B1F4C}" destId="{8671EA70-F8D3-450E-BC96-AE49BD83FF5F}" srcOrd="2" destOrd="0" presId="urn:microsoft.com/office/officeart/2008/layout/AlternatingHexagons"/>
    <dgm:cxn modelId="{01A89DAB-2EFC-4EF1-B693-9EB8937CCD33}" type="presParOf" srcId="{8671EA70-F8D3-450E-BC96-AE49BD83FF5F}" destId="{0E9729A8-481E-4371-8666-D81DFF1FDAB6}" srcOrd="0" destOrd="0" presId="urn:microsoft.com/office/officeart/2008/layout/AlternatingHexagons"/>
    <dgm:cxn modelId="{484ED646-D8ED-4217-8B8D-2C6B1B591F77}" type="presParOf" srcId="{8671EA70-F8D3-450E-BC96-AE49BD83FF5F}" destId="{CBCC0986-2C0D-4198-8065-519774BC7C57}" srcOrd="1" destOrd="0" presId="urn:microsoft.com/office/officeart/2008/layout/AlternatingHexagons"/>
    <dgm:cxn modelId="{385A79A8-7226-462F-BF0B-0C038E61C32B}" type="presParOf" srcId="{8671EA70-F8D3-450E-BC96-AE49BD83FF5F}" destId="{B586A4B9-5166-4F1B-8EAF-35F34CB38229}" srcOrd="2" destOrd="0" presId="urn:microsoft.com/office/officeart/2008/layout/AlternatingHexagons"/>
    <dgm:cxn modelId="{917216C2-C441-4E92-92F4-8ABB45754DB7}" type="presParOf" srcId="{8671EA70-F8D3-450E-BC96-AE49BD83FF5F}" destId="{11FE8719-3740-4EAC-80A6-37B70620423A}" srcOrd="3" destOrd="0" presId="urn:microsoft.com/office/officeart/2008/layout/AlternatingHexagons"/>
    <dgm:cxn modelId="{3A5C0C1B-7F0C-4CB3-8767-CFA515F57A87}" type="presParOf" srcId="{8671EA70-F8D3-450E-BC96-AE49BD83FF5F}" destId="{92F2661E-56C0-41F4-BABE-D9742F64DD81}" srcOrd="4" destOrd="0" presId="urn:microsoft.com/office/officeart/2008/layout/AlternatingHexagons"/>
    <dgm:cxn modelId="{F9A3980C-2AFF-4755-85F1-03645A3FFBBA}" type="presParOf" srcId="{83FA7A80-10F0-42CF-930F-FE29A01B1F4C}" destId="{14F10C50-0D5B-4C4B-8438-59FB830141EB}" srcOrd="3" destOrd="0" presId="urn:microsoft.com/office/officeart/2008/layout/AlternatingHexagons"/>
    <dgm:cxn modelId="{2ED9C008-9EC0-425D-B4EE-5C4B4104F267}" type="presParOf" srcId="{83FA7A80-10F0-42CF-930F-FE29A01B1F4C}" destId="{30FB4EA5-C1AE-43B2-82B1-75926A8C1F2B}" srcOrd="4" destOrd="0" presId="urn:microsoft.com/office/officeart/2008/layout/AlternatingHexagons"/>
    <dgm:cxn modelId="{F72BE6CA-A3B6-4570-B075-A9D8DEE84395}" type="presParOf" srcId="{30FB4EA5-C1AE-43B2-82B1-75926A8C1F2B}" destId="{FEEF53E6-5512-4662-BB6C-4497E80A24D3}" srcOrd="0" destOrd="0" presId="urn:microsoft.com/office/officeart/2008/layout/AlternatingHexagons"/>
    <dgm:cxn modelId="{F8211E6F-62DF-4DE8-85D3-96A2C5530697}" type="presParOf" srcId="{30FB4EA5-C1AE-43B2-82B1-75926A8C1F2B}" destId="{7B1A1783-B656-4572-8ED6-240C80912328}" srcOrd="1" destOrd="0" presId="urn:microsoft.com/office/officeart/2008/layout/AlternatingHexagons"/>
    <dgm:cxn modelId="{EE16D0E0-A510-46AB-B47E-DCBEB9D3698B}" type="presParOf" srcId="{30FB4EA5-C1AE-43B2-82B1-75926A8C1F2B}" destId="{76FBD392-6121-41CE-8396-ADD83F410A27}" srcOrd="2" destOrd="0" presId="urn:microsoft.com/office/officeart/2008/layout/AlternatingHexagons"/>
    <dgm:cxn modelId="{45CCB976-B0C1-43B9-B143-36D35F496E83}" type="presParOf" srcId="{30FB4EA5-C1AE-43B2-82B1-75926A8C1F2B}" destId="{915A2C53-054A-4F48-87E3-F63BE5529F59}" srcOrd="3" destOrd="0" presId="urn:microsoft.com/office/officeart/2008/layout/AlternatingHexagons"/>
    <dgm:cxn modelId="{66E93A7B-2829-47FE-A4F3-AB49F63A89E0}" type="presParOf" srcId="{30FB4EA5-C1AE-43B2-82B1-75926A8C1F2B}" destId="{245B52CF-6ACC-4607-99C9-CDA6EFE735CC}"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0DB12D-E229-44BA-863F-F525137C4957}" type="doc">
      <dgm:prSet loTypeId="urn:microsoft.com/office/officeart/2005/8/layout/cycle4" loCatId="matrix" qsTypeId="urn:microsoft.com/office/officeart/2005/8/quickstyle/simple1" qsCatId="simple" csTypeId="urn:microsoft.com/office/officeart/2005/8/colors/accent1_2" csCatId="accent1" phldr="1"/>
      <dgm:spPr/>
      <dgm:t>
        <a:bodyPr/>
        <a:lstStyle/>
        <a:p>
          <a:endParaRPr lang="en-IN"/>
        </a:p>
      </dgm:t>
    </dgm:pt>
    <dgm:pt modelId="{3803CF95-8618-44C1-905B-7E52BB2C1E8F}">
      <dgm:prSet phldrT="[Text]"/>
      <dgm:spPr>
        <a:solidFill>
          <a:srgbClr val="FFB265"/>
        </a:solidFill>
      </dgm:spPr>
      <dgm:t>
        <a:bodyPr/>
        <a:lstStyle/>
        <a:p>
          <a:r>
            <a:rPr lang="en-US" b="1" dirty="0">
              <a:solidFill>
                <a:schemeClr val="tx1"/>
              </a:solidFill>
            </a:rPr>
            <a:t>High resolution weather dataset</a:t>
          </a:r>
          <a:endParaRPr lang="en-IN" b="1" dirty="0">
            <a:solidFill>
              <a:schemeClr val="tx1"/>
            </a:solidFill>
          </a:endParaRPr>
        </a:p>
      </dgm:t>
    </dgm:pt>
    <dgm:pt modelId="{B46506D6-061A-4FBD-B642-7C3A385191F2}" type="parTrans" cxnId="{6C35A0F3-D5E5-4BCA-AE37-4B47500CCC8E}">
      <dgm:prSet/>
      <dgm:spPr/>
      <dgm:t>
        <a:bodyPr/>
        <a:lstStyle/>
        <a:p>
          <a:endParaRPr lang="en-IN"/>
        </a:p>
      </dgm:t>
    </dgm:pt>
    <dgm:pt modelId="{12FD3A3E-6EF6-42C1-94FF-7901F4BFFB8F}" type="sibTrans" cxnId="{6C35A0F3-D5E5-4BCA-AE37-4B47500CCC8E}">
      <dgm:prSet/>
      <dgm:spPr/>
      <dgm:t>
        <a:bodyPr/>
        <a:lstStyle/>
        <a:p>
          <a:endParaRPr lang="en-IN"/>
        </a:p>
      </dgm:t>
    </dgm:pt>
    <dgm:pt modelId="{BDBF107E-3CC1-41B2-9D0E-AB6AC9B0411F}">
      <dgm:prSet phldrT="[Text]"/>
      <dgm:spPr/>
      <dgm:t>
        <a:bodyPr/>
        <a:lstStyle/>
        <a:p>
          <a:r>
            <a:rPr lang="en-US" b="1" dirty="0">
              <a:solidFill>
                <a:schemeClr val="tx1"/>
              </a:solidFill>
            </a:rPr>
            <a:t>Granular data with multiple weather parameters</a:t>
          </a:r>
          <a:endParaRPr lang="en-IN" b="1" dirty="0">
            <a:solidFill>
              <a:schemeClr val="tx1"/>
            </a:solidFill>
          </a:endParaRPr>
        </a:p>
      </dgm:t>
    </dgm:pt>
    <dgm:pt modelId="{0D175E8F-99C2-4B63-A692-B2D797E7A5D2}" type="parTrans" cxnId="{A9B96383-43C1-4A89-B52B-3D16773B4D72}">
      <dgm:prSet/>
      <dgm:spPr/>
      <dgm:t>
        <a:bodyPr/>
        <a:lstStyle/>
        <a:p>
          <a:endParaRPr lang="en-IN"/>
        </a:p>
      </dgm:t>
    </dgm:pt>
    <dgm:pt modelId="{89C9A4E5-A565-4D67-A5FD-2E22E00A300E}" type="sibTrans" cxnId="{A9B96383-43C1-4A89-B52B-3D16773B4D72}">
      <dgm:prSet/>
      <dgm:spPr/>
      <dgm:t>
        <a:bodyPr/>
        <a:lstStyle/>
        <a:p>
          <a:endParaRPr lang="en-IN"/>
        </a:p>
      </dgm:t>
    </dgm:pt>
    <dgm:pt modelId="{199FB9AE-1C2A-4F4A-B164-8C5007717DA7}">
      <dgm:prSet phldrT="[Text]"/>
      <dgm:spPr>
        <a:solidFill>
          <a:srgbClr val="F1EFAF"/>
        </a:solidFill>
      </dgm:spPr>
      <dgm:t>
        <a:bodyPr/>
        <a:lstStyle/>
        <a:p>
          <a:r>
            <a:rPr lang="en-US" b="1" dirty="0">
              <a:solidFill>
                <a:schemeClr val="tx1"/>
              </a:solidFill>
            </a:rPr>
            <a:t>Localized forecasts</a:t>
          </a:r>
          <a:endParaRPr lang="en-IN" b="1" dirty="0">
            <a:solidFill>
              <a:schemeClr val="tx1"/>
            </a:solidFill>
          </a:endParaRPr>
        </a:p>
      </dgm:t>
    </dgm:pt>
    <dgm:pt modelId="{D35BF96F-9333-4E66-A5C0-211FBE874FB3}" type="parTrans" cxnId="{4A9C4490-6005-4206-A823-A92B891DA021}">
      <dgm:prSet/>
      <dgm:spPr/>
      <dgm:t>
        <a:bodyPr/>
        <a:lstStyle/>
        <a:p>
          <a:endParaRPr lang="en-IN"/>
        </a:p>
      </dgm:t>
    </dgm:pt>
    <dgm:pt modelId="{B8C66CD0-9A01-416D-9D37-61CE3CC50284}" type="sibTrans" cxnId="{4A9C4490-6005-4206-A823-A92B891DA021}">
      <dgm:prSet/>
      <dgm:spPr/>
      <dgm:t>
        <a:bodyPr/>
        <a:lstStyle/>
        <a:p>
          <a:endParaRPr lang="en-IN"/>
        </a:p>
      </dgm:t>
    </dgm:pt>
    <dgm:pt modelId="{98460642-CD14-445C-B12A-A7A978260B6B}">
      <dgm:prSet phldrT="[Text]"/>
      <dgm:spPr/>
      <dgm:t>
        <a:bodyPr/>
        <a:lstStyle/>
        <a:p>
          <a:r>
            <a:rPr lang="en-US" b="1" dirty="0"/>
            <a:t>Training model with region specific data</a:t>
          </a:r>
          <a:endParaRPr lang="en-IN" b="1" dirty="0"/>
        </a:p>
      </dgm:t>
    </dgm:pt>
    <dgm:pt modelId="{26BC4040-EE07-4DF5-8C4B-9230A13F6409}" type="parTrans" cxnId="{A146CF2C-9C25-44ED-A941-C44EB1E33D4D}">
      <dgm:prSet/>
      <dgm:spPr/>
      <dgm:t>
        <a:bodyPr/>
        <a:lstStyle/>
        <a:p>
          <a:endParaRPr lang="en-IN"/>
        </a:p>
      </dgm:t>
    </dgm:pt>
    <dgm:pt modelId="{FD637D08-8BD0-4D04-8872-ED8FFF14985F}" type="sibTrans" cxnId="{A146CF2C-9C25-44ED-A941-C44EB1E33D4D}">
      <dgm:prSet/>
      <dgm:spPr/>
      <dgm:t>
        <a:bodyPr/>
        <a:lstStyle/>
        <a:p>
          <a:endParaRPr lang="en-IN"/>
        </a:p>
      </dgm:t>
    </dgm:pt>
    <dgm:pt modelId="{2528EBB6-25DF-4615-B90D-546338E4F9AC}">
      <dgm:prSet phldrT="[Text]"/>
      <dgm:spPr>
        <a:solidFill>
          <a:srgbClr val="A9DA74"/>
        </a:solidFill>
      </dgm:spPr>
      <dgm:t>
        <a:bodyPr/>
        <a:lstStyle/>
        <a:p>
          <a:r>
            <a:rPr lang="en-US" b="1" dirty="0">
              <a:solidFill>
                <a:schemeClr val="tx1"/>
              </a:solidFill>
            </a:rPr>
            <a:t>Federated learning based weather monitoring system</a:t>
          </a:r>
          <a:endParaRPr lang="en-IN" b="1" dirty="0">
            <a:solidFill>
              <a:schemeClr val="tx1"/>
            </a:solidFill>
          </a:endParaRPr>
        </a:p>
      </dgm:t>
    </dgm:pt>
    <dgm:pt modelId="{74E51495-94F0-42CB-A2A7-1B4099A3E7CE}" type="parTrans" cxnId="{83D606EE-4244-44B3-980B-EDE5BC6A146E}">
      <dgm:prSet/>
      <dgm:spPr/>
      <dgm:t>
        <a:bodyPr/>
        <a:lstStyle/>
        <a:p>
          <a:endParaRPr lang="en-IN"/>
        </a:p>
      </dgm:t>
    </dgm:pt>
    <dgm:pt modelId="{7F334A39-458A-4692-8332-167EBC0CADCA}" type="sibTrans" cxnId="{83D606EE-4244-44B3-980B-EDE5BC6A146E}">
      <dgm:prSet/>
      <dgm:spPr/>
      <dgm:t>
        <a:bodyPr/>
        <a:lstStyle/>
        <a:p>
          <a:endParaRPr lang="en-IN"/>
        </a:p>
      </dgm:t>
    </dgm:pt>
    <dgm:pt modelId="{97E64B21-E537-4248-98BD-B798C3E3A4AD}">
      <dgm:prSet phldrT="[Text]"/>
      <dgm:spPr/>
      <dgm:t>
        <a:bodyPr/>
        <a:lstStyle/>
        <a:p>
          <a:r>
            <a:rPr lang="en-US" b="1" dirty="0"/>
            <a:t>To enable decentralized , privacy-preserving weather forecasting</a:t>
          </a:r>
          <a:endParaRPr lang="en-IN" b="1" dirty="0"/>
        </a:p>
      </dgm:t>
    </dgm:pt>
    <dgm:pt modelId="{0C00F6DC-0FB2-41D5-B8E7-91B0E77CF447}" type="parTrans" cxnId="{ED19642D-5D8A-433E-A8E1-23352F2C12AA}">
      <dgm:prSet/>
      <dgm:spPr/>
      <dgm:t>
        <a:bodyPr/>
        <a:lstStyle/>
        <a:p>
          <a:endParaRPr lang="en-IN"/>
        </a:p>
      </dgm:t>
    </dgm:pt>
    <dgm:pt modelId="{41FBEB2A-31F0-4B7C-B17A-5FE379A7D8F5}" type="sibTrans" cxnId="{ED19642D-5D8A-433E-A8E1-23352F2C12AA}">
      <dgm:prSet/>
      <dgm:spPr/>
      <dgm:t>
        <a:bodyPr/>
        <a:lstStyle/>
        <a:p>
          <a:endParaRPr lang="en-IN"/>
        </a:p>
      </dgm:t>
    </dgm:pt>
    <dgm:pt modelId="{9C86AB74-0F94-4951-AC36-73FDD0A4B5A0}">
      <dgm:prSet phldrT="[Text]"/>
      <dgm:spPr>
        <a:solidFill>
          <a:srgbClr val="5B5BC9"/>
        </a:solidFill>
      </dgm:spPr>
      <dgm:t>
        <a:bodyPr/>
        <a:lstStyle/>
        <a:p>
          <a:r>
            <a:rPr lang="en-US" b="1" dirty="0">
              <a:solidFill>
                <a:schemeClr val="tx1"/>
              </a:solidFill>
            </a:rPr>
            <a:t>Scalability</a:t>
          </a:r>
          <a:endParaRPr lang="en-IN" b="1" dirty="0">
            <a:solidFill>
              <a:schemeClr val="tx1"/>
            </a:solidFill>
          </a:endParaRPr>
        </a:p>
      </dgm:t>
    </dgm:pt>
    <dgm:pt modelId="{395DF75A-3D5B-4D63-8CC0-7511A8633564}" type="parTrans" cxnId="{3045C827-A507-4551-B618-29D7784F8693}">
      <dgm:prSet/>
      <dgm:spPr/>
      <dgm:t>
        <a:bodyPr/>
        <a:lstStyle/>
        <a:p>
          <a:endParaRPr lang="en-IN"/>
        </a:p>
      </dgm:t>
    </dgm:pt>
    <dgm:pt modelId="{DA51031C-B887-40E5-A4FC-1D74F32E7DA6}" type="sibTrans" cxnId="{3045C827-A507-4551-B618-29D7784F8693}">
      <dgm:prSet/>
      <dgm:spPr/>
      <dgm:t>
        <a:bodyPr/>
        <a:lstStyle/>
        <a:p>
          <a:endParaRPr lang="en-IN"/>
        </a:p>
      </dgm:t>
    </dgm:pt>
    <dgm:pt modelId="{676C476A-DF90-4203-82A8-22E3DC7C61CB}">
      <dgm:prSet phldrT="[Text]"/>
      <dgm:spPr/>
      <dgm:t>
        <a:bodyPr/>
        <a:lstStyle/>
        <a:p>
          <a:r>
            <a:rPr lang="en-US" b="1" dirty="0"/>
            <a:t>Ensuring seamless integration of new weather stations</a:t>
          </a:r>
          <a:endParaRPr lang="en-IN" b="1" dirty="0"/>
        </a:p>
      </dgm:t>
    </dgm:pt>
    <dgm:pt modelId="{A29E5555-FE81-4D41-9C5F-4B73BFC1730E}" type="parTrans" cxnId="{BD8808D1-A786-44EE-8194-3CFE70691879}">
      <dgm:prSet/>
      <dgm:spPr/>
      <dgm:t>
        <a:bodyPr/>
        <a:lstStyle/>
        <a:p>
          <a:endParaRPr lang="en-IN"/>
        </a:p>
      </dgm:t>
    </dgm:pt>
    <dgm:pt modelId="{D055F4DD-C84D-4549-97EB-C9755E5EF42E}" type="sibTrans" cxnId="{BD8808D1-A786-44EE-8194-3CFE70691879}">
      <dgm:prSet/>
      <dgm:spPr/>
      <dgm:t>
        <a:bodyPr/>
        <a:lstStyle/>
        <a:p>
          <a:endParaRPr lang="en-IN"/>
        </a:p>
      </dgm:t>
    </dgm:pt>
    <dgm:pt modelId="{3167CC1F-4352-4A12-8814-086DA3083A35}" type="pres">
      <dgm:prSet presAssocID="{C70DB12D-E229-44BA-863F-F525137C4957}" presName="cycleMatrixDiagram" presStyleCnt="0">
        <dgm:presLayoutVars>
          <dgm:chMax val="1"/>
          <dgm:dir/>
          <dgm:animLvl val="lvl"/>
          <dgm:resizeHandles val="exact"/>
        </dgm:presLayoutVars>
      </dgm:prSet>
      <dgm:spPr/>
    </dgm:pt>
    <dgm:pt modelId="{188A378B-BF54-4770-809A-BC8CE2F05D4F}" type="pres">
      <dgm:prSet presAssocID="{C70DB12D-E229-44BA-863F-F525137C4957}" presName="children" presStyleCnt="0"/>
      <dgm:spPr/>
    </dgm:pt>
    <dgm:pt modelId="{0FFF2585-BC3D-4C1D-A9F5-52F20F7238B9}" type="pres">
      <dgm:prSet presAssocID="{C70DB12D-E229-44BA-863F-F525137C4957}" presName="child1group" presStyleCnt="0"/>
      <dgm:spPr/>
    </dgm:pt>
    <dgm:pt modelId="{C79FB5BD-2656-4F15-80FA-424E6996E5F7}" type="pres">
      <dgm:prSet presAssocID="{C70DB12D-E229-44BA-863F-F525137C4957}" presName="child1" presStyleLbl="bgAcc1" presStyleIdx="0" presStyleCnt="4"/>
      <dgm:spPr/>
    </dgm:pt>
    <dgm:pt modelId="{E46E91A1-6BF5-45C7-8984-B6465F19232E}" type="pres">
      <dgm:prSet presAssocID="{C70DB12D-E229-44BA-863F-F525137C4957}" presName="child1Text" presStyleLbl="bgAcc1" presStyleIdx="0" presStyleCnt="4">
        <dgm:presLayoutVars>
          <dgm:bulletEnabled val="1"/>
        </dgm:presLayoutVars>
      </dgm:prSet>
      <dgm:spPr/>
    </dgm:pt>
    <dgm:pt modelId="{3A9E0F18-80C4-4472-8DB1-B7B4D563EE5E}" type="pres">
      <dgm:prSet presAssocID="{C70DB12D-E229-44BA-863F-F525137C4957}" presName="child2group" presStyleCnt="0"/>
      <dgm:spPr/>
    </dgm:pt>
    <dgm:pt modelId="{86EA1E96-1B10-40D3-BB7D-9A040CA8974E}" type="pres">
      <dgm:prSet presAssocID="{C70DB12D-E229-44BA-863F-F525137C4957}" presName="child2" presStyleLbl="bgAcc1" presStyleIdx="1" presStyleCnt="4"/>
      <dgm:spPr/>
    </dgm:pt>
    <dgm:pt modelId="{253F89D6-119F-4B80-B66A-EC7D42320257}" type="pres">
      <dgm:prSet presAssocID="{C70DB12D-E229-44BA-863F-F525137C4957}" presName="child2Text" presStyleLbl="bgAcc1" presStyleIdx="1" presStyleCnt="4">
        <dgm:presLayoutVars>
          <dgm:bulletEnabled val="1"/>
        </dgm:presLayoutVars>
      </dgm:prSet>
      <dgm:spPr/>
    </dgm:pt>
    <dgm:pt modelId="{BB7DCAFF-8D41-411E-82A1-321F10BDD162}" type="pres">
      <dgm:prSet presAssocID="{C70DB12D-E229-44BA-863F-F525137C4957}" presName="child3group" presStyleCnt="0"/>
      <dgm:spPr/>
    </dgm:pt>
    <dgm:pt modelId="{6CCD470D-2E12-471F-9880-7003F2061E9D}" type="pres">
      <dgm:prSet presAssocID="{C70DB12D-E229-44BA-863F-F525137C4957}" presName="child3" presStyleLbl="bgAcc1" presStyleIdx="2" presStyleCnt="4"/>
      <dgm:spPr/>
    </dgm:pt>
    <dgm:pt modelId="{E8A331CA-930D-45FD-B80C-C8F9FBB91311}" type="pres">
      <dgm:prSet presAssocID="{C70DB12D-E229-44BA-863F-F525137C4957}" presName="child3Text" presStyleLbl="bgAcc1" presStyleIdx="2" presStyleCnt="4">
        <dgm:presLayoutVars>
          <dgm:bulletEnabled val="1"/>
        </dgm:presLayoutVars>
      </dgm:prSet>
      <dgm:spPr/>
    </dgm:pt>
    <dgm:pt modelId="{BDD9FF6B-CC18-4551-A4AB-445FB9EBE9D5}" type="pres">
      <dgm:prSet presAssocID="{C70DB12D-E229-44BA-863F-F525137C4957}" presName="child4group" presStyleCnt="0"/>
      <dgm:spPr/>
    </dgm:pt>
    <dgm:pt modelId="{9F383909-F060-4576-8739-A6D45E0A6C65}" type="pres">
      <dgm:prSet presAssocID="{C70DB12D-E229-44BA-863F-F525137C4957}" presName="child4" presStyleLbl="bgAcc1" presStyleIdx="3" presStyleCnt="4"/>
      <dgm:spPr/>
    </dgm:pt>
    <dgm:pt modelId="{826158DB-9AE2-4787-908B-EB717339DD33}" type="pres">
      <dgm:prSet presAssocID="{C70DB12D-E229-44BA-863F-F525137C4957}" presName="child4Text" presStyleLbl="bgAcc1" presStyleIdx="3" presStyleCnt="4">
        <dgm:presLayoutVars>
          <dgm:bulletEnabled val="1"/>
        </dgm:presLayoutVars>
      </dgm:prSet>
      <dgm:spPr/>
    </dgm:pt>
    <dgm:pt modelId="{42EA903D-78EF-4C74-A2C1-F5DCB2CEE09F}" type="pres">
      <dgm:prSet presAssocID="{C70DB12D-E229-44BA-863F-F525137C4957}" presName="childPlaceholder" presStyleCnt="0"/>
      <dgm:spPr/>
    </dgm:pt>
    <dgm:pt modelId="{86234935-CF7C-4F0A-81F9-2AF353148B8A}" type="pres">
      <dgm:prSet presAssocID="{C70DB12D-E229-44BA-863F-F525137C4957}" presName="circle" presStyleCnt="0"/>
      <dgm:spPr/>
    </dgm:pt>
    <dgm:pt modelId="{4C765B05-B576-4C78-BEEC-95CD1F14B1ED}" type="pres">
      <dgm:prSet presAssocID="{C70DB12D-E229-44BA-863F-F525137C4957}" presName="quadrant1" presStyleLbl="node1" presStyleIdx="0" presStyleCnt="4">
        <dgm:presLayoutVars>
          <dgm:chMax val="1"/>
          <dgm:bulletEnabled val="1"/>
        </dgm:presLayoutVars>
      </dgm:prSet>
      <dgm:spPr/>
    </dgm:pt>
    <dgm:pt modelId="{044425BB-2271-417B-9BC1-451C5FB20E62}" type="pres">
      <dgm:prSet presAssocID="{C70DB12D-E229-44BA-863F-F525137C4957}" presName="quadrant2" presStyleLbl="node1" presStyleIdx="1" presStyleCnt="4">
        <dgm:presLayoutVars>
          <dgm:chMax val="1"/>
          <dgm:bulletEnabled val="1"/>
        </dgm:presLayoutVars>
      </dgm:prSet>
      <dgm:spPr/>
    </dgm:pt>
    <dgm:pt modelId="{AD3BB31C-EA1D-4F18-B2A2-B1E03B11B4A4}" type="pres">
      <dgm:prSet presAssocID="{C70DB12D-E229-44BA-863F-F525137C4957}" presName="quadrant3" presStyleLbl="node1" presStyleIdx="2" presStyleCnt="4">
        <dgm:presLayoutVars>
          <dgm:chMax val="1"/>
          <dgm:bulletEnabled val="1"/>
        </dgm:presLayoutVars>
      </dgm:prSet>
      <dgm:spPr/>
    </dgm:pt>
    <dgm:pt modelId="{99C58DD4-4BCB-44AD-99A6-A307C1495327}" type="pres">
      <dgm:prSet presAssocID="{C70DB12D-E229-44BA-863F-F525137C4957}" presName="quadrant4" presStyleLbl="node1" presStyleIdx="3" presStyleCnt="4">
        <dgm:presLayoutVars>
          <dgm:chMax val="1"/>
          <dgm:bulletEnabled val="1"/>
        </dgm:presLayoutVars>
      </dgm:prSet>
      <dgm:spPr/>
    </dgm:pt>
    <dgm:pt modelId="{28285B4C-D3F6-4D49-9862-0542D547F6EC}" type="pres">
      <dgm:prSet presAssocID="{C70DB12D-E229-44BA-863F-F525137C4957}" presName="quadrantPlaceholder" presStyleCnt="0"/>
      <dgm:spPr/>
    </dgm:pt>
    <dgm:pt modelId="{494B581C-AB71-4F60-92FE-E6452BD60876}" type="pres">
      <dgm:prSet presAssocID="{C70DB12D-E229-44BA-863F-F525137C4957}" presName="center1" presStyleLbl="fgShp" presStyleIdx="0" presStyleCnt="2"/>
      <dgm:spPr/>
    </dgm:pt>
    <dgm:pt modelId="{AFE25AB5-2800-4354-9606-3DCF6D377868}" type="pres">
      <dgm:prSet presAssocID="{C70DB12D-E229-44BA-863F-F525137C4957}" presName="center2" presStyleLbl="fgShp" presStyleIdx="1" presStyleCnt="2"/>
      <dgm:spPr/>
    </dgm:pt>
  </dgm:ptLst>
  <dgm:cxnLst>
    <dgm:cxn modelId="{9442D904-3405-4E03-B62F-C49357BD31B5}" type="presOf" srcId="{97E64B21-E537-4248-98BD-B798C3E3A4AD}" destId="{E8A331CA-930D-45FD-B80C-C8F9FBB91311}" srcOrd="1" destOrd="0" presId="urn:microsoft.com/office/officeart/2005/8/layout/cycle4"/>
    <dgm:cxn modelId="{4866671F-F343-4C4E-91D7-7D1C58707C6B}" type="presOf" srcId="{2528EBB6-25DF-4615-B90D-546338E4F9AC}" destId="{AD3BB31C-EA1D-4F18-B2A2-B1E03B11B4A4}" srcOrd="0" destOrd="0" presId="urn:microsoft.com/office/officeart/2005/8/layout/cycle4"/>
    <dgm:cxn modelId="{FCBA7F27-6E69-430D-8892-B8241B3781E4}" type="presOf" srcId="{BDBF107E-3CC1-41B2-9D0E-AB6AC9B0411F}" destId="{C79FB5BD-2656-4F15-80FA-424E6996E5F7}" srcOrd="0" destOrd="0" presId="urn:microsoft.com/office/officeart/2005/8/layout/cycle4"/>
    <dgm:cxn modelId="{3045C827-A507-4551-B618-29D7784F8693}" srcId="{C70DB12D-E229-44BA-863F-F525137C4957}" destId="{9C86AB74-0F94-4951-AC36-73FDD0A4B5A0}" srcOrd="3" destOrd="0" parTransId="{395DF75A-3D5B-4D63-8CC0-7511A8633564}" sibTransId="{DA51031C-B887-40E5-A4FC-1D74F32E7DA6}"/>
    <dgm:cxn modelId="{A146CF2C-9C25-44ED-A941-C44EB1E33D4D}" srcId="{199FB9AE-1C2A-4F4A-B164-8C5007717DA7}" destId="{98460642-CD14-445C-B12A-A7A978260B6B}" srcOrd="0" destOrd="0" parTransId="{26BC4040-EE07-4DF5-8C4B-9230A13F6409}" sibTransId="{FD637D08-8BD0-4D04-8872-ED8FFF14985F}"/>
    <dgm:cxn modelId="{ED19642D-5D8A-433E-A8E1-23352F2C12AA}" srcId="{2528EBB6-25DF-4615-B90D-546338E4F9AC}" destId="{97E64B21-E537-4248-98BD-B798C3E3A4AD}" srcOrd="0" destOrd="0" parTransId="{0C00F6DC-0FB2-41D5-B8E7-91B0E77CF447}" sibTransId="{41FBEB2A-31F0-4B7C-B17A-5FE379A7D8F5}"/>
    <dgm:cxn modelId="{2C2BB660-135A-45B5-9B39-6CB678BC1D71}" type="presOf" srcId="{98460642-CD14-445C-B12A-A7A978260B6B}" destId="{253F89D6-119F-4B80-B66A-EC7D42320257}" srcOrd="1" destOrd="0" presId="urn:microsoft.com/office/officeart/2005/8/layout/cycle4"/>
    <dgm:cxn modelId="{139A8862-BD59-4007-91DE-6697C0A66BCF}" type="presOf" srcId="{C70DB12D-E229-44BA-863F-F525137C4957}" destId="{3167CC1F-4352-4A12-8814-086DA3083A35}" srcOrd="0" destOrd="0" presId="urn:microsoft.com/office/officeart/2005/8/layout/cycle4"/>
    <dgm:cxn modelId="{2B2F586C-FD5E-4896-9C4E-6A135F07E9E5}" type="presOf" srcId="{98460642-CD14-445C-B12A-A7A978260B6B}" destId="{86EA1E96-1B10-40D3-BB7D-9A040CA8974E}" srcOrd="0" destOrd="0" presId="urn:microsoft.com/office/officeart/2005/8/layout/cycle4"/>
    <dgm:cxn modelId="{7B42C67B-C5CD-4F53-B017-B3720AB71AA6}" type="presOf" srcId="{676C476A-DF90-4203-82A8-22E3DC7C61CB}" destId="{826158DB-9AE2-4787-908B-EB717339DD33}" srcOrd="1" destOrd="0" presId="urn:microsoft.com/office/officeart/2005/8/layout/cycle4"/>
    <dgm:cxn modelId="{12AEF07B-4886-4C48-9535-93CCCFB5608B}" type="presOf" srcId="{199FB9AE-1C2A-4F4A-B164-8C5007717DA7}" destId="{044425BB-2271-417B-9BC1-451C5FB20E62}" srcOrd="0" destOrd="0" presId="urn:microsoft.com/office/officeart/2005/8/layout/cycle4"/>
    <dgm:cxn modelId="{A9B96383-43C1-4A89-B52B-3D16773B4D72}" srcId="{3803CF95-8618-44C1-905B-7E52BB2C1E8F}" destId="{BDBF107E-3CC1-41B2-9D0E-AB6AC9B0411F}" srcOrd="0" destOrd="0" parTransId="{0D175E8F-99C2-4B63-A692-B2D797E7A5D2}" sibTransId="{89C9A4E5-A565-4D67-A5FD-2E22E00A300E}"/>
    <dgm:cxn modelId="{3354A38E-0979-45D3-BBAB-FF23EDD4A2C8}" type="presOf" srcId="{3803CF95-8618-44C1-905B-7E52BB2C1E8F}" destId="{4C765B05-B576-4C78-BEEC-95CD1F14B1ED}" srcOrd="0" destOrd="0" presId="urn:microsoft.com/office/officeart/2005/8/layout/cycle4"/>
    <dgm:cxn modelId="{4A9C4490-6005-4206-A823-A92B891DA021}" srcId="{C70DB12D-E229-44BA-863F-F525137C4957}" destId="{199FB9AE-1C2A-4F4A-B164-8C5007717DA7}" srcOrd="1" destOrd="0" parTransId="{D35BF96F-9333-4E66-A5C0-211FBE874FB3}" sibTransId="{B8C66CD0-9A01-416D-9D37-61CE3CC50284}"/>
    <dgm:cxn modelId="{5A0ED490-648A-4481-BD82-6978CC5A2542}" type="presOf" srcId="{BDBF107E-3CC1-41B2-9D0E-AB6AC9B0411F}" destId="{E46E91A1-6BF5-45C7-8984-B6465F19232E}" srcOrd="1" destOrd="0" presId="urn:microsoft.com/office/officeart/2005/8/layout/cycle4"/>
    <dgm:cxn modelId="{2D91E197-2F23-4A5C-A91D-EF58BC700A84}" type="presOf" srcId="{676C476A-DF90-4203-82A8-22E3DC7C61CB}" destId="{9F383909-F060-4576-8739-A6D45E0A6C65}" srcOrd="0" destOrd="0" presId="urn:microsoft.com/office/officeart/2005/8/layout/cycle4"/>
    <dgm:cxn modelId="{689193C0-8E82-4CEB-A967-9F6FD60B4C98}" type="presOf" srcId="{97E64B21-E537-4248-98BD-B798C3E3A4AD}" destId="{6CCD470D-2E12-471F-9880-7003F2061E9D}" srcOrd="0" destOrd="0" presId="urn:microsoft.com/office/officeart/2005/8/layout/cycle4"/>
    <dgm:cxn modelId="{903ACAC8-9F47-4A51-9174-AC2A4C8FD260}" type="presOf" srcId="{9C86AB74-0F94-4951-AC36-73FDD0A4B5A0}" destId="{99C58DD4-4BCB-44AD-99A6-A307C1495327}" srcOrd="0" destOrd="0" presId="urn:microsoft.com/office/officeart/2005/8/layout/cycle4"/>
    <dgm:cxn modelId="{BD8808D1-A786-44EE-8194-3CFE70691879}" srcId="{9C86AB74-0F94-4951-AC36-73FDD0A4B5A0}" destId="{676C476A-DF90-4203-82A8-22E3DC7C61CB}" srcOrd="0" destOrd="0" parTransId="{A29E5555-FE81-4D41-9C5F-4B73BFC1730E}" sibTransId="{D055F4DD-C84D-4549-97EB-C9755E5EF42E}"/>
    <dgm:cxn modelId="{83D606EE-4244-44B3-980B-EDE5BC6A146E}" srcId="{C70DB12D-E229-44BA-863F-F525137C4957}" destId="{2528EBB6-25DF-4615-B90D-546338E4F9AC}" srcOrd="2" destOrd="0" parTransId="{74E51495-94F0-42CB-A2A7-1B4099A3E7CE}" sibTransId="{7F334A39-458A-4692-8332-167EBC0CADCA}"/>
    <dgm:cxn modelId="{6C35A0F3-D5E5-4BCA-AE37-4B47500CCC8E}" srcId="{C70DB12D-E229-44BA-863F-F525137C4957}" destId="{3803CF95-8618-44C1-905B-7E52BB2C1E8F}" srcOrd="0" destOrd="0" parTransId="{B46506D6-061A-4FBD-B642-7C3A385191F2}" sibTransId="{12FD3A3E-6EF6-42C1-94FF-7901F4BFFB8F}"/>
    <dgm:cxn modelId="{03890F06-D480-481B-BE91-CEF970078767}" type="presParOf" srcId="{3167CC1F-4352-4A12-8814-086DA3083A35}" destId="{188A378B-BF54-4770-809A-BC8CE2F05D4F}" srcOrd="0" destOrd="0" presId="urn:microsoft.com/office/officeart/2005/8/layout/cycle4"/>
    <dgm:cxn modelId="{97BB43CF-B7F1-46BD-B4EC-1749A60FC2F7}" type="presParOf" srcId="{188A378B-BF54-4770-809A-BC8CE2F05D4F}" destId="{0FFF2585-BC3D-4C1D-A9F5-52F20F7238B9}" srcOrd="0" destOrd="0" presId="urn:microsoft.com/office/officeart/2005/8/layout/cycle4"/>
    <dgm:cxn modelId="{169D0DCB-75AF-430E-B5C5-025D33B52424}" type="presParOf" srcId="{0FFF2585-BC3D-4C1D-A9F5-52F20F7238B9}" destId="{C79FB5BD-2656-4F15-80FA-424E6996E5F7}" srcOrd="0" destOrd="0" presId="urn:microsoft.com/office/officeart/2005/8/layout/cycle4"/>
    <dgm:cxn modelId="{E1A81CBF-76A4-4BB5-927D-49C9F13D2542}" type="presParOf" srcId="{0FFF2585-BC3D-4C1D-A9F5-52F20F7238B9}" destId="{E46E91A1-6BF5-45C7-8984-B6465F19232E}" srcOrd="1" destOrd="0" presId="urn:microsoft.com/office/officeart/2005/8/layout/cycle4"/>
    <dgm:cxn modelId="{14E48B5D-5127-4E83-A0D2-C7F120F59F47}" type="presParOf" srcId="{188A378B-BF54-4770-809A-BC8CE2F05D4F}" destId="{3A9E0F18-80C4-4472-8DB1-B7B4D563EE5E}" srcOrd="1" destOrd="0" presId="urn:microsoft.com/office/officeart/2005/8/layout/cycle4"/>
    <dgm:cxn modelId="{9E54B4C0-8326-4762-AA41-937E1CAB6189}" type="presParOf" srcId="{3A9E0F18-80C4-4472-8DB1-B7B4D563EE5E}" destId="{86EA1E96-1B10-40D3-BB7D-9A040CA8974E}" srcOrd="0" destOrd="0" presId="urn:microsoft.com/office/officeart/2005/8/layout/cycle4"/>
    <dgm:cxn modelId="{F4E503AD-885C-45A6-92AC-1EBA9A2B75C1}" type="presParOf" srcId="{3A9E0F18-80C4-4472-8DB1-B7B4D563EE5E}" destId="{253F89D6-119F-4B80-B66A-EC7D42320257}" srcOrd="1" destOrd="0" presId="urn:microsoft.com/office/officeart/2005/8/layout/cycle4"/>
    <dgm:cxn modelId="{8CE09680-900F-41F3-8694-900AF39CD08F}" type="presParOf" srcId="{188A378B-BF54-4770-809A-BC8CE2F05D4F}" destId="{BB7DCAFF-8D41-411E-82A1-321F10BDD162}" srcOrd="2" destOrd="0" presId="urn:microsoft.com/office/officeart/2005/8/layout/cycle4"/>
    <dgm:cxn modelId="{5390B27D-3FA4-4F0D-B093-A334978C8924}" type="presParOf" srcId="{BB7DCAFF-8D41-411E-82A1-321F10BDD162}" destId="{6CCD470D-2E12-471F-9880-7003F2061E9D}" srcOrd="0" destOrd="0" presId="urn:microsoft.com/office/officeart/2005/8/layout/cycle4"/>
    <dgm:cxn modelId="{F551155A-4A59-4995-8DAE-DBCA8A3E88D7}" type="presParOf" srcId="{BB7DCAFF-8D41-411E-82A1-321F10BDD162}" destId="{E8A331CA-930D-45FD-B80C-C8F9FBB91311}" srcOrd="1" destOrd="0" presId="urn:microsoft.com/office/officeart/2005/8/layout/cycle4"/>
    <dgm:cxn modelId="{AC7033F7-B3BC-4D37-BDF7-10AA72020EB5}" type="presParOf" srcId="{188A378B-BF54-4770-809A-BC8CE2F05D4F}" destId="{BDD9FF6B-CC18-4551-A4AB-445FB9EBE9D5}" srcOrd="3" destOrd="0" presId="urn:microsoft.com/office/officeart/2005/8/layout/cycle4"/>
    <dgm:cxn modelId="{AB129AC5-9328-4153-A01F-DF2BDFBAA980}" type="presParOf" srcId="{BDD9FF6B-CC18-4551-A4AB-445FB9EBE9D5}" destId="{9F383909-F060-4576-8739-A6D45E0A6C65}" srcOrd="0" destOrd="0" presId="urn:microsoft.com/office/officeart/2005/8/layout/cycle4"/>
    <dgm:cxn modelId="{CFFF7D85-B573-45D9-92C5-DB5D807FAE29}" type="presParOf" srcId="{BDD9FF6B-CC18-4551-A4AB-445FB9EBE9D5}" destId="{826158DB-9AE2-4787-908B-EB717339DD33}" srcOrd="1" destOrd="0" presId="urn:microsoft.com/office/officeart/2005/8/layout/cycle4"/>
    <dgm:cxn modelId="{C4255908-6497-44FF-8F86-4A3C915ADB65}" type="presParOf" srcId="{188A378B-BF54-4770-809A-BC8CE2F05D4F}" destId="{42EA903D-78EF-4C74-A2C1-F5DCB2CEE09F}" srcOrd="4" destOrd="0" presId="urn:microsoft.com/office/officeart/2005/8/layout/cycle4"/>
    <dgm:cxn modelId="{59FDCB83-2D20-4BE0-B855-452B0E2F6563}" type="presParOf" srcId="{3167CC1F-4352-4A12-8814-086DA3083A35}" destId="{86234935-CF7C-4F0A-81F9-2AF353148B8A}" srcOrd="1" destOrd="0" presId="urn:microsoft.com/office/officeart/2005/8/layout/cycle4"/>
    <dgm:cxn modelId="{2257B92F-4BDE-44EA-A414-475DFD8C4A09}" type="presParOf" srcId="{86234935-CF7C-4F0A-81F9-2AF353148B8A}" destId="{4C765B05-B576-4C78-BEEC-95CD1F14B1ED}" srcOrd="0" destOrd="0" presId="urn:microsoft.com/office/officeart/2005/8/layout/cycle4"/>
    <dgm:cxn modelId="{3AA76A95-93B6-4DA9-BF09-06D0DB4BD298}" type="presParOf" srcId="{86234935-CF7C-4F0A-81F9-2AF353148B8A}" destId="{044425BB-2271-417B-9BC1-451C5FB20E62}" srcOrd="1" destOrd="0" presId="urn:microsoft.com/office/officeart/2005/8/layout/cycle4"/>
    <dgm:cxn modelId="{F196DE9D-217F-4984-86D1-463605D85D52}" type="presParOf" srcId="{86234935-CF7C-4F0A-81F9-2AF353148B8A}" destId="{AD3BB31C-EA1D-4F18-B2A2-B1E03B11B4A4}" srcOrd="2" destOrd="0" presId="urn:microsoft.com/office/officeart/2005/8/layout/cycle4"/>
    <dgm:cxn modelId="{EC020007-FB40-41B1-953A-907A79A066B5}" type="presParOf" srcId="{86234935-CF7C-4F0A-81F9-2AF353148B8A}" destId="{99C58DD4-4BCB-44AD-99A6-A307C1495327}" srcOrd="3" destOrd="0" presId="urn:microsoft.com/office/officeart/2005/8/layout/cycle4"/>
    <dgm:cxn modelId="{6DFAB92E-3BBA-4527-8CB5-995DD1A9D11D}" type="presParOf" srcId="{86234935-CF7C-4F0A-81F9-2AF353148B8A}" destId="{28285B4C-D3F6-4D49-9862-0542D547F6EC}" srcOrd="4" destOrd="0" presId="urn:microsoft.com/office/officeart/2005/8/layout/cycle4"/>
    <dgm:cxn modelId="{8569A88A-F879-4AC9-AF79-408067CB4AC0}" type="presParOf" srcId="{3167CC1F-4352-4A12-8814-086DA3083A35}" destId="{494B581C-AB71-4F60-92FE-E6452BD60876}" srcOrd="2" destOrd="0" presId="urn:microsoft.com/office/officeart/2005/8/layout/cycle4"/>
    <dgm:cxn modelId="{5580A2BA-B32F-4660-836F-7210B378A28B}" type="presParOf" srcId="{3167CC1F-4352-4A12-8814-086DA3083A35}" destId="{AFE25AB5-2800-4354-9606-3DCF6D377868}"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8F0F62-55FC-4F28-B1E2-AED294A9FC85}"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n-IN"/>
        </a:p>
      </dgm:t>
    </dgm:pt>
    <dgm:pt modelId="{D72DBBFE-8119-4685-A1F5-907650B8A761}">
      <dgm:prSet phldrT="[Text]" custT="1"/>
      <dgm:spPr>
        <a:solidFill>
          <a:srgbClr val="C2F6A8"/>
        </a:solidFill>
      </dgm:spPr>
      <dgm:t>
        <a:bodyPr/>
        <a:lstStyle/>
        <a:p>
          <a:r>
            <a:rPr lang="en-US" sz="2000" b="1" dirty="0"/>
            <a:t>Zone wise distribution</a:t>
          </a:r>
          <a:endParaRPr lang="en-IN" sz="2000" b="1" dirty="0"/>
        </a:p>
      </dgm:t>
    </dgm:pt>
    <dgm:pt modelId="{E848C7BD-357D-4478-8574-513983E3645C}" type="parTrans" cxnId="{D85C4B9A-9AE5-4E0D-BE09-62940DF92508}">
      <dgm:prSet/>
      <dgm:spPr/>
      <dgm:t>
        <a:bodyPr/>
        <a:lstStyle/>
        <a:p>
          <a:endParaRPr lang="en-IN"/>
        </a:p>
      </dgm:t>
    </dgm:pt>
    <dgm:pt modelId="{D8E72C9B-EB13-4295-AFDF-CE8CD57A9BF9}" type="sibTrans" cxnId="{D85C4B9A-9AE5-4E0D-BE09-62940DF92508}">
      <dgm:prSet/>
      <dgm:spPr/>
      <dgm:t>
        <a:bodyPr/>
        <a:lstStyle/>
        <a:p>
          <a:endParaRPr lang="en-IN"/>
        </a:p>
      </dgm:t>
    </dgm:pt>
    <dgm:pt modelId="{5278A752-A747-4935-9FFF-AFEAED4A2574}">
      <dgm:prSet phldrT="[Text]"/>
      <dgm:spPr>
        <a:solidFill>
          <a:schemeClr val="accent1">
            <a:alpha val="90000"/>
          </a:schemeClr>
        </a:solidFill>
      </dgm:spPr>
      <dgm:t>
        <a:bodyPr/>
        <a:lstStyle/>
        <a:p>
          <a:r>
            <a:rPr lang="en-US" b="1" dirty="0"/>
            <a:t>East Zone</a:t>
          </a:r>
          <a:endParaRPr lang="en-IN" b="1" dirty="0"/>
        </a:p>
      </dgm:t>
    </dgm:pt>
    <dgm:pt modelId="{1FFC8559-426D-4739-BF47-F488BD958F2F}" type="parTrans" cxnId="{792B0787-FB76-4D71-8A37-CE724D72E763}">
      <dgm:prSet/>
      <dgm:spPr/>
      <dgm:t>
        <a:bodyPr/>
        <a:lstStyle/>
        <a:p>
          <a:endParaRPr lang="en-IN"/>
        </a:p>
      </dgm:t>
    </dgm:pt>
    <dgm:pt modelId="{77BF6991-C8EB-40D7-A4B5-9B3CBA6ECBF5}" type="sibTrans" cxnId="{792B0787-FB76-4D71-8A37-CE724D72E763}">
      <dgm:prSet/>
      <dgm:spPr/>
      <dgm:t>
        <a:bodyPr/>
        <a:lstStyle/>
        <a:p>
          <a:endParaRPr lang="en-IN"/>
        </a:p>
      </dgm:t>
    </dgm:pt>
    <dgm:pt modelId="{E67696BC-8512-41DC-866F-4BABC9C8F5D9}">
      <dgm:prSet phldrT="[Text]" custT="1"/>
      <dgm:spPr>
        <a:solidFill>
          <a:srgbClr val="FFB265"/>
        </a:solidFill>
      </dgm:spPr>
      <dgm:t>
        <a:bodyPr/>
        <a:lstStyle/>
        <a:p>
          <a:r>
            <a:rPr lang="en-US" sz="2000" b="1" dirty="0"/>
            <a:t>Season Wise Distribution</a:t>
          </a:r>
          <a:endParaRPr lang="en-IN" sz="2000" b="1" dirty="0"/>
        </a:p>
      </dgm:t>
    </dgm:pt>
    <dgm:pt modelId="{EEF5BE2F-258E-416C-AC66-56EF613DB31C}" type="parTrans" cxnId="{7986082D-1859-46D8-8CF1-808E5223DFF3}">
      <dgm:prSet/>
      <dgm:spPr/>
      <dgm:t>
        <a:bodyPr/>
        <a:lstStyle/>
        <a:p>
          <a:endParaRPr lang="en-IN"/>
        </a:p>
      </dgm:t>
    </dgm:pt>
    <dgm:pt modelId="{12A8FE9C-D3F5-47C5-81B8-DEAD4356A340}" type="sibTrans" cxnId="{7986082D-1859-46D8-8CF1-808E5223DFF3}">
      <dgm:prSet/>
      <dgm:spPr/>
      <dgm:t>
        <a:bodyPr/>
        <a:lstStyle/>
        <a:p>
          <a:endParaRPr lang="en-IN"/>
        </a:p>
      </dgm:t>
    </dgm:pt>
    <dgm:pt modelId="{A8EC1A2D-40CA-4316-8693-29968AE16C7F}">
      <dgm:prSet phldrT="[Text]"/>
      <dgm:spPr>
        <a:solidFill>
          <a:schemeClr val="accent6">
            <a:lumMod val="20000"/>
            <a:lumOff val="80000"/>
            <a:alpha val="90000"/>
          </a:schemeClr>
        </a:solidFill>
      </dgm:spPr>
      <dgm:t>
        <a:bodyPr/>
        <a:lstStyle/>
        <a:p>
          <a:r>
            <a:rPr lang="en-US" b="1" dirty="0"/>
            <a:t>Winter </a:t>
          </a:r>
          <a:endParaRPr lang="en-IN" b="1" dirty="0"/>
        </a:p>
      </dgm:t>
    </dgm:pt>
    <dgm:pt modelId="{02A9F8B3-EEAA-4477-8B3D-05DC263BD21D}" type="parTrans" cxnId="{0E1E65BF-0D67-4E4F-90AF-FD880E15A781}">
      <dgm:prSet/>
      <dgm:spPr/>
      <dgm:t>
        <a:bodyPr/>
        <a:lstStyle/>
        <a:p>
          <a:endParaRPr lang="en-IN"/>
        </a:p>
      </dgm:t>
    </dgm:pt>
    <dgm:pt modelId="{D399437F-B84C-40B5-B8FB-1882C1D5B47E}" type="sibTrans" cxnId="{0E1E65BF-0D67-4E4F-90AF-FD880E15A781}">
      <dgm:prSet/>
      <dgm:spPr/>
      <dgm:t>
        <a:bodyPr/>
        <a:lstStyle/>
        <a:p>
          <a:endParaRPr lang="en-IN"/>
        </a:p>
      </dgm:t>
    </dgm:pt>
    <dgm:pt modelId="{9149A363-5C18-4A75-ADBC-2F87B1CEF282}">
      <dgm:prSet phldrT="[Text]"/>
      <dgm:spPr>
        <a:solidFill>
          <a:schemeClr val="accent6">
            <a:lumMod val="20000"/>
            <a:lumOff val="80000"/>
            <a:alpha val="90000"/>
          </a:schemeClr>
        </a:solidFill>
      </dgm:spPr>
      <dgm:t>
        <a:bodyPr/>
        <a:lstStyle/>
        <a:p>
          <a:r>
            <a:rPr lang="en-US" b="1" dirty="0"/>
            <a:t>Spring</a:t>
          </a:r>
          <a:endParaRPr lang="en-IN" b="1" dirty="0"/>
        </a:p>
      </dgm:t>
    </dgm:pt>
    <dgm:pt modelId="{EFC86F74-872B-4B54-90E0-2812677E1527}" type="parTrans" cxnId="{1DDCF567-7EED-4A34-94B5-8F9895A826B4}">
      <dgm:prSet/>
      <dgm:spPr/>
      <dgm:t>
        <a:bodyPr/>
        <a:lstStyle/>
        <a:p>
          <a:endParaRPr lang="en-IN"/>
        </a:p>
      </dgm:t>
    </dgm:pt>
    <dgm:pt modelId="{C7CBC8E3-2A42-4E95-9D70-DAF5ED39E438}" type="sibTrans" cxnId="{1DDCF567-7EED-4A34-94B5-8F9895A826B4}">
      <dgm:prSet/>
      <dgm:spPr/>
      <dgm:t>
        <a:bodyPr/>
        <a:lstStyle/>
        <a:p>
          <a:endParaRPr lang="en-IN"/>
        </a:p>
      </dgm:t>
    </dgm:pt>
    <dgm:pt modelId="{3A53D81E-BC45-4AC8-88F5-4C9F0B79EBD8}">
      <dgm:prSet phldrT="[Text]"/>
      <dgm:spPr>
        <a:solidFill>
          <a:schemeClr val="accent1">
            <a:alpha val="90000"/>
          </a:schemeClr>
        </a:solidFill>
      </dgm:spPr>
      <dgm:t>
        <a:bodyPr/>
        <a:lstStyle/>
        <a:p>
          <a:r>
            <a:rPr lang="en-US" b="1" dirty="0"/>
            <a:t>West Zone</a:t>
          </a:r>
          <a:endParaRPr lang="en-IN" b="1" dirty="0"/>
        </a:p>
      </dgm:t>
    </dgm:pt>
    <dgm:pt modelId="{A6DF571F-0563-4B1D-8217-C06FD9CF34F7}" type="parTrans" cxnId="{A72117D7-5674-456F-B771-B2D79006A307}">
      <dgm:prSet/>
      <dgm:spPr/>
      <dgm:t>
        <a:bodyPr/>
        <a:lstStyle/>
        <a:p>
          <a:endParaRPr lang="en-IN"/>
        </a:p>
      </dgm:t>
    </dgm:pt>
    <dgm:pt modelId="{93D725D2-8F58-411A-B031-18482A06E3C6}" type="sibTrans" cxnId="{A72117D7-5674-456F-B771-B2D79006A307}">
      <dgm:prSet/>
      <dgm:spPr/>
      <dgm:t>
        <a:bodyPr/>
        <a:lstStyle/>
        <a:p>
          <a:endParaRPr lang="en-IN"/>
        </a:p>
      </dgm:t>
    </dgm:pt>
    <dgm:pt modelId="{7FE2D160-BADF-4C01-9BD8-2DAEF015144F}">
      <dgm:prSet phldrT="[Text]"/>
      <dgm:spPr>
        <a:solidFill>
          <a:schemeClr val="accent1">
            <a:alpha val="90000"/>
          </a:schemeClr>
        </a:solidFill>
      </dgm:spPr>
      <dgm:t>
        <a:bodyPr/>
        <a:lstStyle/>
        <a:p>
          <a:r>
            <a:rPr lang="en-US" b="1" dirty="0"/>
            <a:t>South Zone</a:t>
          </a:r>
          <a:endParaRPr lang="en-IN" b="1" dirty="0"/>
        </a:p>
      </dgm:t>
    </dgm:pt>
    <dgm:pt modelId="{60ABA1B8-0CDD-42B6-B685-882221243FD1}" type="parTrans" cxnId="{69E1EDAA-1E9B-4BB9-A26D-E4F5D238FD03}">
      <dgm:prSet/>
      <dgm:spPr/>
      <dgm:t>
        <a:bodyPr/>
        <a:lstStyle/>
        <a:p>
          <a:endParaRPr lang="en-IN"/>
        </a:p>
      </dgm:t>
    </dgm:pt>
    <dgm:pt modelId="{D4F98BBE-2455-415C-8EC6-8A080C3BCD76}" type="sibTrans" cxnId="{69E1EDAA-1E9B-4BB9-A26D-E4F5D238FD03}">
      <dgm:prSet/>
      <dgm:spPr/>
      <dgm:t>
        <a:bodyPr/>
        <a:lstStyle/>
        <a:p>
          <a:endParaRPr lang="en-IN"/>
        </a:p>
      </dgm:t>
    </dgm:pt>
    <dgm:pt modelId="{AAE793D2-03BE-4F35-943F-479FF11B58D1}">
      <dgm:prSet phldrT="[Text]"/>
      <dgm:spPr>
        <a:solidFill>
          <a:schemeClr val="accent1">
            <a:alpha val="90000"/>
          </a:schemeClr>
        </a:solidFill>
      </dgm:spPr>
      <dgm:t>
        <a:bodyPr/>
        <a:lstStyle/>
        <a:p>
          <a:r>
            <a:rPr lang="en-US" b="1" dirty="0"/>
            <a:t>Central Zone</a:t>
          </a:r>
          <a:endParaRPr lang="en-IN" b="1" dirty="0"/>
        </a:p>
      </dgm:t>
    </dgm:pt>
    <dgm:pt modelId="{070F17DF-2463-4794-A5F5-E8D7A6805FF6}" type="parTrans" cxnId="{38CB7BFA-BDF2-43B2-A42E-B61A49BD4CB2}">
      <dgm:prSet/>
      <dgm:spPr/>
      <dgm:t>
        <a:bodyPr/>
        <a:lstStyle/>
        <a:p>
          <a:endParaRPr lang="en-IN"/>
        </a:p>
      </dgm:t>
    </dgm:pt>
    <dgm:pt modelId="{46EAD650-A47D-44B9-AE39-279D4FDCE268}" type="sibTrans" cxnId="{38CB7BFA-BDF2-43B2-A42E-B61A49BD4CB2}">
      <dgm:prSet/>
      <dgm:spPr/>
      <dgm:t>
        <a:bodyPr/>
        <a:lstStyle/>
        <a:p>
          <a:endParaRPr lang="en-IN"/>
        </a:p>
      </dgm:t>
    </dgm:pt>
    <dgm:pt modelId="{A1551601-263A-462F-BCB6-5ACFC5800AC5}">
      <dgm:prSet phldrT="[Text]"/>
      <dgm:spPr>
        <a:solidFill>
          <a:schemeClr val="accent6">
            <a:lumMod val="20000"/>
            <a:lumOff val="80000"/>
            <a:alpha val="90000"/>
          </a:schemeClr>
        </a:solidFill>
      </dgm:spPr>
      <dgm:t>
        <a:bodyPr/>
        <a:lstStyle/>
        <a:p>
          <a:r>
            <a:rPr lang="en-US" b="1" dirty="0"/>
            <a:t>Summer</a:t>
          </a:r>
          <a:endParaRPr lang="en-IN" b="1" dirty="0"/>
        </a:p>
      </dgm:t>
    </dgm:pt>
    <dgm:pt modelId="{2CDCEBE3-8D20-46D6-A490-917F9D118857}" type="parTrans" cxnId="{08CE7680-2B64-4A32-AEF9-B7AF54CBF0EB}">
      <dgm:prSet/>
      <dgm:spPr/>
      <dgm:t>
        <a:bodyPr/>
        <a:lstStyle/>
        <a:p>
          <a:endParaRPr lang="en-IN"/>
        </a:p>
      </dgm:t>
    </dgm:pt>
    <dgm:pt modelId="{E4571DE0-E22C-43AC-8F26-FC3776494418}" type="sibTrans" cxnId="{08CE7680-2B64-4A32-AEF9-B7AF54CBF0EB}">
      <dgm:prSet/>
      <dgm:spPr/>
      <dgm:t>
        <a:bodyPr/>
        <a:lstStyle/>
        <a:p>
          <a:endParaRPr lang="en-IN"/>
        </a:p>
      </dgm:t>
    </dgm:pt>
    <dgm:pt modelId="{34BC31A6-96A4-4E60-82D7-5B227BE57B07}">
      <dgm:prSet phldrT="[Text]"/>
      <dgm:spPr>
        <a:solidFill>
          <a:schemeClr val="accent6">
            <a:lumMod val="20000"/>
            <a:lumOff val="80000"/>
            <a:alpha val="90000"/>
          </a:schemeClr>
        </a:solidFill>
      </dgm:spPr>
      <dgm:t>
        <a:bodyPr/>
        <a:lstStyle/>
        <a:p>
          <a:r>
            <a:rPr lang="en-US" b="1" dirty="0"/>
            <a:t>Autumn</a:t>
          </a:r>
          <a:endParaRPr lang="en-IN" b="1" dirty="0"/>
        </a:p>
      </dgm:t>
    </dgm:pt>
    <dgm:pt modelId="{AB683CCE-90F0-4AD4-BA1F-BA79DA54C24A}" type="parTrans" cxnId="{4FFB4FCA-7535-495D-88D0-F3BD315DE711}">
      <dgm:prSet/>
      <dgm:spPr/>
      <dgm:t>
        <a:bodyPr/>
        <a:lstStyle/>
        <a:p>
          <a:endParaRPr lang="en-IN"/>
        </a:p>
      </dgm:t>
    </dgm:pt>
    <dgm:pt modelId="{6D5077E0-CC62-497B-9CEE-39180D5BCE8C}" type="sibTrans" cxnId="{4FFB4FCA-7535-495D-88D0-F3BD315DE711}">
      <dgm:prSet/>
      <dgm:spPr/>
      <dgm:t>
        <a:bodyPr/>
        <a:lstStyle/>
        <a:p>
          <a:endParaRPr lang="en-IN"/>
        </a:p>
      </dgm:t>
    </dgm:pt>
    <dgm:pt modelId="{A289505A-4443-49FB-B567-0F772F693807}">
      <dgm:prSet phldrT="[Text]"/>
      <dgm:spPr>
        <a:solidFill>
          <a:schemeClr val="accent1">
            <a:lumMod val="90000"/>
            <a:alpha val="90000"/>
          </a:schemeClr>
        </a:solidFill>
      </dgm:spPr>
      <dgm:t>
        <a:bodyPr/>
        <a:lstStyle/>
        <a:p>
          <a:r>
            <a:rPr lang="en-US" b="1" dirty="0"/>
            <a:t>North Zone</a:t>
          </a:r>
          <a:endParaRPr lang="en-IN" b="1" dirty="0"/>
        </a:p>
      </dgm:t>
    </dgm:pt>
    <dgm:pt modelId="{034C3932-20DD-4975-828D-B715AC4EB235}" type="sibTrans" cxnId="{CB96F0AE-FFFC-4074-BE8C-0D28799E5FE7}">
      <dgm:prSet/>
      <dgm:spPr/>
      <dgm:t>
        <a:bodyPr/>
        <a:lstStyle/>
        <a:p>
          <a:endParaRPr lang="en-IN"/>
        </a:p>
      </dgm:t>
    </dgm:pt>
    <dgm:pt modelId="{D0C6EF99-1BF9-4D9D-A1A5-9F9979C03024}" type="parTrans" cxnId="{CB96F0AE-FFFC-4074-BE8C-0D28799E5FE7}">
      <dgm:prSet/>
      <dgm:spPr/>
      <dgm:t>
        <a:bodyPr/>
        <a:lstStyle/>
        <a:p>
          <a:endParaRPr lang="en-IN"/>
        </a:p>
      </dgm:t>
    </dgm:pt>
    <dgm:pt modelId="{6277BAB7-998E-4391-9716-08CF7F1003FC}" type="pres">
      <dgm:prSet presAssocID="{F68F0F62-55FC-4F28-B1E2-AED294A9FC85}" presName="diagram" presStyleCnt="0">
        <dgm:presLayoutVars>
          <dgm:chPref val="1"/>
          <dgm:dir/>
          <dgm:animOne val="branch"/>
          <dgm:animLvl val="lvl"/>
          <dgm:resizeHandles/>
        </dgm:presLayoutVars>
      </dgm:prSet>
      <dgm:spPr/>
    </dgm:pt>
    <dgm:pt modelId="{332A7569-734F-492C-8D7C-1B7C83C6C4A5}" type="pres">
      <dgm:prSet presAssocID="{D72DBBFE-8119-4685-A1F5-907650B8A761}" presName="root" presStyleCnt="0"/>
      <dgm:spPr/>
    </dgm:pt>
    <dgm:pt modelId="{B5F12DEB-716B-4200-A2D0-BB73CE176EDD}" type="pres">
      <dgm:prSet presAssocID="{D72DBBFE-8119-4685-A1F5-907650B8A761}" presName="rootComposite" presStyleCnt="0"/>
      <dgm:spPr/>
    </dgm:pt>
    <dgm:pt modelId="{BE1FBE63-27A6-420E-9828-7E9834791070}" type="pres">
      <dgm:prSet presAssocID="{D72DBBFE-8119-4685-A1F5-907650B8A761}" presName="rootText" presStyleLbl="node1" presStyleIdx="0" presStyleCnt="2" custScaleX="153064" custScaleY="131563"/>
      <dgm:spPr/>
    </dgm:pt>
    <dgm:pt modelId="{B2208FD2-1087-4F98-B7F8-64118DD60ABB}" type="pres">
      <dgm:prSet presAssocID="{D72DBBFE-8119-4685-A1F5-907650B8A761}" presName="rootConnector" presStyleLbl="node1" presStyleIdx="0" presStyleCnt="2"/>
      <dgm:spPr/>
    </dgm:pt>
    <dgm:pt modelId="{F848128E-0AC1-494B-BC34-3D2CDD5EAA17}" type="pres">
      <dgm:prSet presAssocID="{D72DBBFE-8119-4685-A1F5-907650B8A761}" presName="childShape" presStyleCnt="0"/>
      <dgm:spPr/>
    </dgm:pt>
    <dgm:pt modelId="{D0355989-E13B-4C7F-A9D5-B7B038FFAD14}" type="pres">
      <dgm:prSet presAssocID="{D0C6EF99-1BF9-4D9D-A1A5-9F9979C03024}" presName="Name13" presStyleLbl="parChTrans1D2" presStyleIdx="0" presStyleCnt="9"/>
      <dgm:spPr/>
    </dgm:pt>
    <dgm:pt modelId="{FB12323E-2643-430E-9D92-072FBE5C1EAF}" type="pres">
      <dgm:prSet presAssocID="{A289505A-4443-49FB-B567-0F772F693807}" presName="childText" presStyleLbl="bgAcc1" presStyleIdx="0" presStyleCnt="9">
        <dgm:presLayoutVars>
          <dgm:bulletEnabled val="1"/>
        </dgm:presLayoutVars>
      </dgm:prSet>
      <dgm:spPr/>
    </dgm:pt>
    <dgm:pt modelId="{6086DE8A-FDA7-4869-BE97-DCF5BD10A7E6}" type="pres">
      <dgm:prSet presAssocID="{1FFC8559-426D-4739-BF47-F488BD958F2F}" presName="Name13" presStyleLbl="parChTrans1D2" presStyleIdx="1" presStyleCnt="9"/>
      <dgm:spPr/>
    </dgm:pt>
    <dgm:pt modelId="{AA214D52-343F-4C5B-BDC9-9B57341DD22E}" type="pres">
      <dgm:prSet presAssocID="{5278A752-A747-4935-9FFF-AFEAED4A2574}" presName="childText" presStyleLbl="bgAcc1" presStyleIdx="1" presStyleCnt="9">
        <dgm:presLayoutVars>
          <dgm:bulletEnabled val="1"/>
        </dgm:presLayoutVars>
      </dgm:prSet>
      <dgm:spPr/>
    </dgm:pt>
    <dgm:pt modelId="{04C7EBD5-F337-481D-AD1C-2395162589D9}" type="pres">
      <dgm:prSet presAssocID="{A6DF571F-0563-4B1D-8217-C06FD9CF34F7}" presName="Name13" presStyleLbl="parChTrans1D2" presStyleIdx="2" presStyleCnt="9"/>
      <dgm:spPr/>
    </dgm:pt>
    <dgm:pt modelId="{764F47D0-EE83-4FA7-BA9D-E6814313C9A1}" type="pres">
      <dgm:prSet presAssocID="{3A53D81E-BC45-4AC8-88F5-4C9F0B79EBD8}" presName="childText" presStyleLbl="bgAcc1" presStyleIdx="2" presStyleCnt="9">
        <dgm:presLayoutVars>
          <dgm:bulletEnabled val="1"/>
        </dgm:presLayoutVars>
      </dgm:prSet>
      <dgm:spPr/>
    </dgm:pt>
    <dgm:pt modelId="{460A5403-0611-4DB9-A8D0-6AEC53CF91C1}" type="pres">
      <dgm:prSet presAssocID="{60ABA1B8-0CDD-42B6-B685-882221243FD1}" presName="Name13" presStyleLbl="parChTrans1D2" presStyleIdx="3" presStyleCnt="9"/>
      <dgm:spPr/>
    </dgm:pt>
    <dgm:pt modelId="{95207DE5-855D-4D50-A710-70989FD3CB4B}" type="pres">
      <dgm:prSet presAssocID="{7FE2D160-BADF-4C01-9BD8-2DAEF015144F}" presName="childText" presStyleLbl="bgAcc1" presStyleIdx="3" presStyleCnt="9">
        <dgm:presLayoutVars>
          <dgm:bulletEnabled val="1"/>
        </dgm:presLayoutVars>
      </dgm:prSet>
      <dgm:spPr/>
    </dgm:pt>
    <dgm:pt modelId="{103A7D22-E186-499B-AC9D-77D9A66F0F3C}" type="pres">
      <dgm:prSet presAssocID="{070F17DF-2463-4794-A5F5-E8D7A6805FF6}" presName="Name13" presStyleLbl="parChTrans1D2" presStyleIdx="4" presStyleCnt="9"/>
      <dgm:spPr/>
    </dgm:pt>
    <dgm:pt modelId="{5A8E33F2-A927-4A61-93EA-438BB737732F}" type="pres">
      <dgm:prSet presAssocID="{AAE793D2-03BE-4F35-943F-479FF11B58D1}" presName="childText" presStyleLbl="bgAcc1" presStyleIdx="4" presStyleCnt="9">
        <dgm:presLayoutVars>
          <dgm:bulletEnabled val="1"/>
        </dgm:presLayoutVars>
      </dgm:prSet>
      <dgm:spPr/>
    </dgm:pt>
    <dgm:pt modelId="{4C24F49E-45E7-4DBC-899E-098979D890FE}" type="pres">
      <dgm:prSet presAssocID="{E67696BC-8512-41DC-866F-4BABC9C8F5D9}" presName="root" presStyleCnt="0"/>
      <dgm:spPr/>
    </dgm:pt>
    <dgm:pt modelId="{40DEE525-56CE-47D2-903D-6F5964DE3A1A}" type="pres">
      <dgm:prSet presAssocID="{E67696BC-8512-41DC-866F-4BABC9C8F5D9}" presName="rootComposite" presStyleCnt="0"/>
      <dgm:spPr/>
    </dgm:pt>
    <dgm:pt modelId="{8707A0F0-71FE-4D4D-BADA-DC2D30DE9A01}" type="pres">
      <dgm:prSet presAssocID="{E67696BC-8512-41DC-866F-4BABC9C8F5D9}" presName="rootText" presStyleLbl="node1" presStyleIdx="1" presStyleCnt="2" custScaleX="160095" custScaleY="124152"/>
      <dgm:spPr/>
    </dgm:pt>
    <dgm:pt modelId="{3D8E079B-D7B4-47E5-80CB-FA38F26B98AE}" type="pres">
      <dgm:prSet presAssocID="{E67696BC-8512-41DC-866F-4BABC9C8F5D9}" presName="rootConnector" presStyleLbl="node1" presStyleIdx="1" presStyleCnt="2"/>
      <dgm:spPr/>
    </dgm:pt>
    <dgm:pt modelId="{89BBC997-7BD9-42B0-A732-FBAD65FEFDB4}" type="pres">
      <dgm:prSet presAssocID="{E67696BC-8512-41DC-866F-4BABC9C8F5D9}" presName="childShape" presStyleCnt="0"/>
      <dgm:spPr/>
    </dgm:pt>
    <dgm:pt modelId="{AE351EA7-D9AA-482B-86AB-A76EEA64FC5B}" type="pres">
      <dgm:prSet presAssocID="{02A9F8B3-EEAA-4477-8B3D-05DC263BD21D}" presName="Name13" presStyleLbl="parChTrans1D2" presStyleIdx="5" presStyleCnt="9"/>
      <dgm:spPr/>
    </dgm:pt>
    <dgm:pt modelId="{87C530DF-7CDC-4641-B0E6-69A4857A1072}" type="pres">
      <dgm:prSet presAssocID="{A8EC1A2D-40CA-4316-8693-29968AE16C7F}" presName="childText" presStyleLbl="bgAcc1" presStyleIdx="5" presStyleCnt="9">
        <dgm:presLayoutVars>
          <dgm:bulletEnabled val="1"/>
        </dgm:presLayoutVars>
      </dgm:prSet>
      <dgm:spPr/>
    </dgm:pt>
    <dgm:pt modelId="{5CFCD726-616F-4100-99A2-4B1C408EB7A1}" type="pres">
      <dgm:prSet presAssocID="{EFC86F74-872B-4B54-90E0-2812677E1527}" presName="Name13" presStyleLbl="parChTrans1D2" presStyleIdx="6" presStyleCnt="9"/>
      <dgm:spPr/>
    </dgm:pt>
    <dgm:pt modelId="{1D76FF15-8E56-4743-BCEE-683FE78AD4B3}" type="pres">
      <dgm:prSet presAssocID="{9149A363-5C18-4A75-ADBC-2F87B1CEF282}" presName="childText" presStyleLbl="bgAcc1" presStyleIdx="6" presStyleCnt="9">
        <dgm:presLayoutVars>
          <dgm:bulletEnabled val="1"/>
        </dgm:presLayoutVars>
      </dgm:prSet>
      <dgm:spPr/>
    </dgm:pt>
    <dgm:pt modelId="{6C800335-89B2-47FA-8E61-FD40A62C2343}" type="pres">
      <dgm:prSet presAssocID="{2CDCEBE3-8D20-46D6-A490-917F9D118857}" presName="Name13" presStyleLbl="parChTrans1D2" presStyleIdx="7" presStyleCnt="9"/>
      <dgm:spPr/>
    </dgm:pt>
    <dgm:pt modelId="{6929A207-E79A-495A-A64C-BE0F6D85C282}" type="pres">
      <dgm:prSet presAssocID="{A1551601-263A-462F-BCB6-5ACFC5800AC5}" presName="childText" presStyleLbl="bgAcc1" presStyleIdx="7" presStyleCnt="9">
        <dgm:presLayoutVars>
          <dgm:bulletEnabled val="1"/>
        </dgm:presLayoutVars>
      </dgm:prSet>
      <dgm:spPr/>
    </dgm:pt>
    <dgm:pt modelId="{38238486-8FD4-4520-AB79-2FF459B7B159}" type="pres">
      <dgm:prSet presAssocID="{AB683CCE-90F0-4AD4-BA1F-BA79DA54C24A}" presName="Name13" presStyleLbl="parChTrans1D2" presStyleIdx="8" presStyleCnt="9"/>
      <dgm:spPr/>
    </dgm:pt>
    <dgm:pt modelId="{42E6B310-0BE2-45C8-9F3B-7429EAED9A8E}" type="pres">
      <dgm:prSet presAssocID="{34BC31A6-96A4-4E60-82D7-5B227BE57B07}" presName="childText" presStyleLbl="bgAcc1" presStyleIdx="8" presStyleCnt="9">
        <dgm:presLayoutVars>
          <dgm:bulletEnabled val="1"/>
        </dgm:presLayoutVars>
      </dgm:prSet>
      <dgm:spPr/>
    </dgm:pt>
  </dgm:ptLst>
  <dgm:cxnLst>
    <dgm:cxn modelId="{19806815-C841-47BE-8FD9-B885F2FBA3B6}" type="presOf" srcId="{AAE793D2-03BE-4F35-943F-479FF11B58D1}" destId="{5A8E33F2-A927-4A61-93EA-438BB737732F}" srcOrd="0" destOrd="0" presId="urn:microsoft.com/office/officeart/2005/8/layout/hierarchy3"/>
    <dgm:cxn modelId="{202E311F-D21C-4961-A008-1A8F3B0B3E7F}" type="presOf" srcId="{D72DBBFE-8119-4685-A1F5-907650B8A761}" destId="{B2208FD2-1087-4F98-B7F8-64118DD60ABB}" srcOrd="1" destOrd="0" presId="urn:microsoft.com/office/officeart/2005/8/layout/hierarchy3"/>
    <dgm:cxn modelId="{7986082D-1859-46D8-8CF1-808E5223DFF3}" srcId="{F68F0F62-55FC-4F28-B1E2-AED294A9FC85}" destId="{E67696BC-8512-41DC-866F-4BABC9C8F5D9}" srcOrd="1" destOrd="0" parTransId="{EEF5BE2F-258E-416C-AC66-56EF613DB31C}" sibTransId="{12A8FE9C-D3F5-47C5-81B8-DEAD4356A340}"/>
    <dgm:cxn modelId="{D2555333-5393-4161-B144-25B9F108B152}" type="presOf" srcId="{F68F0F62-55FC-4F28-B1E2-AED294A9FC85}" destId="{6277BAB7-998E-4391-9716-08CF7F1003FC}" srcOrd="0" destOrd="0" presId="urn:microsoft.com/office/officeart/2005/8/layout/hierarchy3"/>
    <dgm:cxn modelId="{41F71A64-FAF8-4C01-936B-DAB24D539393}" type="presOf" srcId="{E67696BC-8512-41DC-866F-4BABC9C8F5D9}" destId="{8707A0F0-71FE-4D4D-BADA-DC2D30DE9A01}" srcOrd="0" destOrd="0" presId="urn:microsoft.com/office/officeart/2005/8/layout/hierarchy3"/>
    <dgm:cxn modelId="{1DDCF567-7EED-4A34-94B5-8F9895A826B4}" srcId="{E67696BC-8512-41DC-866F-4BABC9C8F5D9}" destId="{9149A363-5C18-4A75-ADBC-2F87B1CEF282}" srcOrd="1" destOrd="0" parTransId="{EFC86F74-872B-4B54-90E0-2812677E1527}" sibTransId="{C7CBC8E3-2A42-4E95-9D70-DAF5ED39E438}"/>
    <dgm:cxn modelId="{2B001D6A-CDA4-4451-81EB-FE02F9CFCD21}" type="presOf" srcId="{D72DBBFE-8119-4685-A1F5-907650B8A761}" destId="{BE1FBE63-27A6-420E-9828-7E9834791070}" srcOrd="0" destOrd="0" presId="urn:microsoft.com/office/officeart/2005/8/layout/hierarchy3"/>
    <dgm:cxn modelId="{729A6F4F-2BB2-4E47-8A0D-A7130DDE799D}" type="presOf" srcId="{EFC86F74-872B-4B54-90E0-2812677E1527}" destId="{5CFCD726-616F-4100-99A2-4B1C408EB7A1}" srcOrd="0" destOrd="0" presId="urn:microsoft.com/office/officeart/2005/8/layout/hierarchy3"/>
    <dgm:cxn modelId="{6FBC9878-2471-4B72-83EE-02CA0CD9A3A7}" type="presOf" srcId="{2CDCEBE3-8D20-46D6-A490-917F9D118857}" destId="{6C800335-89B2-47FA-8E61-FD40A62C2343}" srcOrd="0" destOrd="0" presId="urn:microsoft.com/office/officeart/2005/8/layout/hierarchy3"/>
    <dgm:cxn modelId="{08CE7680-2B64-4A32-AEF9-B7AF54CBF0EB}" srcId="{E67696BC-8512-41DC-866F-4BABC9C8F5D9}" destId="{A1551601-263A-462F-BCB6-5ACFC5800AC5}" srcOrd="2" destOrd="0" parTransId="{2CDCEBE3-8D20-46D6-A490-917F9D118857}" sibTransId="{E4571DE0-E22C-43AC-8F26-FC3776494418}"/>
    <dgm:cxn modelId="{B3856782-F557-4053-8840-D810E436E5AD}" type="presOf" srcId="{3A53D81E-BC45-4AC8-88F5-4C9F0B79EBD8}" destId="{764F47D0-EE83-4FA7-BA9D-E6814313C9A1}" srcOrd="0" destOrd="0" presId="urn:microsoft.com/office/officeart/2005/8/layout/hierarchy3"/>
    <dgm:cxn modelId="{792B0787-FB76-4D71-8A37-CE724D72E763}" srcId="{D72DBBFE-8119-4685-A1F5-907650B8A761}" destId="{5278A752-A747-4935-9FFF-AFEAED4A2574}" srcOrd="1" destOrd="0" parTransId="{1FFC8559-426D-4739-BF47-F488BD958F2F}" sibTransId="{77BF6991-C8EB-40D7-A4B5-9B3CBA6ECBF5}"/>
    <dgm:cxn modelId="{ED3D118A-558B-41D4-9099-4ACB73E95086}" type="presOf" srcId="{070F17DF-2463-4794-A5F5-E8D7A6805FF6}" destId="{103A7D22-E186-499B-AC9D-77D9A66F0F3C}" srcOrd="0" destOrd="0" presId="urn:microsoft.com/office/officeart/2005/8/layout/hierarchy3"/>
    <dgm:cxn modelId="{69FD7598-65DA-4FA4-9BE8-B296F3CAA8B0}" type="presOf" srcId="{E67696BC-8512-41DC-866F-4BABC9C8F5D9}" destId="{3D8E079B-D7B4-47E5-80CB-FA38F26B98AE}" srcOrd="1" destOrd="0" presId="urn:microsoft.com/office/officeart/2005/8/layout/hierarchy3"/>
    <dgm:cxn modelId="{D85C4B9A-9AE5-4E0D-BE09-62940DF92508}" srcId="{F68F0F62-55FC-4F28-B1E2-AED294A9FC85}" destId="{D72DBBFE-8119-4685-A1F5-907650B8A761}" srcOrd="0" destOrd="0" parTransId="{E848C7BD-357D-4478-8574-513983E3645C}" sibTransId="{D8E72C9B-EB13-4295-AFDF-CE8CD57A9BF9}"/>
    <dgm:cxn modelId="{188C5CA2-7180-4504-8629-91C06CB2E008}" type="presOf" srcId="{1FFC8559-426D-4739-BF47-F488BD958F2F}" destId="{6086DE8A-FDA7-4869-BE97-DCF5BD10A7E6}" srcOrd="0" destOrd="0" presId="urn:microsoft.com/office/officeart/2005/8/layout/hierarchy3"/>
    <dgm:cxn modelId="{9746CCA8-26B5-4C03-BD02-ADEBAAB933FD}" type="presOf" srcId="{AB683CCE-90F0-4AD4-BA1F-BA79DA54C24A}" destId="{38238486-8FD4-4520-AB79-2FF459B7B159}" srcOrd="0" destOrd="0" presId="urn:microsoft.com/office/officeart/2005/8/layout/hierarchy3"/>
    <dgm:cxn modelId="{69E1EDAA-1E9B-4BB9-A26D-E4F5D238FD03}" srcId="{D72DBBFE-8119-4685-A1F5-907650B8A761}" destId="{7FE2D160-BADF-4C01-9BD8-2DAEF015144F}" srcOrd="3" destOrd="0" parTransId="{60ABA1B8-0CDD-42B6-B685-882221243FD1}" sibTransId="{D4F98BBE-2455-415C-8EC6-8A080C3BCD76}"/>
    <dgm:cxn modelId="{CB96F0AE-FFFC-4074-BE8C-0D28799E5FE7}" srcId="{D72DBBFE-8119-4685-A1F5-907650B8A761}" destId="{A289505A-4443-49FB-B567-0F772F693807}" srcOrd="0" destOrd="0" parTransId="{D0C6EF99-1BF9-4D9D-A1A5-9F9979C03024}" sibTransId="{034C3932-20DD-4975-828D-B715AC4EB235}"/>
    <dgm:cxn modelId="{E0D5E3B5-7AC4-464F-A7B1-54655C4B2453}" type="presOf" srcId="{A8EC1A2D-40CA-4316-8693-29968AE16C7F}" destId="{87C530DF-7CDC-4641-B0E6-69A4857A1072}" srcOrd="0" destOrd="0" presId="urn:microsoft.com/office/officeart/2005/8/layout/hierarchy3"/>
    <dgm:cxn modelId="{0E1E65BF-0D67-4E4F-90AF-FD880E15A781}" srcId="{E67696BC-8512-41DC-866F-4BABC9C8F5D9}" destId="{A8EC1A2D-40CA-4316-8693-29968AE16C7F}" srcOrd="0" destOrd="0" parTransId="{02A9F8B3-EEAA-4477-8B3D-05DC263BD21D}" sibTransId="{D399437F-B84C-40B5-B8FB-1882C1D5B47E}"/>
    <dgm:cxn modelId="{EE8477C1-FE6D-4FE0-8DF0-DF32278A0568}" type="presOf" srcId="{9149A363-5C18-4A75-ADBC-2F87B1CEF282}" destId="{1D76FF15-8E56-4743-BCEE-683FE78AD4B3}" srcOrd="0" destOrd="0" presId="urn:microsoft.com/office/officeart/2005/8/layout/hierarchy3"/>
    <dgm:cxn modelId="{EBF25FC7-ABFD-459C-AF50-B39AAC5696AF}" type="presOf" srcId="{34BC31A6-96A4-4E60-82D7-5B227BE57B07}" destId="{42E6B310-0BE2-45C8-9F3B-7429EAED9A8E}" srcOrd="0" destOrd="0" presId="urn:microsoft.com/office/officeart/2005/8/layout/hierarchy3"/>
    <dgm:cxn modelId="{4FFB4FCA-7535-495D-88D0-F3BD315DE711}" srcId="{E67696BC-8512-41DC-866F-4BABC9C8F5D9}" destId="{34BC31A6-96A4-4E60-82D7-5B227BE57B07}" srcOrd="3" destOrd="0" parTransId="{AB683CCE-90F0-4AD4-BA1F-BA79DA54C24A}" sibTransId="{6D5077E0-CC62-497B-9CEE-39180D5BCE8C}"/>
    <dgm:cxn modelId="{D91085CA-F1DD-4F92-8E45-04DA4077F3F4}" type="presOf" srcId="{60ABA1B8-0CDD-42B6-B685-882221243FD1}" destId="{460A5403-0611-4DB9-A8D0-6AEC53CF91C1}" srcOrd="0" destOrd="0" presId="urn:microsoft.com/office/officeart/2005/8/layout/hierarchy3"/>
    <dgm:cxn modelId="{6B83ECD6-EAA5-43E1-BA12-C0C79F11B3BC}" type="presOf" srcId="{5278A752-A747-4935-9FFF-AFEAED4A2574}" destId="{AA214D52-343F-4C5B-BDC9-9B57341DD22E}" srcOrd="0" destOrd="0" presId="urn:microsoft.com/office/officeart/2005/8/layout/hierarchy3"/>
    <dgm:cxn modelId="{A72117D7-5674-456F-B771-B2D79006A307}" srcId="{D72DBBFE-8119-4685-A1F5-907650B8A761}" destId="{3A53D81E-BC45-4AC8-88F5-4C9F0B79EBD8}" srcOrd="2" destOrd="0" parTransId="{A6DF571F-0563-4B1D-8217-C06FD9CF34F7}" sibTransId="{93D725D2-8F58-411A-B031-18482A06E3C6}"/>
    <dgm:cxn modelId="{DCE7BFE1-8E59-4610-9516-AA4750E9EF5B}" type="presOf" srcId="{A289505A-4443-49FB-B567-0F772F693807}" destId="{FB12323E-2643-430E-9D92-072FBE5C1EAF}" srcOrd="0" destOrd="0" presId="urn:microsoft.com/office/officeart/2005/8/layout/hierarchy3"/>
    <dgm:cxn modelId="{4F1DC3E4-8A03-4BCF-B1AB-58CDBB7CE144}" type="presOf" srcId="{A6DF571F-0563-4B1D-8217-C06FD9CF34F7}" destId="{04C7EBD5-F337-481D-AD1C-2395162589D9}" srcOrd="0" destOrd="0" presId="urn:microsoft.com/office/officeart/2005/8/layout/hierarchy3"/>
    <dgm:cxn modelId="{647B6BEA-BB33-4522-8972-D318E03359A1}" type="presOf" srcId="{02A9F8B3-EEAA-4477-8B3D-05DC263BD21D}" destId="{AE351EA7-D9AA-482B-86AB-A76EEA64FC5B}" srcOrd="0" destOrd="0" presId="urn:microsoft.com/office/officeart/2005/8/layout/hierarchy3"/>
    <dgm:cxn modelId="{F5BA76F2-A085-4194-9636-BF97352AD197}" type="presOf" srcId="{D0C6EF99-1BF9-4D9D-A1A5-9F9979C03024}" destId="{D0355989-E13B-4C7F-A9D5-B7B038FFAD14}" srcOrd="0" destOrd="0" presId="urn:microsoft.com/office/officeart/2005/8/layout/hierarchy3"/>
    <dgm:cxn modelId="{B2FECDF2-F39B-44A6-8669-BB1A241962DA}" type="presOf" srcId="{A1551601-263A-462F-BCB6-5ACFC5800AC5}" destId="{6929A207-E79A-495A-A64C-BE0F6D85C282}" srcOrd="0" destOrd="0" presId="urn:microsoft.com/office/officeart/2005/8/layout/hierarchy3"/>
    <dgm:cxn modelId="{7B1C26F3-2C1F-4773-BBD8-A0E7AAEEE4A2}" type="presOf" srcId="{7FE2D160-BADF-4C01-9BD8-2DAEF015144F}" destId="{95207DE5-855D-4D50-A710-70989FD3CB4B}" srcOrd="0" destOrd="0" presId="urn:microsoft.com/office/officeart/2005/8/layout/hierarchy3"/>
    <dgm:cxn modelId="{38CB7BFA-BDF2-43B2-A42E-B61A49BD4CB2}" srcId="{D72DBBFE-8119-4685-A1F5-907650B8A761}" destId="{AAE793D2-03BE-4F35-943F-479FF11B58D1}" srcOrd="4" destOrd="0" parTransId="{070F17DF-2463-4794-A5F5-E8D7A6805FF6}" sibTransId="{46EAD650-A47D-44B9-AE39-279D4FDCE268}"/>
    <dgm:cxn modelId="{63B2AF9F-6BBE-4884-A556-4410E32111AE}" type="presParOf" srcId="{6277BAB7-998E-4391-9716-08CF7F1003FC}" destId="{332A7569-734F-492C-8D7C-1B7C83C6C4A5}" srcOrd="0" destOrd="0" presId="urn:microsoft.com/office/officeart/2005/8/layout/hierarchy3"/>
    <dgm:cxn modelId="{14848A84-AB0F-4DF7-B9E2-54CD1C91E38E}" type="presParOf" srcId="{332A7569-734F-492C-8D7C-1B7C83C6C4A5}" destId="{B5F12DEB-716B-4200-A2D0-BB73CE176EDD}" srcOrd="0" destOrd="0" presId="urn:microsoft.com/office/officeart/2005/8/layout/hierarchy3"/>
    <dgm:cxn modelId="{8CF3B88C-8690-4CEF-A6CE-F3C41FE9FBCC}" type="presParOf" srcId="{B5F12DEB-716B-4200-A2D0-BB73CE176EDD}" destId="{BE1FBE63-27A6-420E-9828-7E9834791070}" srcOrd="0" destOrd="0" presId="urn:microsoft.com/office/officeart/2005/8/layout/hierarchy3"/>
    <dgm:cxn modelId="{C3255B50-2246-4A82-B6DD-E58C73B5FD3D}" type="presParOf" srcId="{B5F12DEB-716B-4200-A2D0-BB73CE176EDD}" destId="{B2208FD2-1087-4F98-B7F8-64118DD60ABB}" srcOrd="1" destOrd="0" presId="urn:microsoft.com/office/officeart/2005/8/layout/hierarchy3"/>
    <dgm:cxn modelId="{402CF29A-FE76-494F-9293-196F25004E5F}" type="presParOf" srcId="{332A7569-734F-492C-8D7C-1B7C83C6C4A5}" destId="{F848128E-0AC1-494B-BC34-3D2CDD5EAA17}" srcOrd="1" destOrd="0" presId="urn:microsoft.com/office/officeart/2005/8/layout/hierarchy3"/>
    <dgm:cxn modelId="{F455F7B1-857E-43CE-B0E5-D7D8E8C3C07F}" type="presParOf" srcId="{F848128E-0AC1-494B-BC34-3D2CDD5EAA17}" destId="{D0355989-E13B-4C7F-A9D5-B7B038FFAD14}" srcOrd="0" destOrd="0" presId="urn:microsoft.com/office/officeart/2005/8/layout/hierarchy3"/>
    <dgm:cxn modelId="{0B0C8AFF-5471-48E9-BA57-C128CA19B872}" type="presParOf" srcId="{F848128E-0AC1-494B-BC34-3D2CDD5EAA17}" destId="{FB12323E-2643-430E-9D92-072FBE5C1EAF}" srcOrd="1" destOrd="0" presId="urn:microsoft.com/office/officeart/2005/8/layout/hierarchy3"/>
    <dgm:cxn modelId="{46CB4E26-BC2C-4166-8A27-8CC858D1EEAF}" type="presParOf" srcId="{F848128E-0AC1-494B-BC34-3D2CDD5EAA17}" destId="{6086DE8A-FDA7-4869-BE97-DCF5BD10A7E6}" srcOrd="2" destOrd="0" presId="urn:microsoft.com/office/officeart/2005/8/layout/hierarchy3"/>
    <dgm:cxn modelId="{D024F38E-49A8-4329-A81D-DB01DD0D082A}" type="presParOf" srcId="{F848128E-0AC1-494B-BC34-3D2CDD5EAA17}" destId="{AA214D52-343F-4C5B-BDC9-9B57341DD22E}" srcOrd="3" destOrd="0" presId="urn:microsoft.com/office/officeart/2005/8/layout/hierarchy3"/>
    <dgm:cxn modelId="{79212512-6B92-4F85-ABEE-83F41B06521B}" type="presParOf" srcId="{F848128E-0AC1-494B-BC34-3D2CDD5EAA17}" destId="{04C7EBD5-F337-481D-AD1C-2395162589D9}" srcOrd="4" destOrd="0" presId="urn:microsoft.com/office/officeart/2005/8/layout/hierarchy3"/>
    <dgm:cxn modelId="{2949A666-BEC7-4107-846A-E80096522857}" type="presParOf" srcId="{F848128E-0AC1-494B-BC34-3D2CDD5EAA17}" destId="{764F47D0-EE83-4FA7-BA9D-E6814313C9A1}" srcOrd="5" destOrd="0" presId="urn:microsoft.com/office/officeart/2005/8/layout/hierarchy3"/>
    <dgm:cxn modelId="{7040028B-35D5-4881-BEC4-C4E91431E411}" type="presParOf" srcId="{F848128E-0AC1-494B-BC34-3D2CDD5EAA17}" destId="{460A5403-0611-4DB9-A8D0-6AEC53CF91C1}" srcOrd="6" destOrd="0" presId="urn:microsoft.com/office/officeart/2005/8/layout/hierarchy3"/>
    <dgm:cxn modelId="{C7903BDB-25C3-4EC4-9889-76D37961832B}" type="presParOf" srcId="{F848128E-0AC1-494B-BC34-3D2CDD5EAA17}" destId="{95207DE5-855D-4D50-A710-70989FD3CB4B}" srcOrd="7" destOrd="0" presId="urn:microsoft.com/office/officeart/2005/8/layout/hierarchy3"/>
    <dgm:cxn modelId="{70AFBD81-8A0C-404F-9D9E-8D6A5FA24155}" type="presParOf" srcId="{F848128E-0AC1-494B-BC34-3D2CDD5EAA17}" destId="{103A7D22-E186-499B-AC9D-77D9A66F0F3C}" srcOrd="8" destOrd="0" presId="urn:microsoft.com/office/officeart/2005/8/layout/hierarchy3"/>
    <dgm:cxn modelId="{14C0A847-4095-4F86-AADE-4205ABE6CC7B}" type="presParOf" srcId="{F848128E-0AC1-494B-BC34-3D2CDD5EAA17}" destId="{5A8E33F2-A927-4A61-93EA-438BB737732F}" srcOrd="9" destOrd="0" presId="urn:microsoft.com/office/officeart/2005/8/layout/hierarchy3"/>
    <dgm:cxn modelId="{D690FD05-A4E9-42D4-B3BC-E0C48A98D3FC}" type="presParOf" srcId="{6277BAB7-998E-4391-9716-08CF7F1003FC}" destId="{4C24F49E-45E7-4DBC-899E-098979D890FE}" srcOrd="1" destOrd="0" presId="urn:microsoft.com/office/officeart/2005/8/layout/hierarchy3"/>
    <dgm:cxn modelId="{D620B421-C1E3-4978-B3DD-37F3EEAF3210}" type="presParOf" srcId="{4C24F49E-45E7-4DBC-899E-098979D890FE}" destId="{40DEE525-56CE-47D2-903D-6F5964DE3A1A}" srcOrd="0" destOrd="0" presId="urn:microsoft.com/office/officeart/2005/8/layout/hierarchy3"/>
    <dgm:cxn modelId="{53BD6B5A-8B5E-46F2-9C4B-668C6D605442}" type="presParOf" srcId="{40DEE525-56CE-47D2-903D-6F5964DE3A1A}" destId="{8707A0F0-71FE-4D4D-BADA-DC2D30DE9A01}" srcOrd="0" destOrd="0" presId="urn:microsoft.com/office/officeart/2005/8/layout/hierarchy3"/>
    <dgm:cxn modelId="{750FC6CD-BDA7-4217-AE55-14226F7B4882}" type="presParOf" srcId="{40DEE525-56CE-47D2-903D-6F5964DE3A1A}" destId="{3D8E079B-D7B4-47E5-80CB-FA38F26B98AE}" srcOrd="1" destOrd="0" presId="urn:microsoft.com/office/officeart/2005/8/layout/hierarchy3"/>
    <dgm:cxn modelId="{D29ADB2F-7E3C-4BC8-BB5D-07EA0D135268}" type="presParOf" srcId="{4C24F49E-45E7-4DBC-899E-098979D890FE}" destId="{89BBC997-7BD9-42B0-A732-FBAD65FEFDB4}" srcOrd="1" destOrd="0" presId="urn:microsoft.com/office/officeart/2005/8/layout/hierarchy3"/>
    <dgm:cxn modelId="{FE99D93A-0F8C-4657-AA7D-5C087D6FE09C}" type="presParOf" srcId="{89BBC997-7BD9-42B0-A732-FBAD65FEFDB4}" destId="{AE351EA7-D9AA-482B-86AB-A76EEA64FC5B}" srcOrd="0" destOrd="0" presId="urn:microsoft.com/office/officeart/2005/8/layout/hierarchy3"/>
    <dgm:cxn modelId="{18E9067B-F310-4196-80BB-2AB234EF57DB}" type="presParOf" srcId="{89BBC997-7BD9-42B0-A732-FBAD65FEFDB4}" destId="{87C530DF-7CDC-4641-B0E6-69A4857A1072}" srcOrd="1" destOrd="0" presId="urn:microsoft.com/office/officeart/2005/8/layout/hierarchy3"/>
    <dgm:cxn modelId="{F5CBB9AC-BE78-4326-B2F7-4018889B6448}" type="presParOf" srcId="{89BBC997-7BD9-42B0-A732-FBAD65FEFDB4}" destId="{5CFCD726-616F-4100-99A2-4B1C408EB7A1}" srcOrd="2" destOrd="0" presId="urn:microsoft.com/office/officeart/2005/8/layout/hierarchy3"/>
    <dgm:cxn modelId="{F3DBEE1A-77F0-4BF3-9A97-93B7FE2C55FF}" type="presParOf" srcId="{89BBC997-7BD9-42B0-A732-FBAD65FEFDB4}" destId="{1D76FF15-8E56-4743-BCEE-683FE78AD4B3}" srcOrd="3" destOrd="0" presId="urn:microsoft.com/office/officeart/2005/8/layout/hierarchy3"/>
    <dgm:cxn modelId="{088113E6-0DEA-4BFF-B7BF-62A1866FE1CB}" type="presParOf" srcId="{89BBC997-7BD9-42B0-A732-FBAD65FEFDB4}" destId="{6C800335-89B2-47FA-8E61-FD40A62C2343}" srcOrd="4" destOrd="0" presId="urn:microsoft.com/office/officeart/2005/8/layout/hierarchy3"/>
    <dgm:cxn modelId="{EEF0E9F5-1EFE-451C-A2A5-EFD92CCE68BD}" type="presParOf" srcId="{89BBC997-7BD9-42B0-A732-FBAD65FEFDB4}" destId="{6929A207-E79A-495A-A64C-BE0F6D85C282}" srcOrd="5" destOrd="0" presId="urn:microsoft.com/office/officeart/2005/8/layout/hierarchy3"/>
    <dgm:cxn modelId="{48C724EE-FAD8-467E-9827-9366A399C045}" type="presParOf" srcId="{89BBC997-7BD9-42B0-A732-FBAD65FEFDB4}" destId="{38238486-8FD4-4520-AB79-2FF459B7B159}" srcOrd="6" destOrd="0" presId="urn:microsoft.com/office/officeart/2005/8/layout/hierarchy3"/>
    <dgm:cxn modelId="{F2A37A65-FE61-4787-A874-01C9D87E4616}" type="presParOf" srcId="{89BBC997-7BD9-42B0-A732-FBAD65FEFDB4}" destId="{42E6B310-0BE2-45C8-9F3B-7429EAED9A8E}"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074656F-040F-41DC-90BD-314B3F0B5B8C}"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IN"/>
        </a:p>
      </dgm:t>
    </dgm:pt>
    <dgm:pt modelId="{3DAD47C8-94C0-41BD-8608-0FB9557F7E8B}">
      <dgm:prSet phldrT="[Text]"/>
      <dgm:spPr>
        <a:solidFill>
          <a:srgbClr val="FFB265"/>
        </a:solidFill>
      </dgm:spPr>
      <dgm:t>
        <a:bodyPr/>
        <a:lstStyle/>
        <a:p>
          <a:r>
            <a:rPr lang="en-US" b="1" dirty="0">
              <a:solidFill>
                <a:schemeClr val="tx1"/>
              </a:solidFill>
            </a:rPr>
            <a:t>Data Collection</a:t>
          </a:r>
          <a:endParaRPr lang="en-IN" b="1" dirty="0">
            <a:solidFill>
              <a:schemeClr val="tx1"/>
            </a:solidFill>
          </a:endParaRPr>
        </a:p>
      </dgm:t>
    </dgm:pt>
    <dgm:pt modelId="{6B840066-C34B-47A1-858C-C63B7F2CE228}" type="parTrans" cxnId="{8C473B4C-F725-4951-A47D-D8B91F9B99CA}">
      <dgm:prSet/>
      <dgm:spPr/>
      <dgm:t>
        <a:bodyPr/>
        <a:lstStyle/>
        <a:p>
          <a:endParaRPr lang="en-IN"/>
        </a:p>
      </dgm:t>
    </dgm:pt>
    <dgm:pt modelId="{B58CF41A-EFC1-4D5E-98F5-FA09586C85EF}" type="sibTrans" cxnId="{8C473B4C-F725-4951-A47D-D8B91F9B99CA}">
      <dgm:prSet/>
      <dgm:spPr/>
      <dgm:t>
        <a:bodyPr/>
        <a:lstStyle/>
        <a:p>
          <a:endParaRPr lang="en-IN"/>
        </a:p>
      </dgm:t>
    </dgm:pt>
    <dgm:pt modelId="{AB44CEBA-E257-46AB-8F28-2A6FF5845FD3}">
      <dgm:prSet phldrT="[Text]"/>
      <dgm:spPr/>
      <dgm:t>
        <a:bodyPr/>
        <a:lstStyle/>
        <a:p>
          <a:r>
            <a:rPr lang="en-US" b="1" dirty="0"/>
            <a:t>Collected from </a:t>
          </a:r>
          <a:r>
            <a:rPr lang="en-US" b="1" dirty="0" err="1"/>
            <a:t>Meteostat</a:t>
          </a:r>
          <a:endParaRPr lang="en-IN" b="1" dirty="0"/>
        </a:p>
      </dgm:t>
    </dgm:pt>
    <dgm:pt modelId="{8F8C9095-E9E5-47DB-9E9D-0753FB9F3B38}" type="parTrans" cxnId="{7F8E264A-3A82-414C-8EAA-C8943F0D891F}">
      <dgm:prSet/>
      <dgm:spPr/>
      <dgm:t>
        <a:bodyPr/>
        <a:lstStyle/>
        <a:p>
          <a:endParaRPr lang="en-IN"/>
        </a:p>
      </dgm:t>
    </dgm:pt>
    <dgm:pt modelId="{C29C55E2-C597-4B43-A9AE-FD69CCE2414B}" type="sibTrans" cxnId="{7F8E264A-3A82-414C-8EAA-C8943F0D891F}">
      <dgm:prSet/>
      <dgm:spPr/>
      <dgm:t>
        <a:bodyPr/>
        <a:lstStyle/>
        <a:p>
          <a:endParaRPr lang="en-IN"/>
        </a:p>
      </dgm:t>
    </dgm:pt>
    <dgm:pt modelId="{FEB14F83-7F01-40CF-9A4C-BA5784CDAB91}">
      <dgm:prSet phldrT="[Text]"/>
      <dgm:spPr>
        <a:solidFill>
          <a:srgbClr val="A9DA74"/>
        </a:solidFill>
      </dgm:spPr>
      <dgm:t>
        <a:bodyPr/>
        <a:lstStyle/>
        <a:p>
          <a:r>
            <a:rPr lang="en-US" b="1" dirty="0">
              <a:solidFill>
                <a:schemeClr val="tx1"/>
              </a:solidFill>
            </a:rPr>
            <a:t>Data</a:t>
          </a:r>
          <a:br>
            <a:rPr lang="en-US" b="1" dirty="0">
              <a:solidFill>
                <a:schemeClr val="tx1"/>
              </a:solidFill>
            </a:rPr>
          </a:br>
          <a:r>
            <a:rPr lang="en-US" b="1" dirty="0">
              <a:solidFill>
                <a:schemeClr val="tx1"/>
              </a:solidFill>
            </a:rPr>
            <a:t>Preprocessing</a:t>
          </a:r>
          <a:endParaRPr lang="en-IN" b="1" dirty="0">
            <a:solidFill>
              <a:schemeClr val="tx1"/>
            </a:solidFill>
          </a:endParaRPr>
        </a:p>
      </dgm:t>
    </dgm:pt>
    <dgm:pt modelId="{69BA0F2D-9EBE-418C-9CE0-9E9943568187}" type="parTrans" cxnId="{D559D6C8-4A21-4113-B599-71AB32A5EE27}">
      <dgm:prSet/>
      <dgm:spPr/>
      <dgm:t>
        <a:bodyPr/>
        <a:lstStyle/>
        <a:p>
          <a:endParaRPr lang="en-IN"/>
        </a:p>
      </dgm:t>
    </dgm:pt>
    <dgm:pt modelId="{F5879086-45C6-4EFF-A543-7F8F38D5086F}" type="sibTrans" cxnId="{D559D6C8-4A21-4113-B599-71AB32A5EE27}">
      <dgm:prSet/>
      <dgm:spPr/>
      <dgm:t>
        <a:bodyPr/>
        <a:lstStyle/>
        <a:p>
          <a:endParaRPr lang="en-IN"/>
        </a:p>
      </dgm:t>
    </dgm:pt>
    <dgm:pt modelId="{A4C923E6-0709-4AE2-98C1-40EEA51C03C4}">
      <dgm:prSet phldrT="[Text]" custT="1"/>
      <dgm:spPr/>
      <dgm:t>
        <a:bodyPr/>
        <a:lstStyle/>
        <a:p>
          <a:r>
            <a:rPr lang="en-US" sz="1200" b="1" dirty="0"/>
            <a:t>Cleaning raw data</a:t>
          </a:r>
          <a:endParaRPr lang="en-IN" sz="1200" b="1" dirty="0"/>
        </a:p>
      </dgm:t>
    </dgm:pt>
    <dgm:pt modelId="{4E0A8401-FF39-4660-B106-6EAD0DCF4E55}" type="parTrans" cxnId="{F602CD0F-DF15-4D75-B4E5-C64A3F0C6FAD}">
      <dgm:prSet/>
      <dgm:spPr/>
      <dgm:t>
        <a:bodyPr/>
        <a:lstStyle/>
        <a:p>
          <a:endParaRPr lang="en-IN"/>
        </a:p>
      </dgm:t>
    </dgm:pt>
    <dgm:pt modelId="{1F496ABE-565D-4570-94C3-8EC29551881D}" type="sibTrans" cxnId="{F602CD0F-DF15-4D75-B4E5-C64A3F0C6FAD}">
      <dgm:prSet/>
      <dgm:spPr/>
      <dgm:t>
        <a:bodyPr/>
        <a:lstStyle/>
        <a:p>
          <a:endParaRPr lang="en-IN"/>
        </a:p>
      </dgm:t>
    </dgm:pt>
    <dgm:pt modelId="{593F10B3-9A09-4BFC-8D3E-CE6F3283B64B}">
      <dgm:prSet phldrT="[Text]" custT="1"/>
      <dgm:spPr/>
      <dgm:t>
        <a:bodyPr/>
        <a:lstStyle/>
        <a:p>
          <a:r>
            <a:rPr lang="en-US" sz="1200" b="1" dirty="0"/>
            <a:t>Handling Missing values</a:t>
          </a:r>
          <a:endParaRPr lang="en-IN" sz="1200" b="1" dirty="0"/>
        </a:p>
      </dgm:t>
    </dgm:pt>
    <dgm:pt modelId="{8BE29EAE-758C-46CF-8540-AFC471513A25}" type="parTrans" cxnId="{97F663ED-7C15-4511-A3BF-64E67234E06E}">
      <dgm:prSet/>
      <dgm:spPr/>
      <dgm:t>
        <a:bodyPr/>
        <a:lstStyle/>
        <a:p>
          <a:endParaRPr lang="en-IN"/>
        </a:p>
      </dgm:t>
    </dgm:pt>
    <dgm:pt modelId="{C98F98F5-5E07-43C5-9F24-696FBDCCCEAD}" type="sibTrans" cxnId="{97F663ED-7C15-4511-A3BF-64E67234E06E}">
      <dgm:prSet/>
      <dgm:spPr/>
      <dgm:t>
        <a:bodyPr/>
        <a:lstStyle/>
        <a:p>
          <a:endParaRPr lang="en-IN"/>
        </a:p>
      </dgm:t>
    </dgm:pt>
    <dgm:pt modelId="{34C8EC32-27F4-4D21-8B1C-796A4F69886F}">
      <dgm:prSet phldrT="[Text]"/>
      <dgm:spPr>
        <a:solidFill>
          <a:srgbClr val="5B5BC9"/>
        </a:solidFill>
      </dgm:spPr>
      <dgm:t>
        <a:bodyPr/>
        <a:lstStyle/>
        <a:p>
          <a:r>
            <a:rPr lang="en-US" dirty="0"/>
            <a:t>Models</a:t>
          </a:r>
          <a:endParaRPr lang="en-IN" dirty="0"/>
        </a:p>
      </dgm:t>
    </dgm:pt>
    <dgm:pt modelId="{B0EA0AE2-2521-4ED3-A6FB-692D04246835}" type="parTrans" cxnId="{9E88F562-00CE-4408-896E-973CB18498E3}">
      <dgm:prSet/>
      <dgm:spPr/>
      <dgm:t>
        <a:bodyPr/>
        <a:lstStyle/>
        <a:p>
          <a:endParaRPr lang="en-IN"/>
        </a:p>
      </dgm:t>
    </dgm:pt>
    <dgm:pt modelId="{AE4C1BE8-0089-4B3A-B4B8-466EA16358C9}" type="sibTrans" cxnId="{9E88F562-00CE-4408-896E-973CB18498E3}">
      <dgm:prSet/>
      <dgm:spPr/>
      <dgm:t>
        <a:bodyPr/>
        <a:lstStyle/>
        <a:p>
          <a:endParaRPr lang="en-IN"/>
        </a:p>
      </dgm:t>
    </dgm:pt>
    <dgm:pt modelId="{270F3E49-14C9-42EB-8C42-19355ED70CBB}">
      <dgm:prSet phldrT="[Text]" custT="1"/>
      <dgm:spPr/>
      <dgm:t>
        <a:bodyPr/>
        <a:lstStyle/>
        <a:p>
          <a:r>
            <a:rPr lang="en-US" sz="1200" b="1" dirty="0"/>
            <a:t>MLP</a:t>
          </a:r>
          <a:endParaRPr lang="en-IN" sz="1200" b="1" dirty="0"/>
        </a:p>
      </dgm:t>
    </dgm:pt>
    <dgm:pt modelId="{DF79EA8F-7D5D-456B-BFDF-CA8A3670C35F}" type="parTrans" cxnId="{BB66EB22-B73D-4364-A3A1-0E54B105CD77}">
      <dgm:prSet/>
      <dgm:spPr/>
      <dgm:t>
        <a:bodyPr/>
        <a:lstStyle/>
        <a:p>
          <a:endParaRPr lang="en-IN"/>
        </a:p>
      </dgm:t>
    </dgm:pt>
    <dgm:pt modelId="{7EFA71D2-3A42-4DE9-81C7-EA3D6ECA6C4E}" type="sibTrans" cxnId="{BB66EB22-B73D-4364-A3A1-0E54B105CD77}">
      <dgm:prSet/>
      <dgm:spPr/>
      <dgm:t>
        <a:bodyPr/>
        <a:lstStyle/>
        <a:p>
          <a:endParaRPr lang="en-IN"/>
        </a:p>
      </dgm:t>
    </dgm:pt>
    <dgm:pt modelId="{EFEDAEB2-2F94-4C54-8435-E4C2B48BDC3A}">
      <dgm:prSet phldrT="[Text]"/>
      <dgm:spPr>
        <a:solidFill>
          <a:srgbClr val="EBF1AD"/>
        </a:solidFill>
      </dgm:spPr>
      <dgm:t>
        <a:bodyPr/>
        <a:lstStyle/>
        <a:p>
          <a:br>
            <a:rPr lang="en-IN" dirty="0"/>
          </a:br>
          <a:endParaRPr lang="en-IN" dirty="0"/>
        </a:p>
      </dgm:t>
    </dgm:pt>
    <dgm:pt modelId="{36E40EBC-9F73-44FC-A187-8FFD450F81BD}" type="parTrans" cxnId="{BBF5DED5-890B-47CA-9D0B-2DE14C1DDF40}">
      <dgm:prSet/>
      <dgm:spPr/>
      <dgm:t>
        <a:bodyPr/>
        <a:lstStyle/>
        <a:p>
          <a:endParaRPr lang="en-IN"/>
        </a:p>
      </dgm:t>
    </dgm:pt>
    <dgm:pt modelId="{CF06998B-76DC-41C6-B1F5-2ECEE8ACF265}" type="sibTrans" cxnId="{BBF5DED5-890B-47CA-9D0B-2DE14C1DDF40}">
      <dgm:prSet/>
      <dgm:spPr/>
      <dgm:t>
        <a:bodyPr/>
        <a:lstStyle/>
        <a:p>
          <a:endParaRPr lang="en-IN"/>
        </a:p>
      </dgm:t>
    </dgm:pt>
    <dgm:pt modelId="{DBFB8BF1-F127-4175-A728-5F5608B6DCB8}">
      <dgm:prSet phldrT="[Text]"/>
      <dgm:spPr>
        <a:solidFill>
          <a:schemeClr val="accent6">
            <a:lumMod val="40000"/>
            <a:lumOff val="60000"/>
          </a:schemeClr>
        </a:solidFill>
      </dgm:spPr>
      <dgm:t>
        <a:bodyPr/>
        <a:lstStyle/>
        <a:p>
          <a:br>
            <a:rPr lang="en-IN" dirty="0"/>
          </a:br>
          <a:endParaRPr lang="en-IN" dirty="0"/>
        </a:p>
      </dgm:t>
    </dgm:pt>
    <dgm:pt modelId="{171122FD-E697-432F-9567-16FF1908853C}" type="sibTrans" cxnId="{217C503A-E454-405F-BC97-B26A5BC252E8}">
      <dgm:prSet/>
      <dgm:spPr/>
      <dgm:t>
        <a:bodyPr/>
        <a:lstStyle/>
        <a:p>
          <a:endParaRPr lang="en-IN"/>
        </a:p>
      </dgm:t>
    </dgm:pt>
    <dgm:pt modelId="{E8AE14BA-CABE-4E08-B916-0B5ED4D19DB4}" type="parTrans" cxnId="{217C503A-E454-405F-BC97-B26A5BC252E8}">
      <dgm:prSet/>
      <dgm:spPr/>
      <dgm:t>
        <a:bodyPr/>
        <a:lstStyle/>
        <a:p>
          <a:endParaRPr lang="en-IN"/>
        </a:p>
      </dgm:t>
    </dgm:pt>
    <dgm:pt modelId="{F3A469E8-1AFF-4700-B8FB-BDF632B3F72C}">
      <dgm:prSet phldrT="[Text]"/>
      <dgm:spPr/>
      <dgm:t>
        <a:bodyPr/>
        <a:lstStyle/>
        <a:p>
          <a:r>
            <a:rPr lang="en-US" b="1" dirty="0"/>
            <a:t>Selected 36 weather stations.</a:t>
          </a:r>
          <a:endParaRPr lang="en-IN" b="1" dirty="0"/>
        </a:p>
      </dgm:t>
    </dgm:pt>
    <dgm:pt modelId="{30D54018-568E-4BA7-B748-5EF032B14181}" type="parTrans" cxnId="{B68B5347-0E30-4D84-84C1-FCC9BC0F164A}">
      <dgm:prSet/>
      <dgm:spPr/>
      <dgm:t>
        <a:bodyPr/>
        <a:lstStyle/>
        <a:p>
          <a:endParaRPr lang="en-IN"/>
        </a:p>
      </dgm:t>
    </dgm:pt>
    <dgm:pt modelId="{1C49F9DA-C79E-42ED-81A5-374B1DDDC985}" type="sibTrans" cxnId="{B68B5347-0E30-4D84-84C1-FCC9BC0F164A}">
      <dgm:prSet/>
      <dgm:spPr/>
      <dgm:t>
        <a:bodyPr/>
        <a:lstStyle/>
        <a:p>
          <a:endParaRPr lang="en-IN"/>
        </a:p>
      </dgm:t>
    </dgm:pt>
    <dgm:pt modelId="{C9D541BA-3A52-41A1-8846-5E6ECFBF8B06}">
      <dgm:prSet phldrT="[Text]" custT="1"/>
      <dgm:spPr/>
      <dgm:t>
        <a:bodyPr/>
        <a:lstStyle/>
        <a:p>
          <a:r>
            <a:rPr lang="en-US" sz="1200" b="1" dirty="0"/>
            <a:t>LSTM</a:t>
          </a:r>
          <a:endParaRPr lang="en-IN" sz="1200" b="1" dirty="0"/>
        </a:p>
      </dgm:t>
    </dgm:pt>
    <dgm:pt modelId="{FB82F7F1-4CEF-4CFC-84E6-5854CE53CA64}" type="parTrans" cxnId="{48CBA65F-6813-45E6-B306-30FFAF83ED5C}">
      <dgm:prSet/>
      <dgm:spPr/>
      <dgm:t>
        <a:bodyPr/>
        <a:lstStyle/>
        <a:p>
          <a:endParaRPr lang="en-IN"/>
        </a:p>
      </dgm:t>
    </dgm:pt>
    <dgm:pt modelId="{65F33643-73B3-4647-9013-1BB479F42FD1}" type="sibTrans" cxnId="{48CBA65F-6813-45E6-B306-30FFAF83ED5C}">
      <dgm:prSet/>
      <dgm:spPr/>
      <dgm:t>
        <a:bodyPr/>
        <a:lstStyle/>
        <a:p>
          <a:endParaRPr lang="en-IN"/>
        </a:p>
      </dgm:t>
    </dgm:pt>
    <dgm:pt modelId="{609BA326-8D55-4477-A60B-59B2DE2371BA}">
      <dgm:prSet phldrT="[Text]" custT="1"/>
      <dgm:spPr/>
      <dgm:t>
        <a:bodyPr/>
        <a:lstStyle/>
        <a:p>
          <a:r>
            <a:rPr lang="en-US" sz="1200" b="1" dirty="0"/>
            <a:t>Transformers</a:t>
          </a:r>
          <a:endParaRPr lang="en-IN" sz="1200" b="1" dirty="0"/>
        </a:p>
      </dgm:t>
    </dgm:pt>
    <dgm:pt modelId="{E070330D-472E-420C-971D-2E18821B24F3}" type="parTrans" cxnId="{01B806FD-6D51-451D-B4C3-1E4B37AFF317}">
      <dgm:prSet/>
      <dgm:spPr/>
      <dgm:t>
        <a:bodyPr/>
        <a:lstStyle/>
        <a:p>
          <a:endParaRPr lang="en-IN"/>
        </a:p>
      </dgm:t>
    </dgm:pt>
    <dgm:pt modelId="{469C9D17-6026-45A5-B886-9E88745635FA}" type="sibTrans" cxnId="{01B806FD-6D51-451D-B4C3-1E4B37AFF317}">
      <dgm:prSet/>
      <dgm:spPr/>
      <dgm:t>
        <a:bodyPr/>
        <a:lstStyle/>
        <a:p>
          <a:endParaRPr lang="en-IN"/>
        </a:p>
      </dgm:t>
    </dgm:pt>
    <dgm:pt modelId="{A8096435-90E3-43A1-AA49-772A90A3C091}" type="pres">
      <dgm:prSet presAssocID="{D074656F-040F-41DC-90BD-314B3F0B5B8C}" presName="Name0" presStyleCnt="0">
        <dgm:presLayoutVars>
          <dgm:dir/>
          <dgm:animLvl val="lvl"/>
          <dgm:resizeHandles val="exact"/>
        </dgm:presLayoutVars>
      </dgm:prSet>
      <dgm:spPr/>
    </dgm:pt>
    <dgm:pt modelId="{F013E58E-5EAE-4C48-98DB-8FDA5587A3E1}" type="pres">
      <dgm:prSet presAssocID="{D074656F-040F-41DC-90BD-314B3F0B5B8C}" presName="tSp" presStyleCnt="0"/>
      <dgm:spPr/>
    </dgm:pt>
    <dgm:pt modelId="{CADFD937-8F53-4CD7-9979-DE665689C230}" type="pres">
      <dgm:prSet presAssocID="{D074656F-040F-41DC-90BD-314B3F0B5B8C}" presName="bSp" presStyleCnt="0"/>
      <dgm:spPr/>
    </dgm:pt>
    <dgm:pt modelId="{C191D8D8-0BEE-46A2-9C32-C8C451A4B079}" type="pres">
      <dgm:prSet presAssocID="{D074656F-040F-41DC-90BD-314B3F0B5B8C}" presName="process" presStyleCnt="0"/>
      <dgm:spPr/>
    </dgm:pt>
    <dgm:pt modelId="{9DD3CDC4-8C8B-4851-B829-200203051F0A}" type="pres">
      <dgm:prSet presAssocID="{3DAD47C8-94C0-41BD-8608-0FB9557F7E8B}" presName="composite1" presStyleCnt="0"/>
      <dgm:spPr/>
    </dgm:pt>
    <dgm:pt modelId="{A63EC1C9-F325-423B-86CF-D33866AC12C5}" type="pres">
      <dgm:prSet presAssocID="{3DAD47C8-94C0-41BD-8608-0FB9557F7E8B}" presName="dummyNode1" presStyleLbl="node1" presStyleIdx="0" presStyleCnt="5"/>
      <dgm:spPr/>
    </dgm:pt>
    <dgm:pt modelId="{05C344BD-D85E-4652-9BDE-3A4C501B39BF}" type="pres">
      <dgm:prSet presAssocID="{3DAD47C8-94C0-41BD-8608-0FB9557F7E8B}" presName="childNode1" presStyleLbl="bgAcc1" presStyleIdx="0" presStyleCnt="5">
        <dgm:presLayoutVars>
          <dgm:bulletEnabled val="1"/>
        </dgm:presLayoutVars>
      </dgm:prSet>
      <dgm:spPr/>
    </dgm:pt>
    <dgm:pt modelId="{EE31727B-DE2C-4629-B811-E7B2DB0B0CB8}" type="pres">
      <dgm:prSet presAssocID="{3DAD47C8-94C0-41BD-8608-0FB9557F7E8B}" presName="childNode1tx" presStyleLbl="bgAcc1" presStyleIdx="0" presStyleCnt="5">
        <dgm:presLayoutVars>
          <dgm:bulletEnabled val="1"/>
        </dgm:presLayoutVars>
      </dgm:prSet>
      <dgm:spPr/>
    </dgm:pt>
    <dgm:pt modelId="{12B02E83-0918-41E4-8F6E-205ADF17075C}" type="pres">
      <dgm:prSet presAssocID="{3DAD47C8-94C0-41BD-8608-0FB9557F7E8B}" presName="parentNode1" presStyleLbl="node1" presStyleIdx="0" presStyleCnt="5">
        <dgm:presLayoutVars>
          <dgm:chMax val="1"/>
          <dgm:bulletEnabled val="1"/>
        </dgm:presLayoutVars>
      </dgm:prSet>
      <dgm:spPr/>
    </dgm:pt>
    <dgm:pt modelId="{946C7BB8-C9EB-495B-9AFC-88A476F05FAA}" type="pres">
      <dgm:prSet presAssocID="{3DAD47C8-94C0-41BD-8608-0FB9557F7E8B}" presName="connSite1" presStyleCnt="0"/>
      <dgm:spPr/>
    </dgm:pt>
    <dgm:pt modelId="{75008A08-DC39-43B4-8763-0A5B72EC30BC}" type="pres">
      <dgm:prSet presAssocID="{B58CF41A-EFC1-4D5E-98F5-FA09586C85EF}" presName="Name9" presStyleLbl="sibTrans2D1" presStyleIdx="0" presStyleCnt="4"/>
      <dgm:spPr/>
    </dgm:pt>
    <dgm:pt modelId="{88BA470F-B0AE-45BE-9F82-36D457DA4B8E}" type="pres">
      <dgm:prSet presAssocID="{FEB14F83-7F01-40CF-9A4C-BA5784CDAB91}" presName="composite2" presStyleCnt="0"/>
      <dgm:spPr/>
    </dgm:pt>
    <dgm:pt modelId="{E5FF1C84-ADF4-482C-80B4-2D716EA27BC9}" type="pres">
      <dgm:prSet presAssocID="{FEB14F83-7F01-40CF-9A4C-BA5784CDAB91}" presName="dummyNode2" presStyleLbl="node1" presStyleIdx="0" presStyleCnt="5"/>
      <dgm:spPr/>
    </dgm:pt>
    <dgm:pt modelId="{A6BA4C4B-0D75-4B6D-9361-F38794E39D2E}" type="pres">
      <dgm:prSet presAssocID="{FEB14F83-7F01-40CF-9A4C-BA5784CDAB91}" presName="childNode2" presStyleLbl="bgAcc1" presStyleIdx="1" presStyleCnt="5">
        <dgm:presLayoutVars>
          <dgm:bulletEnabled val="1"/>
        </dgm:presLayoutVars>
      </dgm:prSet>
      <dgm:spPr/>
    </dgm:pt>
    <dgm:pt modelId="{C7151883-5507-4F83-B6AB-3F26A06984F7}" type="pres">
      <dgm:prSet presAssocID="{FEB14F83-7F01-40CF-9A4C-BA5784CDAB91}" presName="childNode2tx" presStyleLbl="bgAcc1" presStyleIdx="1" presStyleCnt="5">
        <dgm:presLayoutVars>
          <dgm:bulletEnabled val="1"/>
        </dgm:presLayoutVars>
      </dgm:prSet>
      <dgm:spPr/>
    </dgm:pt>
    <dgm:pt modelId="{E6464BA9-B562-4277-8499-80A9655EA305}" type="pres">
      <dgm:prSet presAssocID="{FEB14F83-7F01-40CF-9A4C-BA5784CDAB91}" presName="parentNode2" presStyleLbl="node1" presStyleIdx="1" presStyleCnt="5">
        <dgm:presLayoutVars>
          <dgm:chMax val="0"/>
          <dgm:bulletEnabled val="1"/>
        </dgm:presLayoutVars>
      </dgm:prSet>
      <dgm:spPr/>
    </dgm:pt>
    <dgm:pt modelId="{2B86A597-ABA5-4842-8C77-06EA563CE0C3}" type="pres">
      <dgm:prSet presAssocID="{FEB14F83-7F01-40CF-9A4C-BA5784CDAB91}" presName="connSite2" presStyleCnt="0"/>
      <dgm:spPr/>
    </dgm:pt>
    <dgm:pt modelId="{DACD82D1-09A2-4EAF-985A-E96E76266BEA}" type="pres">
      <dgm:prSet presAssocID="{F5879086-45C6-4EFF-A543-7F8F38D5086F}" presName="Name18" presStyleLbl="sibTrans2D1" presStyleIdx="1" presStyleCnt="4" custScaleX="101895"/>
      <dgm:spPr/>
    </dgm:pt>
    <dgm:pt modelId="{56D67529-ED4E-47FA-8A99-6F1226277B3E}" type="pres">
      <dgm:prSet presAssocID="{34C8EC32-27F4-4D21-8B1C-796A4F69886F}" presName="composite1" presStyleCnt="0"/>
      <dgm:spPr/>
    </dgm:pt>
    <dgm:pt modelId="{327865C4-7862-44F7-AB50-1786FD0D5465}" type="pres">
      <dgm:prSet presAssocID="{34C8EC32-27F4-4D21-8B1C-796A4F69886F}" presName="dummyNode1" presStyleLbl="node1" presStyleIdx="1" presStyleCnt="5"/>
      <dgm:spPr/>
    </dgm:pt>
    <dgm:pt modelId="{48F155B8-9769-407A-82A7-28488A3BBEFD}" type="pres">
      <dgm:prSet presAssocID="{34C8EC32-27F4-4D21-8B1C-796A4F69886F}" presName="childNode1" presStyleLbl="bgAcc1" presStyleIdx="2" presStyleCnt="5">
        <dgm:presLayoutVars>
          <dgm:bulletEnabled val="1"/>
        </dgm:presLayoutVars>
      </dgm:prSet>
      <dgm:spPr/>
    </dgm:pt>
    <dgm:pt modelId="{8527DA7B-286D-4BE6-8332-8E3AC69159AA}" type="pres">
      <dgm:prSet presAssocID="{34C8EC32-27F4-4D21-8B1C-796A4F69886F}" presName="childNode1tx" presStyleLbl="bgAcc1" presStyleIdx="2" presStyleCnt="5">
        <dgm:presLayoutVars>
          <dgm:bulletEnabled val="1"/>
        </dgm:presLayoutVars>
      </dgm:prSet>
      <dgm:spPr/>
    </dgm:pt>
    <dgm:pt modelId="{641F9A11-EA01-494D-B5B0-3C28FBF15C2E}" type="pres">
      <dgm:prSet presAssocID="{34C8EC32-27F4-4D21-8B1C-796A4F69886F}" presName="parentNode1" presStyleLbl="node1" presStyleIdx="2" presStyleCnt="5">
        <dgm:presLayoutVars>
          <dgm:chMax val="1"/>
          <dgm:bulletEnabled val="1"/>
        </dgm:presLayoutVars>
      </dgm:prSet>
      <dgm:spPr/>
    </dgm:pt>
    <dgm:pt modelId="{9FA53C17-8CE7-43B8-8638-486509087F51}" type="pres">
      <dgm:prSet presAssocID="{34C8EC32-27F4-4D21-8B1C-796A4F69886F}" presName="connSite1" presStyleCnt="0"/>
      <dgm:spPr/>
    </dgm:pt>
    <dgm:pt modelId="{98F094F7-72D0-4BC3-ADEA-63135A512863}" type="pres">
      <dgm:prSet presAssocID="{AE4C1BE8-0089-4B3A-B4B8-466EA16358C9}" presName="Name9" presStyleLbl="sibTrans2D1" presStyleIdx="2" presStyleCnt="4"/>
      <dgm:spPr/>
    </dgm:pt>
    <dgm:pt modelId="{EE33D928-A040-4998-8C94-029CEFE01A30}" type="pres">
      <dgm:prSet presAssocID="{EFEDAEB2-2F94-4C54-8435-E4C2B48BDC3A}" presName="composite2" presStyleCnt="0"/>
      <dgm:spPr/>
    </dgm:pt>
    <dgm:pt modelId="{D5EA0D76-83CE-4267-A1C4-F3EB0EEC2182}" type="pres">
      <dgm:prSet presAssocID="{EFEDAEB2-2F94-4C54-8435-E4C2B48BDC3A}" presName="dummyNode2" presStyleLbl="node1" presStyleIdx="2" presStyleCnt="5"/>
      <dgm:spPr/>
    </dgm:pt>
    <dgm:pt modelId="{1E3A71CC-283F-40FD-B7EE-18567FC5317E}" type="pres">
      <dgm:prSet presAssocID="{EFEDAEB2-2F94-4C54-8435-E4C2B48BDC3A}" presName="childNode2" presStyleLbl="bgAcc1" presStyleIdx="3" presStyleCnt="5">
        <dgm:presLayoutVars>
          <dgm:bulletEnabled val="1"/>
        </dgm:presLayoutVars>
      </dgm:prSet>
      <dgm:spPr/>
    </dgm:pt>
    <dgm:pt modelId="{98785283-0253-49B1-ADDB-6B7BB9BA7720}" type="pres">
      <dgm:prSet presAssocID="{EFEDAEB2-2F94-4C54-8435-E4C2B48BDC3A}" presName="childNode2tx" presStyleLbl="bgAcc1" presStyleIdx="3" presStyleCnt="5">
        <dgm:presLayoutVars>
          <dgm:bulletEnabled val="1"/>
        </dgm:presLayoutVars>
      </dgm:prSet>
      <dgm:spPr/>
    </dgm:pt>
    <dgm:pt modelId="{22908778-B545-4450-8E2C-5D9AB6AD62ED}" type="pres">
      <dgm:prSet presAssocID="{EFEDAEB2-2F94-4C54-8435-E4C2B48BDC3A}" presName="parentNode2" presStyleLbl="node1" presStyleIdx="3" presStyleCnt="5" custScaleY="175436">
        <dgm:presLayoutVars>
          <dgm:chMax val="0"/>
          <dgm:bulletEnabled val="1"/>
        </dgm:presLayoutVars>
      </dgm:prSet>
      <dgm:spPr/>
    </dgm:pt>
    <dgm:pt modelId="{8A8CC9F7-4D50-4F51-B2C4-1CFB6DBD3049}" type="pres">
      <dgm:prSet presAssocID="{EFEDAEB2-2F94-4C54-8435-E4C2B48BDC3A}" presName="connSite2" presStyleCnt="0"/>
      <dgm:spPr/>
    </dgm:pt>
    <dgm:pt modelId="{D1F9F085-7A96-4CB4-92AA-B2BE225383E9}" type="pres">
      <dgm:prSet presAssocID="{CF06998B-76DC-41C6-B1F5-2ECEE8ACF265}" presName="Name18" presStyleLbl="sibTrans2D1" presStyleIdx="3" presStyleCnt="4"/>
      <dgm:spPr/>
    </dgm:pt>
    <dgm:pt modelId="{60F8E6C1-E9B2-4D47-B674-1B7FFB201619}" type="pres">
      <dgm:prSet presAssocID="{DBFB8BF1-F127-4175-A728-5F5608B6DCB8}" presName="composite1" presStyleCnt="0"/>
      <dgm:spPr/>
    </dgm:pt>
    <dgm:pt modelId="{715A16A9-E7BC-4C68-A266-2FEEFF50D1B9}" type="pres">
      <dgm:prSet presAssocID="{DBFB8BF1-F127-4175-A728-5F5608B6DCB8}" presName="dummyNode1" presStyleLbl="node1" presStyleIdx="3" presStyleCnt="5"/>
      <dgm:spPr/>
    </dgm:pt>
    <dgm:pt modelId="{C72CAA18-66B4-4332-94BB-3AB80CE9141D}" type="pres">
      <dgm:prSet presAssocID="{DBFB8BF1-F127-4175-A728-5F5608B6DCB8}" presName="childNode1" presStyleLbl="bgAcc1" presStyleIdx="4" presStyleCnt="5">
        <dgm:presLayoutVars>
          <dgm:bulletEnabled val="1"/>
        </dgm:presLayoutVars>
      </dgm:prSet>
      <dgm:spPr/>
    </dgm:pt>
    <dgm:pt modelId="{CBB5A5C1-7DE9-43F7-B963-81451E95B1D3}" type="pres">
      <dgm:prSet presAssocID="{DBFB8BF1-F127-4175-A728-5F5608B6DCB8}" presName="childNode1tx" presStyleLbl="bgAcc1" presStyleIdx="4" presStyleCnt="5">
        <dgm:presLayoutVars>
          <dgm:bulletEnabled val="1"/>
        </dgm:presLayoutVars>
      </dgm:prSet>
      <dgm:spPr/>
    </dgm:pt>
    <dgm:pt modelId="{D5B24405-6132-4196-80FB-C26CCEA5254B}" type="pres">
      <dgm:prSet presAssocID="{DBFB8BF1-F127-4175-A728-5F5608B6DCB8}" presName="parentNode1" presStyleLbl="node1" presStyleIdx="4" presStyleCnt="5">
        <dgm:presLayoutVars>
          <dgm:chMax val="1"/>
          <dgm:bulletEnabled val="1"/>
        </dgm:presLayoutVars>
      </dgm:prSet>
      <dgm:spPr/>
    </dgm:pt>
    <dgm:pt modelId="{DE10D5C8-2B59-4D52-B0A2-8CC05E99B20D}" type="pres">
      <dgm:prSet presAssocID="{DBFB8BF1-F127-4175-A728-5F5608B6DCB8}" presName="connSite1" presStyleCnt="0"/>
      <dgm:spPr/>
    </dgm:pt>
  </dgm:ptLst>
  <dgm:cxnLst>
    <dgm:cxn modelId="{2181CA0B-12E3-4366-95A2-93F67E744FEC}" type="presOf" srcId="{AB44CEBA-E257-46AB-8F28-2A6FF5845FD3}" destId="{05C344BD-D85E-4652-9BDE-3A4C501B39BF}" srcOrd="0" destOrd="0" presId="urn:microsoft.com/office/officeart/2005/8/layout/hProcess4"/>
    <dgm:cxn modelId="{F602CD0F-DF15-4D75-B4E5-C64A3F0C6FAD}" srcId="{FEB14F83-7F01-40CF-9A4C-BA5784CDAB91}" destId="{A4C923E6-0709-4AE2-98C1-40EEA51C03C4}" srcOrd="0" destOrd="0" parTransId="{4E0A8401-FF39-4660-B106-6EAD0DCF4E55}" sibTransId="{1F496ABE-565D-4570-94C3-8EC29551881D}"/>
    <dgm:cxn modelId="{0C91B014-7873-46B8-B7BC-92E2D136AC4C}" type="presOf" srcId="{A4C923E6-0709-4AE2-98C1-40EEA51C03C4}" destId="{A6BA4C4B-0D75-4B6D-9361-F38794E39D2E}" srcOrd="0" destOrd="0" presId="urn:microsoft.com/office/officeart/2005/8/layout/hProcess4"/>
    <dgm:cxn modelId="{FCCE9A16-9E1D-44EE-9365-233F78CEC970}" type="presOf" srcId="{FEB14F83-7F01-40CF-9A4C-BA5784CDAB91}" destId="{E6464BA9-B562-4277-8499-80A9655EA305}" srcOrd="0" destOrd="0" presId="urn:microsoft.com/office/officeart/2005/8/layout/hProcess4"/>
    <dgm:cxn modelId="{BB66EB22-B73D-4364-A3A1-0E54B105CD77}" srcId="{34C8EC32-27F4-4D21-8B1C-796A4F69886F}" destId="{270F3E49-14C9-42EB-8C42-19355ED70CBB}" srcOrd="0" destOrd="0" parTransId="{DF79EA8F-7D5D-456B-BFDF-CA8A3670C35F}" sibTransId="{7EFA71D2-3A42-4DE9-81C7-EA3D6ECA6C4E}"/>
    <dgm:cxn modelId="{A9E12828-61E9-4A4F-BF8A-2CCCDD2DAA89}" type="presOf" srcId="{D074656F-040F-41DC-90BD-314B3F0B5B8C}" destId="{A8096435-90E3-43A1-AA49-772A90A3C091}" srcOrd="0" destOrd="0" presId="urn:microsoft.com/office/officeart/2005/8/layout/hProcess4"/>
    <dgm:cxn modelId="{01B7032D-85B5-44A9-802B-AB645187CCA1}" type="presOf" srcId="{AB44CEBA-E257-46AB-8F28-2A6FF5845FD3}" destId="{EE31727B-DE2C-4629-B811-E7B2DB0B0CB8}" srcOrd="1" destOrd="0" presId="urn:microsoft.com/office/officeart/2005/8/layout/hProcess4"/>
    <dgm:cxn modelId="{C6D38A2D-7913-4C2A-8626-D97913F220E5}" type="presOf" srcId="{CF06998B-76DC-41C6-B1F5-2ECEE8ACF265}" destId="{D1F9F085-7A96-4CB4-92AA-B2BE225383E9}" srcOrd="0" destOrd="0" presId="urn:microsoft.com/office/officeart/2005/8/layout/hProcess4"/>
    <dgm:cxn modelId="{217C503A-E454-405F-BC97-B26A5BC252E8}" srcId="{D074656F-040F-41DC-90BD-314B3F0B5B8C}" destId="{DBFB8BF1-F127-4175-A728-5F5608B6DCB8}" srcOrd="4" destOrd="0" parTransId="{E8AE14BA-CABE-4E08-B916-0B5ED4D19DB4}" sibTransId="{171122FD-E697-432F-9567-16FF1908853C}"/>
    <dgm:cxn modelId="{CEE0C13C-F5DE-4E35-8525-10A80449BA61}" type="presOf" srcId="{C9D541BA-3A52-41A1-8846-5E6ECFBF8B06}" destId="{8527DA7B-286D-4BE6-8332-8E3AC69159AA}" srcOrd="1" destOrd="1" presId="urn:microsoft.com/office/officeart/2005/8/layout/hProcess4"/>
    <dgm:cxn modelId="{48CBA65F-6813-45E6-B306-30FFAF83ED5C}" srcId="{34C8EC32-27F4-4D21-8B1C-796A4F69886F}" destId="{C9D541BA-3A52-41A1-8846-5E6ECFBF8B06}" srcOrd="1" destOrd="0" parTransId="{FB82F7F1-4CEF-4CFC-84E6-5854CE53CA64}" sibTransId="{65F33643-73B3-4647-9013-1BB479F42FD1}"/>
    <dgm:cxn modelId="{9E88F562-00CE-4408-896E-973CB18498E3}" srcId="{D074656F-040F-41DC-90BD-314B3F0B5B8C}" destId="{34C8EC32-27F4-4D21-8B1C-796A4F69886F}" srcOrd="2" destOrd="0" parTransId="{B0EA0AE2-2521-4ED3-A6FB-692D04246835}" sibTransId="{AE4C1BE8-0089-4B3A-B4B8-466EA16358C9}"/>
    <dgm:cxn modelId="{B68B5347-0E30-4D84-84C1-FCC9BC0F164A}" srcId="{3DAD47C8-94C0-41BD-8608-0FB9557F7E8B}" destId="{F3A469E8-1AFF-4700-B8FB-BDF632B3F72C}" srcOrd="1" destOrd="0" parTransId="{30D54018-568E-4BA7-B748-5EF032B14181}" sibTransId="{1C49F9DA-C79E-42ED-81A5-374B1DDDC985}"/>
    <dgm:cxn modelId="{D9D81749-BB99-4242-8D24-47863A906C38}" type="presOf" srcId="{F3A469E8-1AFF-4700-B8FB-BDF632B3F72C}" destId="{05C344BD-D85E-4652-9BDE-3A4C501B39BF}" srcOrd="0" destOrd="1" presId="urn:microsoft.com/office/officeart/2005/8/layout/hProcess4"/>
    <dgm:cxn modelId="{7F8E264A-3A82-414C-8EAA-C8943F0D891F}" srcId="{3DAD47C8-94C0-41BD-8608-0FB9557F7E8B}" destId="{AB44CEBA-E257-46AB-8F28-2A6FF5845FD3}" srcOrd="0" destOrd="0" parTransId="{8F8C9095-E9E5-47DB-9E9D-0753FB9F3B38}" sibTransId="{C29C55E2-C597-4B43-A9AE-FD69CCE2414B}"/>
    <dgm:cxn modelId="{F263BF4A-D104-41DE-8DD7-4A25094E4EC0}" type="presOf" srcId="{DBFB8BF1-F127-4175-A728-5F5608B6DCB8}" destId="{D5B24405-6132-4196-80FB-C26CCEA5254B}" srcOrd="0" destOrd="0" presId="urn:microsoft.com/office/officeart/2005/8/layout/hProcess4"/>
    <dgm:cxn modelId="{8C473B4C-F725-4951-A47D-D8B91F9B99CA}" srcId="{D074656F-040F-41DC-90BD-314B3F0B5B8C}" destId="{3DAD47C8-94C0-41BD-8608-0FB9557F7E8B}" srcOrd="0" destOrd="0" parTransId="{6B840066-C34B-47A1-858C-C63B7F2CE228}" sibTransId="{B58CF41A-EFC1-4D5E-98F5-FA09586C85EF}"/>
    <dgm:cxn modelId="{A86D3C73-87E4-4093-92B6-B8A863E7233C}" type="presOf" srcId="{A4C923E6-0709-4AE2-98C1-40EEA51C03C4}" destId="{C7151883-5507-4F83-B6AB-3F26A06984F7}" srcOrd="1" destOrd="0" presId="urn:microsoft.com/office/officeart/2005/8/layout/hProcess4"/>
    <dgm:cxn modelId="{F80B1879-63F7-4989-BBCA-D6222F0F2C2F}" type="presOf" srcId="{C9D541BA-3A52-41A1-8846-5E6ECFBF8B06}" destId="{48F155B8-9769-407A-82A7-28488A3BBEFD}" srcOrd="0" destOrd="1" presId="urn:microsoft.com/office/officeart/2005/8/layout/hProcess4"/>
    <dgm:cxn modelId="{8CFC3059-89AE-4B8B-BA51-9217E9F1CA31}" type="presOf" srcId="{270F3E49-14C9-42EB-8C42-19355ED70CBB}" destId="{8527DA7B-286D-4BE6-8332-8E3AC69159AA}" srcOrd="1" destOrd="0" presId="urn:microsoft.com/office/officeart/2005/8/layout/hProcess4"/>
    <dgm:cxn modelId="{39789D81-0B58-4D60-A5CE-07A80568D488}" type="presOf" srcId="{34C8EC32-27F4-4D21-8B1C-796A4F69886F}" destId="{641F9A11-EA01-494D-B5B0-3C28FBF15C2E}" srcOrd="0" destOrd="0" presId="urn:microsoft.com/office/officeart/2005/8/layout/hProcess4"/>
    <dgm:cxn modelId="{144D2C86-BBDF-44F1-B918-50B15C700D42}" type="presOf" srcId="{3DAD47C8-94C0-41BD-8608-0FB9557F7E8B}" destId="{12B02E83-0918-41E4-8F6E-205ADF17075C}" srcOrd="0" destOrd="0" presId="urn:microsoft.com/office/officeart/2005/8/layout/hProcess4"/>
    <dgm:cxn modelId="{30B23F8A-375B-4183-8D61-1E34DA4C532C}" type="presOf" srcId="{B58CF41A-EFC1-4D5E-98F5-FA09586C85EF}" destId="{75008A08-DC39-43B4-8763-0A5B72EC30BC}" srcOrd="0" destOrd="0" presId="urn:microsoft.com/office/officeart/2005/8/layout/hProcess4"/>
    <dgm:cxn modelId="{0280468E-0929-462D-B04A-0E0EA9734D22}" type="presOf" srcId="{EFEDAEB2-2F94-4C54-8435-E4C2B48BDC3A}" destId="{22908778-B545-4450-8E2C-5D9AB6AD62ED}" srcOrd="0" destOrd="0" presId="urn:microsoft.com/office/officeart/2005/8/layout/hProcess4"/>
    <dgm:cxn modelId="{0F9822B5-4721-4B1C-A641-0838F081C3C7}" type="presOf" srcId="{270F3E49-14C9-42EB-8C42-19355ED70CBB}" destId="{48F155B8-9769-407A-82A7-28488A3BBEFD}" srcOrd="0" destOrd="0" presId="urn:microsoft.com/office/officeart/2005/8/layout/hProcess4"/>
    <dgm:cxn modelId="{F1063AC7-4E7B-4CA9-8CED-5EFE90B12B7E}" type="presOf" srcId="{F3A469E8-1AFF-4700-B8FB-BDF632B3F72C}" destId="{EE31727B-DE2C-4629-B811-E7B2DB0B0CB8}" srcOrd="1" destOrd="1" presId="urn:microsoft.com/office/officeart/2005/8/layout/hProcess4"/>
    <dgm:cxn modelId="{D559D6C8-4A21-4113-B599-71AB32A5EE27}" srcId="{D074656F-040F-41DC-90BD-314B3F0B5B8C}" destId="{FEB14F83-7F01-40CF-9A4C-BA5784CDAB91}" srcOrd="1" destOrd="0" parTransId="{69BA0F2D-9EBE-418C-9CE0-9E9943568187}" sibTransId="{F5879086-45C6-4EFF-A543-7F8F38D5086F}"/>
    <dgm:cxn modelId="{C51E00D2-2319-4D2C-84E1-E6DBC7FF83AD}" type="presOf" srcId="{593F10B3-9A09-4BFC-8D3E-CE6F3283B64B}" destId="{A6BA4C4B-0D75-4B6D-9361-F38794E39D2E}" srcOrd="0" destOrd="1" presId="urn:microsoft.com/office/officeart/2005/8/layout/hProcess4"/>
    <dgm:cxn modelId="{BBF5DED5-890B-47CA-9D0B-2DE14C1DDF40}" srcId="{D074656F-040F-41DC-90BD-314B3F0B5B8C}" destId="{EFEDAEB2-2F94-4C54-8435-E4C2B48BDC3A}" srcOrd="3" destOrd="0" parTransId="{36E40EBC-9F73-44FC-A187-8FFD450F81BD}" sibTransId="{CF06998B-76DC-41C6-B1F5-2ECEE8ACF265}"/>
    <dgm:cxn modelId="{FC72BBD6-5B76-4966-81B4-491153FE28A4}" type="presOf" srcId="{609BA326-8D55-4477-A60B-59B2DE2371BA}" destId="{8527DA7B-286D-4BE6-8332-8E3AC69159AA}" srcOrd="1" destOrd="2" presId="urn:microsoft.com/office/officeart/2005/8/layout/hProcess4"/>
    <dgm:cxn modelId="{B66228DA-8A61-4BA8-A7A3-C0D2A5221485}" type="presOf" srcId="{AE4C1BE8-0089-4B3A-B4B8-466EA16358C9}" destId="{98F094F7-72D0-4BC3-ADEA-63135A512863}" srcOrd="0" destOrd="0" presId="urn:microsoft.com/office/officeart/2005/8/layout/hProcess4"/>
    <dgm:cxn modelId="{6800A9DB-5B16-4946-9462-F6457E207C5C}" type="presOf" srcId="{593F10B3-9A09-4BFC-8D3E-CE6F3283B64B}" destId="{C7151883-5507-4F83-B6AB-3F26A06984F7}" srcOrd="1" destOrd="1" presId="urn:microsoft.com/office/officeart/2005/8/layout/hProcess4"/>
    <dgm:cxn modelId="{97F663ED-7C15-4511-A3BF-64E67234E06E}" srcId="{FEB14F83-7F01-40CF-9A4C-BA5784CDAB91}" destId="{593F10B3-9A09-4BFC-8D3E-CE6F3283B64B}" srcOrd="1" destOrd="0" parTransId="{8BE29EAE-758C-46CF-8540-AFC471513A25}" sibTransId="{C98F98F5-5E07-43C5-9F24-696FBDCCCEAD}"/>
    <dgm:cxn modelId="{E600A0ED-F8B5-435F-9C4F-006DE62CEE2D}" type="presOf" srcId="{F5879086-45C6-4EFF-A543-7F8F38D5086F}" destId="{DACD82D1-09A2-4EAF-985A-E96E76266BEA}" srcOrd="0" destOrd="0" presId="urn:microsoft.com/office/officeart/2005/8/layout/hProcess4"/>
    <dgm:cxn modelId="{A30104EE-ADA6-4844-BB0A-ECDC352DAB14}" type="presOf" srcId="{609BA326-8D55-4477-A60B-59B2DE2371BA}" destId="{48F155B8-9769-407A-82A7-28488A3BBEFD}" srcOrd="0" destOrd="2" presId="urn:microsoft.com/office/officeart/2005/8/layout/hProcess4"/>
    <dgm:cxn modelId="{01B806FD-6D51-451D-B4C3-1E4B37AFF317}" srcId="{34C8EC32-27F4-4D21-8B1C-796A4F69886F}" destId="{609BA326-8D55-4477-A60B-59B2DE2371BA}" srcOrd="2" destOrd="0" parTransId="{E070330D-472E-420C-971D-2E18821B24F3}" sibTransId="{469C9D17-6026-45A5-B886-9E88745635FA}"/>
    <dgm:cxn modelId="{3B0A3815-7A0B-4C57-9862-24F28F1D5019}" type="presParOf" srcId="{A8096435-90E3-43A1-AA49-772A90A3C091}" destId="{F013E58E-5EAE-4C48-98DB-8FDA5587A3E1}" srcOrd="0" destOrd="0" presId="urn:microsoft.com/office/officeart/2005/8/layout/hProcess4"/>
    <dgm:cxn modelId="{C7C34121-DD59-4B06-99A6-BFC3057FE719}" type="presParOf" srcId="{A8096435-90E3-43A1-AA49-772A90A3C091}" destId="{CADFD937-8F53-4CD7-9979-DE665689C230}" srcOrd="1" destOrd="0" presId="urn:microsoft.com/office/officeart/2005/8/layout/hProcess4"/>
    <dgm:cxn modelId="{D5C05649-F348-4B12-BFAA-6C5D11E3D480}" type="presParOf" srcId="{A8096435-90E3-43A1-AA49-772A90A3C091}" destId="{C191D8D8-0BEE-46A2-9C32-C8C451A4B079}" srcOrd="2" destOrd="0" presId="urn:microsoft.com/office/officeart/2005/8/layout/hProcess4"/>
    <dgm:cxn modelId="{40A803FD-92DA-4E60-9AB3-BEA89A5C3C8B}" type="presParOf" srcId="{C191D8D8-0BEE-46A2-9C32-C8C451A4B079}" destId="{9DD3CDC4-8C8B-4851-B829-200203051F0A}" srcOrd="0" destOrd="0" presId="urn:microsoft.com/office/officeart/2005/8/layout/hProcess4"/>
    <dgm:cxn modelId="{307DFF34-C6B3-452A-B652-DF1C6150180B}" type="presParOf" srcId="{9DD3CDC4-8C8B-4851-B829-200203051F0A}" destId="{A63EC1C9-F325-423B-86CF-D33866AC12C5}" srcOrd="0" destOrd="0" presId="urn:microsoft.com/office/officeart/2005/8/layout/hProcess4"/>
    <dgm:cxn modelId="{324A8D8B-FC1E-45E5-A7EF-203897EBD674}" type="presParOf" srcId="{9DD3CDC4-8C8B-4851-B829-200203051F0A}" destId="{05C344BD-D85E-4652-9BDE-3A4C501B39BF}" srcOrd="1" destOrd="0" presId="urn:microsoft.com/office/officeart/2005/8/layout/hProcess4"/>
    <dgm:cxn modelId="{AF8B4B31-825A-45B4-A9A9-B5ADAABE7995}" type="presParOf" srcId="{9DD3CDC4-8C8B-4851-B829-200203051F0A}" destId="{EE31727B-DE2C-4629-B811-E7B2DB0B0CB8}" srcOrd="2" destOrd="0" presId="urn:microsoft.com/office/officeart/2005/8/layout/hProcess4"/>
    <dgm:cxn modelId="{4848AEE1-91BC-45FD-A606-A532C468CC8E}" type="presParOf" srcId="{9DD3CDC4-8C8B-4851-B829-200203051F0A}" destId="{12B02E83-0918-41E4-8F6E-205ADF17075C}" srcOrd="3" destOrd="0" presId="urn:microsoft.com/office/officeart/2005/8/layout/hProcess4"/>
    <dgm:cxn modelId="{77962907-BBB6-43BC-B780-7D3067EC2995}" type="presParOf" srcId="{9DD3CDC4-8C8B-4851-B829-200203051F0A}" destId="{946C7BB8-C9EB-495B-9AFC-88A476F05FAA}" srcOrd="4" destOrd="0" presId="urn:microsoft.com/office/officeart/2005/8/layout/hProcess4"/>
    <dgm:cxn modelId="{AEE7CE3E-449F-4411-BFAF-C245F154BA4C}" type="presParOf" srcId="{C191D8D8-0BEE-46A2-9C32-C8C451A4B079}" destId="{75008A08-DC39-43B4-8763-0A5B72EC30BC}" srcOrd="1" destOrd="0" presId="urn:microsoft.com/office/officeart/2005/8/layout/hProcess4"/>
    <dgm:cxn modelId="{61A8E2AA-AE41-43F4-80D1-0FD5BE7CC317}" type="presParOf" srcId="{C191D8D8-0BEE-46A2-9C32-C8C451A4B079}" destId="{88BA470F-B0AE-45BE-9F82-36D457DA4B8E}" srcOrd="2" destOrd="0" presId="urn:microsoft.com/office/officeart/2005/8/layout/hProcess4"/>
    <dgm:cxn modelId="{6FDE142D-DE77-406C-A808-A369E79D9ED9}" type="presParOf" srcId="{88BA470F-B0AE-45BE-9F82-36D457DA4B8E}" destId="{E5FF1C84-ADF4-482C-80B4-2D716EA27BC9}" srcOrd="0" destOrd="0" presId="urn:microsoft.com/office/officeart/2005/8/layout/hProcess4"/>
    <dgm:cxn modelId="{CB74F1E2-DB07-41DD-A40E-3615ECD3DCBB}" type="presParOf" srcId="{88BA470F-B0AE-45BE-9F82-36D457DA4B8E}" destId="{A6BA4C4B-0D75-4B6D-9361-F38794E39D2E}" srcOrd="1" destOrd="0" presId="urn:microsoft.com/office/officeart/2005/8/layout/hProcess4"/>
    <dgm:cxn modelId="{7BE20AD8-4857-426A-B606-478999718DF0}" type="presParOf" srcId="{88BA470F-B0AE-45BE-9F82-36D457DA4B8E}" destId="{C7151883-5507-4F83-B6AB-3F26A06984F7}" srcOrd="2" destOrd="0" presId="urn:microsoft.com/office/officeart/2005/8/layout/hProcess4"/>
    <dgm:cxn modelId="{A19B76AE-EF4C-48AD-9381-D66D8299866C}" type="presParOf" srcId="{88BA470F-B0AE-45BE-9F82-36D457DA4B8E}" destId="{E6464BA9-B562-4277-8499-80A9655EA305}" srcOrd="3" destOrd="0" presId="urn:microsoft.com/office/officeart/2005/8/layout/hProcess4"/>
    <dgm:cxn modelId="{BF88D674-E829-4C23-8062-1320FF42F535}" type="presParOf" srcId="{88BA470F-B0AE-45BE-9F82-36D457DA4B8E}" destId="{2B86A597-ABA5-4842-8C77-06EA563CE0C3}" srcOrd="4" destOrd="0" presId="urn:microsoft.com/office/officeart/2005/8/layout/hProcess4"/>
    <dgm:cxn modelId="{AA04C106-08B0-4822-A40A-9BB76FB03FB1}" type="presParOf" srcId="{C191D8D8-0BEE-46A2-9C32-C8C451A4B079}" destId="{DACD82D1-09A2-4EAF-985A-E96E76266BEA}" srcOrd="3" destOrd="0" presId="urn:microsoft.com/office/officeart/2005/8/layout/hProcess4"/>
    <dgm:cxn modelId="{305154B1-2876-4324-AB42-D7A9B65AAA16}" type="presParOf" srcId="{C191D8D8-0BEE-46A2-9C32-C8C451A4B079}" destId="{56D67529-ED4E-47FA-8A99-6F1226277B3E}" srcOrd="4" destOrd="0" presId="urn:microsoft.com/office/officeart/2005/8/layout/hProcess4"/>
    <dgm:cxn modelId="{A3EEB28A-1CC7-4D7C-AD89-3DCD9E58579D}" type="presParOf" srcId="{56D67529-ED4E-47FA-8A99-6F1226277B3E}" destId="{327865C4-7862-44F7-AB50-1786FD0D5465}" srcOrd="0" destOrd="0" presId="urn:microsoft.com/office/officeart/2005/8/layout/hProcess4"/>
    <dgm:cxn modelId="{4D256D1D-1BCA-4846-A823-13E52340F85A}" type="presParOf" srcId="{56D67529-ED4E-47FA-8A99-6F1226277B3E}" destId="{48F155B8-9769-407A-82A7-28488A3BBEFD}" srcOrd="1" destOrd="0" presId="urn:microsoft.com/office/officeart/2005/8/layout/hProcess4"/>
    <dgm:cxn modelId="{F056C109-1C39-495E-8D7B-C82CC8AE6451}" type="presParOf" srcId="{56D67529-ED4E-47FA-8A99-6F1226277B3E}" destId="{8527DA7B-286D-4BE6-8332-8E3AC69159AA}" srcOrd="2" destOrd="0" presId="urn:microsoft.com/office/officeart/2005/8/layout/hProcess4"/>
    <dgm:cxn modelId="{13E855CB-EB3A-4941-B379-41519325642D}" type="presParOf" srcId="{56D67529-ED4E-47FA-8A99-6F1226277B3E}" destId="{641F9A11-EA01-494D-B5B0-3C28FBF15C2E}" srcOrd="3" destOrd="0" presId="urn:microsoft.com/office/officeart/2005/8/layout/hProcess4"/>
    <dgm:cxn modelId="{72639E9A-F436-45AA-AF6C-EA677EE3C9B9}" type="presParOf" srcId="{56D67529-ED4E-47FA-8A99-6F1226277B3E}" destId="{9FA53C17-8CE7-43B8-8638-486509087F51}" srcOrd="4" destOrd="0" presId="urn:microsoft.com/office/officeart/2005/8/layout/hProcess4"/>
    <dgm:cxn modelId="{DA55AC66-FCF5-492C-ACB8-ED90D84FA5E9}" type="presParOf" srcId="{C191D8D8-0BEE-46A2-9C32-C8C451A4B079}" destId="{98F094F7-72D0-4BC3-ADEA-63135A512863}" srcOrd="5" destOrd="0" presId="urn:microsoft.com/office/officeart/2005/8/layout/hProcess4"/>
    <dgm:cxn modelId="{1AF99030-730F-4DBE-BAB3-F4602A076C24}" type="presParOf" srcId="{C191D8D8-0BEE-46A2-9C32-C8C451A4B079}" destId="{EE33D928-A040-4998-8C94-029CEFE01A30}" srcOrd="6" destOrd="0" presId="urn:microsoft.com/office/officeart/2005/8/layout/hProcess4"/>
    <dgm:cxn modelId="{4C75BC9A-B05F-4CD9-8176-AE5B2824E1D4}" type="presParOf" srcId="{EE33D928-A040-4998-8C94-029CEFE01A30}" destId="{D5EA0D76-83CE-4267-A1C4-F3EB0EEC2182}" srcOrd="0" destOrd="0" presId="urn:microsoft.com/office/officeart/2005/8/layout/hProcess4"/>
    <dgm:cxn modelId="{69CBAF91-BFCC-4030-AA08-4F8D5AAD42BC}" type="presParOf" srcId="{EE33D928-A040-4998-8C94-029CEFE01A30}" destId="{1E3A71CC-283F-40FD-B7EE-18567FC5317E}" srcOrd="1" destOrd="0" presId="urn:microsoft.com/office/officeart/2005/8/layout/hProcess4"/>
    <dgm:cxn modelId="{F41AA500-9E6D-4512-9A7D-C73CED7F1B66}" type="presParOf" srcId="{EE33D928-A040-4998-8C94-029CEFE01A30}" destId="{98785283-0253-49B1-ADDB-6B7BB9BA7720}" srcOrd="2" destOrd="0" presId="urn:microsoft.com/office/officeart/2005/8/layout/hProcess4"/>
    <dgm:cxn modelId="{88D3FBFE-C1A5-4AD5-9483-2DFBD69E4516}" type="presParOf" srcId="{EE33D928-A040-4998-8C94-029CEFE01A30}" destId="{22908778-B545-4450-8E2C-5D9AB6AD62ED}" srcOrd="3" destOrd="0" presId="urn:microsoft.com/office/officeart/2005/8/layout/hProcess4"/>
    <dgm:cxn modelId="{4668782B-9978-4185-BB26-0B4F9E2FAE20}" type="presParOf" srcId="{EE33D928-A040-4998-8C94-029CEFE01A30}" destId="{8A8CC9F7-4D50-4F51-B2C4-1CFB6DBD3049}" srcOrd="4" destOrd="0" presId="urn:microsoft.com/office/officeart/2005/8/layout/hProcess4"/>
    <dgm:cxn modelId="{9E1CF6F0-9EBC-4B12-8EF8-2C38CF38585F}" type="presParOf" srcId="{C191D8D8-0BEE-46A2-9C32-C8C451A4B079}" destId="{D1F9F085-7A96-4CB4-92AA-B2BE225383E9}" srcOrd="7" destOrd="0" presId="urn:microsoft.com/office/officeart/2005/8/layout/hProcess4"/>
    <dgm:cxn modelId="{0FFF0A6A-FA9C-410D-AF9B-9E267020E10C}" type="presParOf" srcId="{C191D8D8-0BEE-46A2-9C32-C8C451A4B079}" destId="{60F8E6C1-E9B2-4D47-B674-1B7FFB201619}" srcOrd="8" destOrd="0" presId="urn:microsoft.com/office/officeart/2005/8/layout/hProcess4"/>
    <dgm:cxn modelId="{B5A1670F-522B-4FCB-8F29-88FDF8B69B9D}" type="presParOf" srcId="{60F8E6C1-E9B2-4D47-B674-1B7FFB201619}" destId="{715A16A9-E7BC-4C68-A266-2FEEFF50D1B9}" srcOrd="0" destOrd="0" presId="urn:microsoft.com/office/officeart/2005/8/layout/hProcess4"/>
    <dgm:cxn modelId="{8AD1D54E-9845-4EFD-B7E0-1A75E31D557C}" type="presParOf" srcId="{60F8E6C1-E9B2-4D47-B674-1B7FFB201619}" destId="{C72CAA18-66B4-4332-94BB-3AB80CE9141D}" srcOrd="1" destOrd="0" presId="urn:microsoft.com/office/officeart/2005/8/layout/hProcess4"/>
    <dgm:cxn modelId="{B6DBA916-790D-4678-B87D-7A099706BF80}" type="presParOf" srcId="{60F8E6C1-E9B2-4D47-B674-1B7FFB201619}" destId="{CBB5A5C1-7DE9-43F7-B963-81451E95B1D3}" srcOrd="2" destOrd="0" presId="urn:microsoft.com/office/officeart/2005/8/layout/hProcess4"/>
    <dgm:cxn modelId="{7FD52B16-A884-4DEA-A598-066D765842A2}" type="presParOf" srcId="{60F8E6C1-E9B2-4D47-B674-1B7FFB201619}" destId="{D5B24405-6132-4196-80FB-C26CCEA5254B}" srcOrd="3" destOrd="0" presId="urn:microsoft.com/office/officeart/2005/8/layout/hProcess4"/>
    <dgm:cxn modelId="{5F2FF41C-A5A6-4F15-A077-0721F94BD657}" type="presParOf" srcId="{60F8E6C1-E9B2-4D47-B674-1B7FFB201619}" destId="{DE10D5C8-2B59-4D52-B0A2-8CC05E99B20D}"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E033C2F-1C4A-45FA-8A47-71E7EE38D200}" type="doc">
      <dgm:prSet loTypeId="urn:microsoft.com/office/officeart/2005/8/layout/vList4" loCatId="list" qsTypeId="urn:microsoft.com/office/officeart/2005/8/quickstyle/simple4" qsCatId="simple" csTypeId="urn:microsoft.com/office/officeart/2005/8/colors/accent1_2" csCatId="accent1" phldr="1"/>
      <dgm:spPr/>
      <dgm:t>
        <a:bodyPr/>
        <a:lstStyle/>
        <a:p>
          <a:endParaRPr lang="en-IN"/>
        </a:p>
      </dgm:t>
    </dgm:pt>
    <dgm:pt modelId="{EFE29D36-EB75-4E90-80B4-42A93DDF92B9}">
      <dgm:prSet phldrT="[Text]"/>
      <dgm:spPr>
        <a:solidFill>
          <a:srgbClr val="FFB265"/>
        </a:solidFill>
      </dgm:spPr>
      <dgm:t>
        <a:bodyPr/>
        <a:lstStyle/>
        <a:p>
          <a:r>
            <a:rPr lang="en-US" b="1" dirty="0">
              <a:solidFill>
                <a:schemeClr val="tx1"/>
              </a:solidFill>
            </a:rPr>
            <a:t>MLP + </a:t>
          </a:r>
          <a:r>
            <a:rPr lang="en-US" b="1" dirty="0" err="1">
              <a:solidFill>
                <a:schemeClr val="tx1"/>
              </a:solidFill>
            </a:rPr>
            <a:t>FedAvg</a:t>
          </a:r>
          <a:r>
            <a:rPr lang="en-US" b="1" dirty="0">
              <a:solidFill>
                <a:schemeClr val="tx1"/>
              </a:solidFill>
            </a:rPr>
            <a:t> achieved the best tradeoff between accuracy and efficiency.</a:t>
          </a:r>
          <a:endParaRPr lang="en-IN" b="1" dirty="0">
            <a:solidFill>
              <a:schemeClr val="tx1"/>
            </a:solidFill>
          </a:endParaRPr>
        </a:p>
      </dgm:t>
    </dgm:pt>
    <dgm:pt modelId="{A6CEF1D1-2996-419C-81A8-71290083A221}" type="parTrans" cxnId="{FE91CEEB-1983-4FA1-BC36-65226E888D8B}">
      <dgm:prSet/>
      <dgm:spPr/>
      <dgm:t>
        <a:bodyPr/>
        <a:lstStyle/>
        <a:p>
          <a:endParaRPr lang="en-IN"/>
        </a:p>
      </dgm:t>
    </dgm:pt>
    <dgm:pt modelId="{CA460A48-B9D3-47BB-88B9-8C7D1B25EE2F}" type="sibTrans" cxnId="{FE91CEEB-1983-4FA1-BC36-65226E888D8B}">
      <dgm:prSet/>
      <dgm:spPr/>
      <dgm:t>
        <a:bodyPr/>
        <a:lstStyle/>
        <a:p>
          <a:endParaRPr lang="en-IN"/>
        </a:p>
      </dgm:t>
    </dgm:pt>
    <dgm:pt modelId="{77095124-329F-4BB3-A5DB-3D72FEA092FA}">
      <dgm:prSet phldrT="[Text]"/>
      <dgm:spPr>
        <a:solidFill>
          <a:srgbClr val="5B5BC9"/>
        </a:solidFill>
      </dgm:spPr>
      <dgm:t>
        <a:bodyPr/>
        <a:lstStyle/>
        <a:p>
          <a:r>
            <a:rPr lang="en-US" dirty="0"/>
            <a:t>FL training maintained data privacy and handled non-IID distribution of data.</a:t>
          </a:r>
          <a:endParaRPr lang="en-IN" dirty="0"/>
        </a:p>
      </dgm:t>
    </dgm:pt>
    <dgm:pt modelId="{DC139BA0-BAA0-4B96-97D5-153BDD6B4E2C}" type="parTrans" cxnId="{C45A954C-1878-432A-8F6E-E098AF567074}">
      <dgm:prSet/>
      <dgm:spPr/>
      <dgm:t>
        <a:bodyPr/>
        <a:lstStyle/>
        <a:p>
          <a:endParaRPr lang="en-IN"/>
        </a:p>
      </dgm:t>
    </dgm:pt>
    <dgm:pt modelId="{D549A216-E65D-4236-87CB-9EFEA32DB753}" type="sibTrans" cxnId="{C45A954C-1878-432A-8F6E-E098AF567074}">
      <dgm:prSet/>
      <dgm:spPr/>
      <dgm:t>
        <a:bodyPr/>
        <a:lstStyle/>
        <a:p>
          <a:endParaRPr lang="en-IN"/>
        </a:p>
      </dgm:t>
    </dgm:pt>
    <dgm:pt modelId="{E6B8F26D-7334-4B30-B536-496DE5151D40}">
      <dgm:prSet phldrT="[Text]"/>
      <dgm:spPr>
        <a:solidFill>
          <a:srgbClr val="C2F6A8"/>
        </a:solidFill>
      </dgm:spPr>
      <dgm:t>
        <a:bodyPr/>
        <a:lstStyle/>
        <a:p>
          <a:r>
            <a:rPr lang="en-US" b="1" dirty="0">
              <a:solidFill>
                <a:schemeClr val="tx1"/>
              </a:solidFill>
            </a:rPr>
            <a:t>Demonstrated potential real-world forecasting.</a:t>
          </a:r>
          <a:endParaRPr lang="en-IN" b="1" dirty="0">
            <a:solidFill>
              <a:schemeClr val="tx1"/>
            </a:solidFill>
          </a:endParaRPr>
        </a:p>
      </dgm:t>
    </dgm:pt>
    <dgm:pt modelId="{AEDEF433-0C98-4B0B-A126-BD3DFD850272}" type="parTrans" cxnId="{2CF6D1E7-D259-46FA-8C5A-1B26044DF635}">
      <dgm:prSet/>
      <dgm:spPr/>
      <dgm:t>
        <a:bodyPr/>
        <a:lstStyle/>
        <a:p>
          <a:endParaRPr lang="en-IN"/>
        </a:p>
      </dgm:t>
    </dgm:pt>
    <dgm:pt modelId="{17CD24A8-BD81-4B56-B2EA-BD14ECECA551}" type="sibTrans" cxnId="{2CF6D1E7-D259-46FA-8C5A-1B26044DF635}">
      <dgm:prSet/>
      <dgm:spPr/>
      <dgm:t>
        <a:bodyPr/>
        <a:lstStyle/>
        <a:p>
          <a:endParaRPr lang="en-IN"/>
        </a:p>
      </dgm:t>
    </dgm:pt>
    <dgm:pt modelId="{C122CB75-8239-4911-A1CD-B99E8B3E4837}" type="pres">
      <dgm:prSet presAssocID="{FE033C2F-1C4A-45FA-8A47-71E7EE38D200}" presName="linear" presStyleCnt="0">
        <dgm:presLayoutVars>
          <dgm:dir/>
          <dgm:resizeHandles val="exact"/>
        </dgm:presLayoutVars>
      </dgm:prSet>
      <dgm:spPr/>
    </dgm:pt>
    <dgm:pt modelId="{39DCAA8E-07F8-4BDB-A915-8FCEFF3C6B64}" type="pres">
      <dgm:prSet presAssocID="{EFE29D36-EB75-4E90-80B4-42A93DDF92B9}" presName="comp" presStyleCnt="0"/>
      <dgm:spPr/>
    </dgm:pt>
    <dgm:pt modelId="{BC467880-8372-4853-A6FE-5B6C67E85798}" type="pres">
      <dgm:prSet presAssocID="{EFE29D36-EB75-4E90-80B4-42A93DDF92B9}" presName="box" presStyleLbl="node1" presStyleIdx="0" presStyleCnt="3"/>
      <dgm:spPr/>
    </dgm:pt>
    <dgm:pt modelId="{C7484459-A183-428D-99E8-6151C7650F9A}" type="pres">
      <dgm:prSet presAssocID="{EFE29D36-EB75-4E90-80B4-42A93DDF92B9}" presName="img" presStyleLbl="fgImgPlac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t="-10000" b="-10000"/>
          </a:stretch>
        </a:blipFill>
      </dgm:spPr>
      <dgm:extLst>
        <a:ext uri="{E40237B7-FDA0-4F09-8148-C483321AD2D9}">
          <dgm14:cNvPr xmlns:dgm14="http://schemas.microsoft.com/office/drawing/2010/diagram" id="0" name="" descr="Cloud Computing"/>
        </a:ext>
      </dgm:extLst>
    </dgm:pt>
    <dgm:pt modelId="{942A37DA-C7EC-4998-8B42-75A50B01925A}" type="pres">
      <dgm:prSet presAssocID="{EFE29D36-EB75-4E90-80B4-42A93DDF92B9}" presName="text" presStyleLbl="node1" presStyleIdx="0" presStyleCnt="3">
        <dgm:presLayoutVars>
          <dgm:bulletEnabled val="1"/>
        </dgm:presLayoutVars>
      </dgm:prSet>
      <dgm:spPr/>
    </dgm:pt>
    <dgm:pt modelId="{84CED094-2491-4DF7-ABA1-FC3BD0DC3009}" type="pres">
      <dgm:prSet presAssocID="{CA460A48-B9D3-47BB-88B9-8C7D1B25EE2F}" presName="spacer" presStyleCnt="0"/>
      <dgm:spPr/>
    </dgm:pt>
    <dgm:pt modelId="{5B9E5AD4-6D76-430F-B74C-6D77A7FB9D1A}" type="pres">
      <dgm:prSet presAssocID="{77095124-329F-4BB3-A5DB-3D72FEA092FA}" presName="comp" presStyleCnt="0"/>
      <dgm:spPr/>
    </dgm:pt>
    <dgm:pt modelId="{3A44FC20-0E5F-4A3B-85FD-E62EEBB0850C}" type="pres">
      <dgm:prSet presAssocID="{77095124-329F-4BB3-A5DB-3D72FEA092FA}" presName="box" presStyleLbl="node1" presStyleIdx="1" presStyleCnt="3"/>
      <dgm:spPr/>
    </dgm:pt>
    <dgm:pt modelId="{88E291E2-54DA-4459-9429-A80DA73CD14A}" type="pres">
      <dgm:prSet presAssocID="{77095124-329F-4BB3-A5DB-3D72FEA092FA}" presName="img" presStyleLbl="fgImgPlac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t="-10000" b="-10000"/>
          </a:stretch>
        </a:blipFill>
      </dgm:spPr>
      <dgm:extLst>
        <a:ext uri="{E40237B7-FDA0-4F09-8148-C483321AD2D9}">
          <dgm14:cNvPr xmlns:dgm14="http://schemas.microsoft.com/office/drawing/2010/diagram" id="0" name="" descr="Statistics"/>
        </a:ext>
      </dgm:extLst>
    </dgm:pt>
    <dgm:pt modelId="{0BD347AB-B6CA-47CB-B9E4-3870D0D17BA2}" type="pres">
      <dgm:prSet presAssocID="{77095124-329F-4BB3-A5DB-3D72FEA092FA}" presName="text" presStyleLbl="node1" presStyleIdx="1" presStyleCnt="3">
        <dgm:presLayoutVars>
          <dgm:bulletEnabled val="1"/>
        </dgm:presLayoutVars>
      </dgm:prSet>
      <dgm:spPr/>
    </dgm:pt>
    <dgm:pt modelId="{FD7EED01-44BE-4B01-8090-8E9A63C5A83D}" type="pres">
      <dgm:prSet presAssocID="{D549A216-E65D-4236-87CB-9EFEA32DB753}" presName="spacer" presStyleCnt="0"/>
      <dgm:spPr/>
    </dgm:pt>
    <dgm:pt modelId="{4ED6FA98-379C-4FEE-91C5-A942391B9AD0}" type="pres">
      <dgm:prSet presAssocID="{E6B8F26D-7334-4B30-B536-496DE5151D40}" presName="comp" presStyleCnt="0"/>
      <dgm:spPr/>
    </dgm:pt>
    <dgm:pt modelId="{3AC53C35-88C3-427A-A11A-DD1D9C84BE29}" type="pres">
      <dgm:prSet presAssocID="{E6B8F26D-7334-4B30-B536-496DE5151D40}" presName="box" presStyleLbl="node1" presStyleIdx="2" presStyleCnt="3"/>
      <dgm:spPr/>
    </dgm:pt>
    <dgm:pt modelId="{57D9C887-CEBE-4268-A05D-1F68BE6E028B}" type="pres">
      <dgm:prSet presAssocID="{E6B8F26D-7334-4B30-B536-496DE5151D40}" presName="img" presStyleLbl="fgImgPlac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t="-10000" b="-10000"/>
          </a:stretch>
        </a:blipFill>
      </dgm:spPr>
      <dgm:extLst>
        <a:ext uri="{E40237B7-FDA0-4F09-8148-C483321AD2D9}">
          <dgm14:cNvPr xmlns:dgm14="http://schemas.microsoft.com/office/drawing/2010/diagram" id="0" name="" descr="Rainy scene"/>
        </a:ext>
      </dgm:extLst>
    </dgm:pt>
    <dgm:pt modelId="{FCE36F6D-A765-4253-907F-5AEC11BEA4E6}" type="pres">
      <dgm:prSet presAssocID="{E6B8F26D-7334-4B30-B536-496DE5151D40}" presName="text" presStyleLbl="node1" presStyleIdx="2" presStyleCnt="3">
        <dgm:presLayoutVars>
          <dgm:bulletEnabled val="1"/>
        </dgm:presLayoutVars>
      </dgm:prSet>
      <dgm:spPr/>
    </dgm:pt>
  </dgm:ptLst>
  <dgm:cxnLst>
    <dgm:cxn modelId="{6EA04E05-18F3-4F33-A1CA-7CF0731CD610}" type="presOf" srcId="{E6B8F26D-7334-4B30-B536-496DE5151D40}" destId="{3AC53C35-88C3-427A-A11A-DD1D9C84BE29}" srcOrd="0" destOrd="0" presId="urn:microsoft.com/office/officeart/2005/8/layout/vList4"/>
    <dgm:cxn modelId="{D2EFC121-8132-44EE-8C12-27563088BD88}" type="presOf" srcId="{77095124-329F-4BB3-A5DB-3D72FEA092FA}" destId="{3A44FC20-0E5F-4A3B-85FD-E62EEBB0850C}" srcOrd="0" destOrd="0" presId="urn:microsoft.com/office/officeart/2005/8/layout/vList4"/>
    <dgm:cxn modelId="{C45A954C-1878-432A-8F6E-E098AF567074}" srcId="{FE033C2F-1C4A-45FA-8A47-71E7EE38D200}" destId="{77095124-329F-4BB3-A5DB-3D72FEA092FA}" srcOrd="1" destOrd="0" parTransId="{DC139BA0-BAA0-4B96-97D5-153BDD6B4E2C}" sibTransId="{D549A216-E65D-4236-87CB-9EFEA32DB753}"/>
    <dgm:cxn modelId="{54B2C96D-1F69-4CDB-91D9-41F0375F9167}" type="presOf" srcId="{E6B8F26D-7334-4B30-B536-496DE5151D40}" destId="{FCE36F6D-A765-4253-907F-5AEC11BEA4E6}" srcOrd="1" destOrd="0" presId="urn:microsoft.com/office/officeart/2005/8/layout/vList4"/>
    <dgm:cxn modelId="{2FEEC953-BDDF-4BCE-8BB7-C4BC6CC1E8E4}" type="presOf" srcId="{77095124-329F-4BB3-A5DB-3D72FEA092FA}" destId="{0BD347AB-B6CA-47CB-B9E4-3870D0D17BA2}" srcOrd="1" destOrd="0" presId="urn:microsoft.com/office/officeart/2005/8/layout/vList4"/>
    <dgm:cxn modelId="{38E4F47E-7B32-418B-B1B6-DDAB92A7C82E}" type="presOf" srcId="{EFE29D36-EB75-4E90-80B4-42A93DDF92B9}" destId="{942A37DA-C7EC-4998-8B42-75A50B01925A}" srcOrd="1" destOrd="0" presId="urn:microsoft.com/office/officeart/2005/8/layout/vList4"/>
    <dgm:cxn modelId="{078106A0-FCDC-4E52-9607-5C506A281E6E}" type="presOf" srcId="{EFE29D36-EB75-4E90-80B4-42A93DDF92B9}" destId="{BC467880-8372-4853-A6FE-5B6C67E85798}" srcOrd="0" destOrd="0" presId="urn:microsoft.com/office/officeart/2005/8/layout/vList4"/>
    <dgm:cxn modelId="{2CF6D1E7-D259-46FA-8C5A-1B26044DF635}" srcId="{FE033C2F-1C4A-45FA-8A47-71E7EE38D200}" destId="{E6B8F26D-7334-4B30-B536-496DE5151D40}" srcOrd="2" destOrd="0" parTransId="{AEDEF433-0C98-4B0B-A126-BD3DFD850272}" sibTransId="{17CD24A8-BD81-4B56-B2EA-BD14ECECA551}"/>
    <dgm:cxn modelId="{FE91CEEB-1983-4FA1-BC36-65226E888D8B}" srcId="{FE033C2F-1C4A-45FA-8A47-71E7EE38D200}" destId="{EFE29D36-EB75-4E90-80B4-42A93DDF92B9}" srcOrd="0" destOrd="0" parTransId="{A6CEF1D1-2996-419C-81A8-71290083A221}" sibTransId="{CA460A48-B9D3-47BB-88B9-8C7D1B25EE2F}"/>
    <dgm:cxn modelId="{3FF7F6F7-6094-4BA2-A6B1-635FEF0333F8}" type="presOf" srcId="{FE033C2F-1C4A-45FA-8A47-71E7EE38D200}" destId="{C122CB75-8239-4911-A1CD-B99E8B3E4837}" srcOrd="0" destOrd="0" presId="urn:microsoft.com/office/officeart/2005/8/layout/vList4"/>
    <dgm:cxn modelId="{3D8748BC-722B-4F99-AEAF-65446FDD2DC8}" type="presParOf" srcId="{C122CB75-8239-4911-A1CD-B99E8B3E4837}" destId="{39DCAA8E-07F8-4BDB-A915-8FCEFF3C6B64}" srcOrd="0" destOrd="0" presId="urn:microsoft.com/office/officeart/2005/8/layout/vList4"/>
    <dgm:cxn modelId="{8D53DE20-822D-4A80-A9BB-CB93AC1A91C1}" type="presParOf" srcId="{39DCAA8E-07F8-4BDB-A915-8FCEFF3C6B64}" destId="{BC467880-8372-4853-A6FE-5B6C67E85798}" srcOrd="0" destOrd="0" presId="urn:microsoft.com/office/officeart/2005/8/layout/vList4"/>
    <dgm:cxn modelId="{3DAD8511-26ED-48B6-8DE0-0B84D8C0E223}" type="presParOf" srcId="{39DCAA8E-07F8-4BDB-A915-8FCEFF3C6B64}" destId="{C7484459-A183-428D-99E8-6151C7650F9A}" srcOrd="1" destOrd="0" presId="urn:microsoft.com/office/officeart/2005/8/layout/vList4"/>
    <dgm:cxn modelId="{2C4048FB-0F01-4C70-B9D2-01215186DE2C}" type="presParOf" srcId="{39DCAA8E-07F8-4BDB-A915-8FCEFF3C6B64}" destId="{942A37DA-C7EC-4998-8B42-75A50B01925A}" srcOrd="2" destOrd="0" presId="urn:microsoft.com/office/officeart/2005/8/layout/vList4"/>
    <dgm:cxn modelId="{F523B073-DB2A-492B-8475-55381A60DA98}" type="presParOf" srcId="{C122CB75-8239-4911-A1CD-B99E8B3E4837}" destId="{84CED094-2491-4DF7-ABA1-FC3BD0DC3009}" srcOrd="1" destOrd="0" presId="urn:microsoft.com/office/officeart/2005/8/layout/vList4"/>
    <dgm:cxn modelId="{27FDB25A-3347-4EBD-A197-71E5C02EE224}" type="presParOf" srcId="{C122CB75-8239-4911-A1CD-B99E8B3E4837}" destId="{5B9E5AD4-6D76-430F-B74C-6D77A7FB9D1A}" srcOrd="2" destOrd="0" presId="urn:microsoft.com/office/officeart/2005/8/layout/vList4"/>
    <dgm:cxn modelId="{A6CAB463-C4A1-4283-BDB0-5C32A8842787}" type="presParOf" srcId="{5B9E5AD4-6D76-430F-B74C-6D77A7FB9D1A}" destId="{3A44FC20-0E5F-4A3B-85FD-E62EEBB0850C}" srcOrd="0" destOrd="0" presId="urn:microsoft.com/office/officeart/2005/8/layout/vList4"/>
    <dgm:cxn modelId="{6D3FE99E-0FE7-43D4-B661-79FA0F4966B3}" type="presParOf" srcId="{5B9E5AD4-6D76-430F-B74C-6D77A7FB9D1A}" destId="{88E291E2-54DA-4459-9429-A80DA73CD14A}" srcOrd="1" destOrd="0" presId="urn:microsoft.com/office/officeart/2005/8/layout/vList4"/>
    <dgm:cxn modelId="{4F5F208F-6F23-49C8-9EA6-6D2B925D172B}" type="presParOf" srcId="{5B9E5AD4-6D76-430F-B74C-6D77A7FB9D1A}" destId="{0BD347AB-B6CA-47CB-B9E4-3870D0D17BA2}" srcOrd="2" destOrd="0" presId="urn:microsoft.com/office/officeart/2005/8/layout/vList4"/>
    <dgm:cxn modelId="{51625A8D-6841-433C-B540-BD8A4A96F4C4}" type="presParOf" srcId="{C122CB75-8239-4911-A1CD-B99E8B3E4837}" destId="{FD7EED01-44BE-4B01-8090-8E9A63C5A83D}" srcOrd="3" destOrd="0" presId="urn:microsoft.com/office/officeart/2005/8/layout/vList4"/>
    <dgm:cxn modelId="{2169CB17-EE75-4CEF-A905-73496FE6DE3D}" type="presParOf" srcId="{C122CB75-8239-4911-A1CD-B99E8B3E4837}" destId="{4ED6FA98-379C-4FEE-91C5-A942391B9AD0}" srcOrd="4" destOrd="0" presId="urn:microsoft.com/office/officeart/2005/8/layout/vList4"/>
    <dgm:cxn modelId="{FCCFECED-1147-45C9-9671-59C181AA324E}" type="presParOf" srcId="{4ED6FA98-379C-4FEE-91C5-A942391B9AD0}" destId="{3AC53C35-88C3-427A-A11A-DD1D9C84BE29}" srcOrd="0" destOrd="0" presId="urn:microsoft.com/office/officeart/2005/8/layout/vList4"/>
    <dgm:cxn modelId="{605E5589-C380-4E48-881A-FD7D4215C17E}" type="presParOf" srcId="{4ED6FA98-379C-4FEE-91C5-A942391B9AD0}" destId="{57D9C887-CEBE-4268-A05D-1F68BE6E028B}" srcOrd="1" destOrd="0" presId="urn:microsoft.com/office/officeart/2005/8/layout/vList4"/>
    <dgm:cxn modelId="{E836DD0B-D299-4029-A552-5FBBDF2AEEA0}" type="presParOf" srcId="{4ED6FA98-379C-4FEE-91C5-A942391B9AD0}" destId="{FCE36F6D-A765-4253-907F-5AEC11BEA4E6}"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996BD-9058-4263-AFF8-998B43A1A5EB}">
      <dsp:nvSpPr>
        <dsp:cNvPr id="0" name=""/>
        <dsp:cNvSpPr/>
      </dsp:nvSpPr>
      <dsp:spPr>
        <a:xfrm>
          <a:off x="606" y="0"/>
          <a:ext cx="1576933" cy="4063443"/>
        </a:xfrm>
        <a:prstGeom prst="roundRect">
          <a:avLst>
            <a:gd name="adj" fmla="val 10000"/>
          </a:avLst>
        </a:prstGeom>
        <a:solidFill>
          <a:schemeClr val="accent2">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t>Limited Parameters</a:t>
          </a:r>
          <a:endParaRPr lang="en-IN" sz="1900" b="1" kern="1200" dirty="0"/>
        </a:p>
      </dsp:txBody>
      <dsp:txXfrm>
        <a:off x="606" y="0"/>
        <a:ext cx="1576933" cy="1219032"/>
      </dsp:txXfrm>
    </dsp:sp>
    <dsp:sp modelId="{1E2CB790-F700-4373-8EAB-708228E845C5}">
      <dsp:nvSpPr>
        <dsp:cNvPr id="0" name=""/>
        <dsp:cNvSpPr/>
      </dsp:nvSpPr>
      <dsp:spPr>
        <a:xfrm>
          <a:off x="158299" y="1220223"/>
          <a:ext cx="1261546" cy="1225183"/>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Focus on temperature</a:t>
          </a:r>
          <a:endParaRPr lang="en-IN" sz="1600" kern="1200" dirty="0"/>
        </a:p>
      </dsp:txBody>
      <dsp:txXfrm>
        <a:off x="194183" y="1256107"/>
        <a:ext cx="1189778" cy="1153415"/>
      </dsp:txXfrm>
    </dsp:sp>
    <dsp:sp modelId="{2918CE3A-797C-4E1D-A1FD-75D65FED08D6}">
      <dsp:nvSpPr>
        <dsp:cNvPr id="0" name=""/>
        <dsp:cNvSpPr/>
      </dsp:nvSpPr>
      <dsp:spPr>
        <a:xfrm>
          <a:off x="158299" y="2633896"/>
          <a:ext cx="1261546" cy="1225183"/>
        </a:xfrm>
        <a:prstGeom prst="roundRect">
          <a:avLst>
            <a:gd name="adj" fmla="val 10000"/>
          </a:avLst>
        </a:prstGeom>
        <a:gradFill rotWithShape="0">
          <a:gsLst>
            <a:gs pos="0">
              <a:schemeClr val="accent2">
                <a:hueOff val="-2880000"/>
                <a:satOff val="-10001"/>
                <a:lumOff val="12000"/>
                <a:alphaOff val="0"/>
                <a:tint val="50000"/>
                <a:satMod val="300000"/>
              </a:schemeClr>
            </a:gs>
            <a:gs pos="35000">
              <a:schemeClr val="accent2">
                <a:hueOff val="-2880000"/>
                <a:satOff val="-10001"/>
                <a:lumOff val="12000"/>
                <a:alphaOff val="0"/>
                <a:tint val="37000"/>
                <a:satMod val="300000"/>
              </a:schemeClr>
            </a:gs>
            <a:gs pos="100000">
              <a:schemeClr val="accent2">
                <a:hueOff val="-2880000"/>
                <a:satOff val="-10001"/>
                <a:lumOff val="1200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Insufficient data on humidity , precipitation , wind </a:t>
          </a:r>
          <a:r>
            <a:rPr lang="en-US" sz="1600" kern="1200" dirty="0" err="1"/>
            <a:t>etc</a:t>
          </a:r>
          <a:endParaRPr lang="en-IN" sz="1600" kern="1200" dirty="0"/>
        </a:p>
      </dsp:txBody>
      <dsp:txXfrm>
        <a:off x="194183" y="2669780"/>
        <a:ext cx="1189778" cy="1153415"/>
      </dsp:txXfrm>
    </dsp:sp>
    <dsp:sp modelId="{DCF45787-B7CE-4C35-B6ED-79BA21A93FA1}">
      <dsp:nvSpPr>
        <dsp:cNvPr id="0" name=""/>
        <dsp:cNvSpPr/>
      </dsp:nvSpPr>
      <dsp:spPr>
        <a:xfrm>
          <a:off x="1695809" y="0"/>
          <a:ext cx="1576933" cy="4063443"/>
        </a:xfrm>
        <a:prstGeom prst="roundRect">
          <a:avLst>
            <a:gd name="adj" fmla="val 10000"/>
          </a:avLst>
        </a:prstGeom>
        <a:solidFill>
          <a:schemeClr val="accent2">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t>Sparse Regional Classification</a:t>
          </a:r>
          <a:endParaRPr lang="en-IN" sz="1900" b="1" kern="1200" dirty="0"/>
        </a:p>
      </dsp:txBody>
      <dsp:txXfrm>
        <a:off x="1695809" y="0"/>
        <a:ext cx="1576933" cy="1219032"/>
      </dsp:txXfrm>
    </dsp:sp>
    <dsp:sp modelId="{4ADAC865-5021-4216-95A6-ACF1A1829822}">
      <dsp:nvSpPr>
        <dsp:cNvPr id="0" name=""/>
        <dsp:cNvSpPr/>
      </dsp:nvSpPr>
      <dsp:spPr>
        <a:xfrm>
          <a:off x="1853502" y="1220223"/>
          <a:ext cx="1261546" cy="1225183"/>
        </a:xfrm>
        <a:prstGeom prst="roundRect">
          <a:avLst>
            <a:gd name="adj" fmla="val 10000"/>
          </a:avLst>
        </a:prstGeom>
        <a:gradFill rotWithShape="0">
          <a:gsLst>
            <a:gs pos="0">
              <a:schemeClr val="accent2">
                <a:hueOff val="-5760000"/>
                <a:satOff val="-20001"/>
                <a:lumOff val="24000"/>
                <a:alphaOff val="0"/>
                <a:tint val="50000"/>
                <a:satMod val="300000"/>
              </a:schemeClr>
            </a:gs>
            <a:gs pos="35000">
              <a:schemeClr val="accent2">
                <a:hueOff val="-5760000"/>
                <a:satOff val="-20001"/>
                <a:lumOff val="24000"/>
                <a:alphaOff val="0"/>
                <a:tint val="37000"/>
                <a:satMod val="300000"/>
              </a:schemeClr>
            </a:gs>
            <a:gs pos="100000">
              <a:schemeClr val="accent2">
                <a:hueOff val="-5760000"/>
                <a:satOff val="-20001"/>
                <a:lumOff val="2400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Data not stratified by zones</a:t>
          </a:r>
          <a:endParaRPr lang="en-IN" sz="1600" kern="1200" dirty="0"/>
        </a:p>
      </dsp:txBody>
      <dsp:txXfrm>
        <a:off x="1889386" y="1256107"/>
        <a:ext cx="1189778" cy="1153415"/>
      </dsp:txXfrm>
    </dsp:sp>
    <dsp:sp modelId="{43334BEF-E311-4906-99EC-6F69DC3DEC54}">
      <dsp:nvSpPr>
        <dsp:cNvPr id="0" name=""/>
        <dsp:cNvSpPr/>
      </dsp:nvSpPr>
      <dsp:spPr>
        <a:xfrm>
          <a:off x="1853502" y="2633896"/>
          <a:ext cx="1261546" cy="1225183"/>
        </a:xfrm>
        <a:prstGeom prst="roundRect">
          <a:avLst>
            <a:gd name="adj" fmla="val 10000"/>
          </a:avLst>
        </a:prstGeom>
        <a:gradFill rotWithShape="0">
          <a:gsLst>
            <a:gs pos="0">
              <a:schemeClr val="accent2">
                <a:hueOff val="-8640000"/>
                <a:satOff val="-30002"/>
                <a:lumOff val="36001"/>
                <a:alphaOff val="0"/>
                <a:tint val="50000"/>
                <a:satMod val="300000"/>
              </a:schemeClr>
            </a:gs>
            <a:gs pos="35000">
              <a:schemeClr val="accent2">
                <a:hueOff val="-8640000"/>
                <a:satOff val="-30002"/>
                <a:lumOff val="36001"/>
                <a:alphaOff val="0"/>
                <a:tint val="37000"/>
                <a:satMod val="300000"/>
              </a:schemeClr>
            </a:gs>
            <a:gs pos="100000">
              <a:schemeClr val="accent2">
                <a:hueOff val="-8640000"/>
                <a:satOff val="-30002"/>
                <a:lumOff val="360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Lacks localized insights</a:t>
          </a:r>
          <a:endParaRPr lang="en-IN" sz="1600" kern="1200" dirty="0"/>
        </a:p>
      </dsp:txBody>
      <dsp:txXfrm>
        <a:off x="1889386" y="2669780"/>
        <a:ext cx="1189778" cy="1153415"/>
      </dsp:txXfrm>
    </dsp:sp>
    <dsp:sp modelId="{75EECDBB-EE7C-4958-B1F0-A95CE601888B}">
      <dsp:nvSpPr>
        <dsp:cNvPr id="0" name=""/>
        <dsp:cNvSpPr/>
      </dsp:nvSpPr>
      <dsp:spPr>
        <a:xfrm>
          <a:off x="3391012" y="0"/>
          <a:ext cx="1576933" cy="4063443"/>
        </a:xfrm>
        <a:prstGeom prst="roundRect">
          <a:avLst>
            <a:gd name="adj" fmla="val 10000"/>
          </a:avLst>
        </a:prstGeom>
        <a:solidFill>
          <a:schemeClr val="accent2">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t>Lack of granularity</a:t>
          </a:r>
          <a:endParaRPr lang="en-IN" sz="1900" b="1" kern="1200" dirty="0"/>
        </a:p>
      </dsp:txBody>
      <dsp:txXfrm>
        <a:off x="3391012" y="0"/>
        <a:ext cx="1576933" cy="1219032"/>
      </dsp:txXfrm>
    </dsp:sp>
    <dsp:sp modelId="{157865FA-C74E-40FA-9299-A72D5748D07A}">
      <dsp:nvSpPr>
        <dsp:cNvPr id="0" name=""/>
        <dsp:cNvSpPr/>
      </dsp:nvSpPr>
      <dsp:spPr>
        <a:xfrm>
          <a:off x="3548705" y="1220223"/>
          <a:ext cx="1261546" cy="1225183"/>
        </a:xfrm>
        <a:prstGeom prst="roundRect">
          <a:avLst>
            <a:gd name="adj" fmla="val 10000"/>
          </a:avLst>
        </a:prstGeom>
        <a:gradFill rotWithShape="0">
          <a:gsLst>
            <a:gs pos="0">
              <a:schemeClr val="accent2">
                <a:hueOff val="-11520000"/>
                <a:satOff val="-40002"/>
                <a:lumOff val="48001"/>
                <a:alphaOff val="0"/>
                <a:tint val="50000"/>
                <a:satMod val="300000"/>
              </a:schemeClr>
            </a:gs>
            <a:gs pos="35000">
              <a:schemeClr val="accent2">
                <a:hueOff val="-11520000"/>
                <a:satOff val="-40002"/>
                <a:lumOff val="48001"/>
                <a:alphaOff val="0"/>
                <a:tint val="37000"/>
                <a:satMod val="300000"/>
              </a:schemeClr>
            </a:gs>
            <a:gs pos="100000">
              <a:schemeClr val="accent2">
                <a:hueOff val="-11520000"/>
                <a:satOff val="-40002"/>
                <a:lumOff val="480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Annual data available</a:t>
          </a:r>
          <a:endParaRPr lang="en-IN" sz="1600" kern="1200" dirty="0"/>
        </a:p>
      </dsp:txBody>
      <dsp:txXfrm>
        <a:off x="3584589" y="1256107"/>
        <a:ext cx="1189778" cy="1153415"/>
      </dsp:txXfrm>
    </dsp:sp>
    <dsp:sp modelId="{2DF7C05D-C3C7-4A91-BA0B-A44CCDD592EF}">
      <dsp:nvSpPr>
        <dsp:cNvPr id="0" name=""/>
        <dsp:cNvSpPr/>
      </dsp:nvSpPr>
      <dsp:spPr>
        <a:xfrm>
          <a:off x="3548705" y="2633896"/>
          <a:ext cx="1261546" cy="1225183"/>
        </a:xfrm>
        <a:prstGeom prst="roundRect">
          <a:avLst>
            <a:gd name="adj" fmla="val 10000"/>
          </a:avLst>
        </a:prstGeom>
        <a:gradFill rotWithShape="0">
          <a:gsLst>
            <a:gs pos="0">
              <a:schemeClr val="accent2">
                <a:hueOff val="-14400000"/>
                <a:satOff val="-50003"/>
                <a:lumOff val="60001"/>
                <a:alphaOff val="0"/>
                <a:tint val="50000"/>
                <a:satMod val="300000"/>
              </a:schemeClr>
            </a:gs>
            <a:gs pos="35000">
              <a:schemeClr val="accent2">
                <a:hueOff val="-14400000"/>
                <a:satOff val="-50003"/>
                <a:lumOff val="60001"/>
                <a:alphaOff val="0"/>
                <a:tint val="37000"/>
                <a:satMod val="300000"/>
              </a:schemeClr>
            </a:gs>
            <a:gs pos="100000">
              <a:schemeClr val="accent2">
                <a:hueOff val="-14400000"/>
                <a:satOff val="-50003"/>
                <a:lumOff val="60001"/>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US" sz="1600" kern="1200" dirty="0"/>
            <a:t>No monthly or hourly classification</a:t>
          </a:r>
          <a:endParaRPr lang="en-IN" sz="1600" kern="1200" dirty="0"/>
        </a:p>
      </dsp:txBody>
      <dsp:txXfrm>
        <a:off x="3584589" y="2669780"/>
        <a:ext cx="1189778" cy="11534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031150-7569-4BF4-80BD-8223521D2372}">
      <dsp:nvSpPr>
        <dsp:cNvPr id="0" name=""/>
        <dsp:cNvSpPr/>
      </dsp:nvSpPr>
      <dsp:spPr>
        <a:xfrm rot="5400000">
          <a:off x="2736830" y="12759"/>
          <a:ext cx="1425802" cy="1401682"/>
        </a:xfrm>
        <a:prstGeom prst="hexagon">
          <a:avLst>
            <a:gd name="adj" fmla="val 25000"/>
            <a:gd name="vf" fmla="val 11547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IN" sz="1200" b="1" kern="1200" dirty="0">
            <a:solidFill>
              <a:schemeClr val="tx1"/>
            </a:solidFill>
          </a:endParaRPr>
        </a:p>
      </dsp:txBody>
      <dsp:txXfrm rot="-5400000">
        <a:off x="2980528" y="236323"/>
        <a:ext cx="938406" cy="954554"/>
      </dsp:txXfrm>
    </dsp:sp>
    <dsp:sp modelId="{C19393B5-42FD-4DA3-83AF-A8BCCF568348}">
      <dsp:nvSpPr>
        <dsp:cNvPr id="0" name=""/>
        <dsp:cNvSpPr/>
      </dsp:nvSpPr>
      <dsp:spPr>
        <a:xfrm>
          <a:off x="4107597" y="285859"/>
          <a:ext cx="1591196" cy="855481"/>
        </a:xfrm>
        <a:prstGeom prst="rect">
          <a:avLst/>
        </a:prstGeom>
        <a:noFill/>
        <a:ln>
          <a:noFill/>
        </a:ln>
        <a:effectLst/>
      </dsp:spPr>
      <dsp:style>
        <a:lnRef idx="0">
          <a:scrgbClr r="0" g="0" b="0"/>
        </a:lnRef>
        <a:fillRef idx="0">
          <a:scrgbClr r="0" g="0" b="0"/>
        </a:fillRef>
        <a:effectRef idx="0">
          <a:scrgbClr r="0" g="0" b="0"/>
        </a:effectRef>
        <a:fontRef idx="minor"/>
      </dsp:style>
    </dsp:sp>
    <dsp:sp modelId="{0048FE72-B317-45DE-9603-1348661D149B}">
      <dsp:nvSpPr>
        <dsp:cNvPr id="0" name=""/>
        <dsp:cNvSpPr/>
      </dsp:nvSpPr>
      <dsp:spPr>
        <a:xfrm rot="5400000">
          <a:off x="1397145" y="93376"/>
          <a:ext cx="1425802" cy="1240448"/>
        </a:xfrm>
        <a:prstGeom prst="hexagon">
          <a:avLst>
            <a:gd name="adj" fmla="val 25000"/>
            <a:gd name="vf" fmla="val 115470"/>
          </a:avLst>
        </a:prstGeom>
        <a:gradFill rotWithShape="0">
          <a:gsLst>
            <a:gs pos="0">
              <a:schemeClr val="accent5">
                <a:hueOff val="651405"/>
                <a:satOff val="2239"/>
                <a:lumOff val="-10745"/>
                <a:alphaOff val="0"/>
                <a:shade val="51000"/>
                <a:satMod val="130000"/>
              </a:schemeClr>
            </a:gs>
            <a:gs pos="80000">
              <a:schemeClr val="accent5">
                <a:hueOff val="651405"/>
                <a:satOff val="2239"/>
                <a:lumOff val="-10745"/>
                <a:alphaOff val="0"/>
                <a:shade val="93000"/>
                <a:satMod val="130000"/>
              </a:schemeClr>
            </a:gs>
            <a:gs pos="100000">
              <a:schemeClr val="accent5">
                <a:hueOff val="651405"/>
                <a:satOff val="2239"/>
                <a:lumOff val="-10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683125" y="222888"/>
        <a:ext cx="853842" cy="981427"/>
      </dsp:txXfrm>
    </dsp:sp>
    <dsp:sp modelId="{0E9729A8-481E-4371-8666-D81DFF1FDAB6}">
      <dsp:nvSpPr>
        <dsp:cNvPr id="0" name=""/>
        <dsp:cNvSpPr/>
      </dsp:nvSpPr>
      <dsp:spPr>
        <a:xfrm rot="5400000">
          <a:off x="2064421" y="1359660"/>
          <a:ext cx="1425802" cy="1240448"/>
        </a:xfrm>
        <a:prstGeom prst="hexagon">
          <a:avLst>
            <a:gd name="adj" fmla="val 25000"/>
            <a:gd name="vf" fmla="val 115470"/>
          </a:avLst>
        </a:prstGeom>
        <a:gradFill rotWithShape="0">
          <a:gsLst>
            <a:gs pos="0">
              <a:schemeClr val="accent5">
                <a:hueOff val="1302810"/>
                <a:satOff val="4478"/>
                <a:lumOff val="-21490"/>
                <a:alphaOff val="0"/>
                <a:shade val="51000"/>
                <a:satMod val="130000"/>
              </a:schemeClr>
            </a:gs>
            <a:gs pos="80000">
              <a:schemeClr val="accent5">
                <a:hueOff val="1302810"/>
                <a:satOff val="4478"/>
                <a:lumOff val="-21490"/>
                <a:alphaOff val="0"/>
                <a:shade val="93000"/>
                <a:satMod val="130000"/>
              </a:schemeClr>
            </a:gs>
            <a:gs pos="100000">
              <a:schemeClr val="accent5">
                <a:hueOff val="1302810"/>
                <a:satOff val="4478"/>
                <a:lumOff val="-2149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Models Trained Locally</a:t>
          </a:r>
          <a:endParaRPr lang="en-IN" sz="1600" b="1" kern="1200" dirty="0">
            <a:solidFill>
              <a:schemeClr val="tx1"/>
            </a:solidFill>
          </a:endParaRPr>
        </a:p>
      </dsp:txBody>
      <dsp:txXfrm rot="-5400000">
        <a:off x="2350401" y="1489172"/>
        <a:ext cx="853842" cy="981427"/>
      </dsp:txXfrm>
    </dsp:sp>
    <dsp:sp modelId="{CBCC0986-2C0D-4198-8065-519774BC7C57}">
      <dsp:nvSpPr>
        <dsp:cNvPr id="0" name=""/>
        <dsp:cNvSpPr/>
      </dsp:nvSpPr>
      <dsp:spPr>
        <a:xfrm>
          <a:off x="565902" y="1552143"/>
          <a:ext cx="1539867" cy="855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r" defTabSz="1600200">
            <a:lnSpc>
              <a:spcPct val="90000"/>
            </a:lnSpc>
            <a:spcBef>
              <a:spcPct val="0"/>
            </a:spcBef>
            <a:spcAft>
              <a:spcPct val="35000"/>
            </a:spcAft>
            <a:buNone/>
          </a:pPr>
          <a:endParaRPr lang="en-IN" sz="3600" kern="1200" dirty="0"/>
        </a:p>
      </dsp:txBody>
      <dsp:txXfrm>
        <a:off x="565902" y="1552143"/>
        <a:ext cx="1539867" cy="855481"/>
      </dsp:txXfrm>
    </dsp:sp>
    <dsp:sp modelId="{92F2661E-56C0-41F4-BABE-D9742F64DD81}">
      <dsp:nvSpPr>
        <dsp:cNvPr id="0" name=""/>
        <dsp:cNvSpPr/>
      </dsp:nvSpPr>
      <dsp:spPr>
        <a:xfrm rot="5400000">
          <a:off x="3425509" y="1267394"/>
          <a:ext cx="1537928" cy="1380978"/>
        </a:xfrm>
        <a:prstGeom prst="hexagon">
          <a:avLst>
            <a:gd name="adj" fmla="val 25000"/>
            <a:gd name="vf" fmla="val 115470"/>
          </a:avLst>
        </a:prstGeom>
        <a:gradFill rotWithShape="0">
          <a:gsLst>
            <a:gs pos="0">
              <a:schemeClr val="accent5">
                <a:hueOff val="1954216"/>
                <a:satOff val="6718"/>
                <a:lumOff val="-32236"/>
                <a:alphaOff val="0"/>
                <a:shade val="51000"/>
                <a:satMod val="130000"/>
              </a:schemeClr>
            </a:gs>
            <a:gs pos="80000">
              <a:schemeClr val="accent5">
                <a:hueOff val="1954216"/>
                <a:satOff val="6718"/>
                <a:lumOff val="-32236"/>
                <a:alphaOff val="0"/>
                <a:shade val="93000"/>
                <a:satMod val="130000"/>
              </a:schemeClr>
            </a:gs>
            <a:gs pos="100000">
              <a:schemeClr val="accent5">
                <a:hueOff val="1954216"/>
                <a:satOff val="6718"/>
                <a:lumOff val="-3223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3722403" y="1432161"/>
        <a:ext cx="944140" cy="1051444"/>
      </dsp:txXfrm>
    </dsp:sp>
    <dsp:sp modelId="{FEEF53E6-5512-4662-BB6C-4497E80A24D3}">
      <dsp:nvSpPr>
        <dsp:cNvPr id="0" name=""/>
        <dsp:cNvSpPr/>
      </dsp:nvSpPr>
      <dsp:spPr>
        <a:xfrm rot="5400000">
          <a:off x="2736830" y="2625944"/>
          <a:ext cx="1425802" cy="1240448"/>
        </a:xfrm>
        <a:prstGeom prst="hexagon">
          <a:avLst>
            <a:gd name="adj" fmla="val 25000"/>
            <a:gd name="vf" fmla="val 115470"/>
          </a:avLst>
        </a:prstGeom>
        <a:gradFill rotWithShape="0">
          <a:gsLst>
            <a:gs pos="0">
              <a:schemeClr val="accent5">
                <a:hueOff val="2605621"/>
                <a:satOff val="8957"/>
                <a:lumOff val="-42981"/>
                <a:alphaOff val="0"/>
                <a:shade val="51000"/>
                <a:satMod val="130000"/>
              </a:schemeClr>
            </a:gs>
            <a:gs pos="80000">
              <a:schemeClr val="accent5">
                <a:hueOff val="2605621"/>
                <a:satOff val="8957"/>
                <a:lumOff val="-42981"/>
                <a:alphaOff val="0"/>
                <a:shade val="93000"/>
                <a:satMod val="130000"/>
              </a:schemeClr>
            </a:gs>
            <a:gs pos="100000">
              <a:schemeClr val="accent5">
                <a:hueOff val="2605621"/>
                <a:satOff val="8957"/>
                <a:lumOff val="-4298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Ensures Privacy</a:t>
          </a:r>
          <a:endParaRPr lang="en-IN" sz="1600" b="1" kern="1200" dirty="0"/>
        </a:p>
      </dsp:txBody>
      <dsp:txXfrm rot="-5400000">
        <a:off x="3022810" y="2755456"/>
        <a:ext cx="853842" cy="981427"/>
      </dsp:txXfrm>
    </dsp:sp>
    <dsp:sp modelId="{7B1A1783-B656-4572-8ED6-240C80912328}">
      <dsp:nvSpPr>
        <dsp:cNvPr id="0" name=""/>
        <dsp:cNvSpPr/>
      </dsp:nvSpPr>
      <dsp:spPr>
        <a:xfrm>
          <a:off x="4107597" y="2818427"/>
          <a:ext cx="1591196" cy="855481"/>
        </a:xfrm>
        <a:prstGeom prst="rect">
          <a:avLst/>
        </a:prstGeom>
        <a:noFill/>
        <a:ln>
          <a:noFill/>
        </a:ln>
        <a:effectLst/>
      </dsp:spPr>
      <dsp:style>
        <a:lnRef idx="0">
          <a:scrgbClr r="0" g="0" b="0"/>
        </a:lnRef>
        <a:fillRef idx="0">
          <a:scrgbClr r="0" g="0" b="0"/>
        </a:fillRef>
        <a:effectRef idx="0">
          <a:scrgbClr r="0" g="0" b="0"/>
        </a:effectRef>
        <a:fontRef idx="minor"/>
      </dsp:style>
    </dsp:sp>
    <dsp:sp modelId="{245B52CF-6ACC-4607-99C9-CDA6EFE735CC}">
      <dsp:nvSpPr>
        <dsp:cNvPr id="0" name=""/>
        <dsp:cNvSpPr/>
      </dsp:nvSpPr>
      <dsp:spPr>
        <a:xfrm rot="5400000">
          <a:off x="1397145" y="2625944"/>
          <a:ext cx="1425802" cy="1240448"/>
        </a:xfrm>
        <a:prstGeom prst="hexagon">
          <a:avLst>
            <a:gd name="adj" fmla="val 25000"/>
            <a:gd name="vf" fmla="val 115470"/>
          </a:avLst>
        </a:prstGeom>
        <a:gradFill rotWithShape="0">
          <a:gsLst>
            <a:gs pos="0">
              <a:schemeClr val="accent5">
                <a:hueOff val="3257026"/>
                <a:satOff val="11196"/>
                <a:lumOff val="-53726"/>
                <a:alphaOff val="0"/>
                <a:shade val="51000"/>
                <a:satMod val="130000"/>
              </a:schemeClr>
            </a:gs>
            <a:gs pos="80000">
              <a:schemeClr val="accent5">
                <a:hueOff val="3257026"/>
                <a:satOff val="11196"/>
                <a:lumOff val="-53726"/>
                <a:alphaOff val="0"/>
                <a:shade val="93000"/>
                <a:satMod val="130000"/>
              </a:schemeClr>
            </a:gs>
            <a:gs pos="100000">
              <a:schemeClr val="accent5">
                <a:hueOff val="3257026"/>
                <a:satOff val="11196"/>
                <a:lumOff val="-5372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1683125" y="2755456"/>
        <a:ext cx="853842" cy="9814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D470D-2E12-471F-9880-7003F2061E9D}">
      <dsp:nvSpPr>
        <dsp:cNvPr id="0" name=""/>
        <dsp:cNvSpPr/>
      </dsp:nvSpPr>
      <dsp:spPr>
        <a:xfrm>
          <a:off x="4619108" y="3574477"/>
          <a:ext cx="2596752" cy="16821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14300" lvl="1" indent="-114300" algn="l" defTabSz="622300">
            <a:lnSpc>
              <a:spcPct val="90000"/>
            </a:lnSpc>
            <a:spcBef>
              <a:spcPct val="0"/>
            </a:spcBef>
            <a:spcAft>
              <a:spcPct val="15000"/>
            </a:spcAft>
            <a:buChar char="•"/>
          </a:pPr>
          <a:r>
            <a:rPr lang="en-US" sz="1400" b="1" kern="1200" dirty="0"/>
            <a:t>To enable decentralized , privacy-preserving weather forecasting</a:t>
          </a:r>
          <a:endParaRPr lang="en-IN" sz="1400" b="1" kern="1200" dirty="0"/>
        </a:p>
      </dsp:txBody>
      <dsp:txXfrm>
        <a:off x="5435083" y="4031953"/>
        <a:ext cx="1743826" cy="1187680"/>
      </dsp:txXfrm>
    </dsp:sp>
    <dsp:sp modelId="{9F383909-F060-4576-8739-A6D45E0A6C65}">
      <dsp:nvSpPr>
        <dsp:cNvPr id="0" name=""/>
        <dsp:cNvSpPr/>
      </dsp:nvSpPr>
      <dsp:spPr>
        <a:xfrm>
          <a:off x="382301" y="3574477"/>
          <a:ext cx="2596752" cy="16821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14300" lvl="1" indent="-114300" algn="l" defTabSz="622300">
            <a:lnSpc>
              <a:spcPct val="90000"/>
            </a:lnSpc>
            <a:spcBef>
              <a:spcPct val="0"/>
            </a:spcBef>
            <a:spcAft>
              <a:spcPct val="15000"/>
            </a:spcAft>
            <a:buChar char="•"/>
          </a:pPr>
          <a:r>
            <a:rPr lang="en-US" sz="1400" b="1" kern="1200" dirty="0"/>
            <a:t>Ensuring seamless integration of new weather stations</a:t>
          </a:r>
          <a:endParaRPr lang="en-IN" sz="1400" b="1" kern="1200" dirty="0"/>
        </a:p>
      </dsp:txBody>
      <dsp:txXfrm>
        <a:off x="419251" y="4031953"/>
        <a:ext cx="1743826" cy="1187680"/>
      </dsp:txXfrm>
    </dsp:sp>
    <dsp:sp modelId="{86EA1E96-1B10-40D3-BB7D-9A040CA8974E}">
      <dsp:nvSpPr>
        <dsp:cNvPr id="0" name=""/>
        <dsp:cNvSpPr/>
      </dsp:nvSpPr>
      <dsp:spPr>
        <a:xfrm>
          <a:off x="4619108" y="0"/>
          <a:ext cx="2596752" cy="16821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14300" lvl="1" indent="-114300" algn="l" defTabSz="622300">
            <a:lnSpc>
              <a:spcPct val="90000"/>
            </a:lnSpc>
            <a:spcBef>
              <a:spcPct val="0"/>
            </a:spcBef>
            <a:spcAft>
              <a:spcPct val="15000"/>
            </a:spcAft>
            <a:buChar char="•"/>
          </a:pPr>
          <a:r>
            <a:rPr lang="en-US" sz="1400" b="1" kern="1200" dirty="0"/>
            <a:t>Training model with region specific data</a:t>
          </a:r>
          <a:endParaRPr lang="en-IN" sz="1400" b="1" kern="1200" dirty="0"/>
        </a:p>
      </dsp:txBody>
      <dsp:txXfrm>
        <a:off x="5435083" y="36950"/>
        <a:ext cx="1743826" cy="1187680"/>
      </dsp:txXfrm>
    </dsp:sp>
    <dsp:sp modelId="{C79FB5BD-2656-4F15-80FA-424E6996E5F7}">
      <dsp:nvSpPr>
        <dsp:cNvPr id="0" name=""/>
        <dsp:cNvSpPr/>
      </dsp:nvSpPr>
      <dsp:spPr>
        <a:xfrm>
          <a:off x="382301" y="0"/>
          <a:ext cx="2596752" cy="16821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14300" lvl="1" indent="-114300" algn="l" defTabSz="622300">
            <a:lnSpc>
              <a:spcPct val="90000"/>
            </a:lnSpc>
            <a:spcBef>
              <a:spcPct val="0"/>
            </a:spcBef>
            <a:spcAft>
              <a:spcPct val="15000"/>
            </a:spcAft>
            <a:buChar char="•"/>
          </a:pPr>
          <a:r>
            <a:rPr lang="en-US" sz="1400" b="1" kern="1200" dirty="0">
              <a:solidFill>
                <a:schemeClr val="tx1"/>
              </a:solidFill>
            </a:rPr>
            <a:t>Granular data with multiple weather parameters</a:t>
          </a:r>
          <a:endParaRPr lang="en-IN" sz="1400" b="1" kern="1200" dirty="0">
            <a:solidFill>
              <a:schemeClr val="tx1"/>
            </a:solidFill>
          </a:endParaRPr>
        </a:p>
      </dsp:txBody>
      <dsp:txXfrm>
        <a:off x="419251" y="36950"/>
        <a:ext cx="1743826" cy="1187680"/>
      </dsp:txXfrm>
    </dsp:sp>
    <dsp:sp modelId="{4C765B05-B576-4C78-BEEC-95CD1F14B1ED}">
      <dsp:nvSpPr>
        <dsp:cNvPr id="0" name=""/>
        <dsp:cNvSpPr/>
      </dsp:nvSpPr>
      <dsp:spPr>
        <a:xfrm>
          <a:off x="1470414" y="299625"/>
          <a:ext cx="2276100" cy="2276100"/>
        </a:xfrm>
        <a:prstGeom prst="pieWedge">
          <a:avLst/>
        </a:prstGeom>
        <a:solidFill>
          <a:srgbClr val="FFB26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1" kern="1200" dirty="0">
              <a:solidFill>
                <a:schemeClr val="tx1"/>
              </a:solidFill>
            </a:rPr>
            <a:t>High resolution weather dataset</a:t>
          </a:r>
          <a:endParaRPr lang="en-IN" sz="1700" b="1" kern="1200" dirty="0">
            <a:solidFill>
              <a:schemeClr val="tx1"/>
            </a:solidFill>
          </a:endParaRPr>
        </a:p>
      </dsp:txBody>
      <dsp:txXfrm>
        <a:off x="2137068" y="966279"/>
        <a:ext cx="1609446" cy="1609446"/>
      </dsp:txXfrm>
    </dsp:sp>
    <dsp:sp modelId="{044425BB-2271-417B-9BC1-451C5FB20E62}">
      <dsp:nvSpPr>
        <dsp:cNvPr id="0" name=""/>
        <dsp:cNvSpPr/>
      </dsp:nvSpPr>
      <dsp:spPr>
        <a:xfrm rot="5400000">
          <a:off x="3851646" y="299625"/>
          <a:ext cx="2276100" cy="2276100"/>
        </a:xfrm>
        <a:prstGeom prst="pieWedge">
          <a:avLst/>
        </a:prstGeom>
        <a:solidFill>
          <a:srgbClr val="F1EFAF"/>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1" kern="1200" dirty="0">
              <a:solidFill>
                <a:schemeClr val="tx1"/>
              </a:solidFill>
            </a:rPr>
            <a:t>Localized forecasts</a:t>
          </a:r>
          <a:endParaRPr lang="en-IN" sz="1700" b="1" kern="1200" dirty="0">
            <a:solidFill>
              <a:schemeClr val="tx1"/>
            </a:solidFill>
          </a:endParaRPr>
        </a:p>
      </dsp:txBody>
      <dsp:txXfrm rot="-5400000">
        <a:off x="3851646" y="966279"/>
        <a:ext cx="1609446" cy="1609446"/>
      </dsp:txXfrm>
    </dsp:sp>
    <dsp:sp modelId="{AD3BB31C-EA1D-4F18-B2A2-B1E03B11B4A4}">
      <dsp:nvSpPr>
        <dsp:cNvPr id="0" name=""/>
        <dsp:cNvSpPr/>
      </dsp:nvSpPr>
      <dsp:spPr>
        <a:xfrm rot="10800000">
          <a:off x="3851646" y="2680857"/>
          <a:ext cx="2276100" cy="2276100"/>
        </a:xfrm>
        <a:prstGeom prst="pieWedge">
          <a:avLst/>
        </a:prstGeom>
        <a:solidFill>
          <a:srgbClr val="A9DA7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1" kern="1200" dirty="0">
              <a:solidFill>
                <a:schemeClr val="tx1"/>
              </a:solidFill>
            </a:rPr>
            <a:t>Federated learning based weather monitoring system</a:t>
          </a:r>
          <a:endParaRPr lang="en-IN" sz="1700" b="1" kern="1200" dirty="0">
            <a:solidFill>
              <a:schemeClr val="tx1"/>
            </a:solidFill>
          </a:endParaRPr>
        </a:p>
      </dsp:txBody>
      <dsp:txXfrm rot="10800000">
        <a:off x="3851646" y="2680857"/>
        <a:ext cx="1609446" cy="1609446"/>
      </dsp:txXfrm>
    </dsp:sp>
    <dsp:sp modelId="{99C58DD4-4BCB-44AD-99A6-A307C1495327}">
      <dsp:nvSpPr>
        <dsp:cNvPr id="0" name=""/>
        <dsp:cNvSpPr/>
      </dsp:nvSpPr>
      <dsp:spPr>
        <a:xfrm rot="16200000">
          <a:off x="1470414" y="2680857"/>
          <a:ext cx="2276100" cy="2276100"/>
        </a:xfrm>
        <a:prstGeom prst="pieWedge">
          <a:avLst/>
        </a:prstGeom>
        <a:solidFill>
          <a:srgbClr val="5B5BC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1" kern="1200" dirty="0">
              <a:solidFill>
                <a:schemeClr val="tx1"/>
              </a:solidFill>
            </a:rPr>
            <a:t>Scalability</a:t>
          </a:r>
          <a:endParaRPr lang="en-IN" sz="1700" b="1" kern="1200" dirty="0">
            <a:solidFill>
              <a:schemeClr val="tx1"/>
            </a:solidFill>
          </a:endParaRPr>
        </a:p>
      </dsp:txBody>
      <dsp:txXfrm rot="5400000">
        <a:off x="2137068" y="2680857"/>
        <a:ext cx="1609446" cy="1609446"/>
      </dsp:txXfrm>
    </dsp:sp>
    <dsp:sp modelId="{494B581C-AB71-4F60-92FE-E6452BD60876}">
      <dsp:nvSpPr>
        <dsp:cNvPr id="0" name=""/>
        <dsp:cNvSpPr/>
      </dsp:nvSpPr>
      <dsp:spPr>
        <a:xfrm>
          <a:off x="3406151" y="2155199"/>
          <a:ext cx="785859" cy="683355"/>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E25AB5-2800-4354-9606-3DCF6D377868}">
      <dsp:nvSpPr>
        <dsp:cNvPr id="0" name=""/>
        <dsp:cNvSpPr/>
      </dsp:nvSpPr>
      <dsp:spPr>
        <a:xfrm rot="10800000">
          <a:off x="3406151" y="2418028"/>
          <a:ext cx="785859" cy="683355"/>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1FBE63-27A6-420E-9828-7E9834791070}">
      <dsp:nvSpPr>
        <dsp:cNvPr id="0" name=""/>
        <dsp:cNvSpPr/>
      </dsp:nvSpPr>
      <dsp:spPr>
        <a:xfrm>
          <a:off x="1799843" y="364"/>
          <a:ext cx="1825406" cy="784495"/>
        </a:xfrm>
        <a:prstGeom prst="roundRect">
          <a:avLst>
            <a:gd name="adj" fmla="val 10000"/>
          </a:avLst>
        </a:prstGeom>
        <a:solidFill>
          <a:srgbClr val="C2F6A8"/>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t>Zone wise distribution</a:t>
          </a:r>
          <a:endParaRPr lang="en-IN" sz="2000" b="1" kern="1200" dirty="0"/>
        </a:p>
      </dsp:txBody>
      <dsp:txXfrm>
        <a:off x="1822820" y="23341"/>
        <a:ext cx="1779452" cy="738541"/>
      </dsp:txXfrm>
    </dsp:sp>
    <dsp:sp modelId="{D0355989-E13B-4C7F-A9D5-B7B038FFAD14}">
      <dsp:nvSpPr>
        <dsp:cNvPr id="0" name=""/>
        <dsp:cNvSpPr/>
      </dsp:nvSpPr>
      <dsp:spPr>
        <a:xfrm>
          <a:off x="1982383" y="784859"/>
          <a:ext cx="182540" cy="447216"/>
        </a:xfrm>
        <a:custGeom>
          <a:avLst/>
          <a:gdLst/>
          <a:ahLst/>
          <a:cxnLst/>
          <a:rect l="0" t="0" r="0" b="0"/>
          <a:pathLst>
            <a:path>
              <a:moveTo>
                <a:pt x="0" y="0"/>
              </a:moveTo>
              <a:lnTo>
                <a:pt x="0" y="447216"/>
              </a:lnTo>
              <a:lnTo>
                <a:pt x="182540" y="447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12323E-2643-430E-9D92-072FBE5C1EAF}">
      <dsp:nvSpPr>
        <dsp:cNvPr id="0" name=""/>
        <dsp:cNvSpPr/>
      </dsp:nvSpPr>
      <dsp:spPr>
        <a:xfrm>
          <a:off x="2164924" y="933932"/>
          <a:ext cx="954061" cy="596288"/>
        </a:xfrm>
        <a:prstGeom prst="roundRect">
          <a:avLst>
            <a:gd name="adj" fmla="val 10000"/>
          </a:avLst>
        </a:prstGeom>
        <a:solidFill>
          <a:schemeClr val="accent1">
            <a:lumMod val="90000"/>
            <a:alpha val="90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North Zone</a:t>
          </a:r>
          <a:endParaRPr lang="en-IN" sz="1800" b="1" kern="1200" dirty="0"/>
        </a:p>
      </dsp:txBody>
      <dsp:txXfrm>
        <a:off x="2182389" y="951397"/>
        <a:ext cx="919131" cy="561358"/>
      </dsp:txXfrm>
    </dsp:sp>
    <dsp:sp modelId="{6086DE8A-FDA7-4869-BE97-DCF5BD10A7E6}">
      <dsp:nvSpPr>
        <dsp:cNvPr id="0" name=""/>
        <dsp:cNvSpPr/>
      </dsp:nvSpPr>
      <dsp:spPr>
        <a:xfrm>
          <a:off x="1982383" y="784859"/>
          <a:ext cx="182540" cy="1192577"/>
        </a:xfrm>
        <a:custGeom>
          <a:avLst/>
          <a:gdLst/>
          <a:ahLst/>
          <a:cxnLst/>
          <a:rect l="0" t="0" r="0" b="0"/>
          <a:pathLst>
            <a:path>
              <a:moveTo>
                <a:pt x="0" y="0"/>
              </a:moveTo>
              <a:lnTo>
                <a:pt x="0" y="1192577"/>
              </a:lnTo>
              <a:lnTo>
                <a:pt x="182540" y="119257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214D52-343F-4C5B-BDC9-9B57341DD22E}">
      <dsp:nvSpPr>
        <dsp:cNvPr id="0" name=""/>
        <dsp:cNvSpPr/>
      </dsp:nvSpPr>
      <dsp:spPr>
        <a:xfrm>
          <a:off x="2164924" y="1679292"/>
          <a:ext cx="954061" cy="596288"/>
        </a:xfrm>
        <a:prstGeom prst="roundRect">
          <a:avLst>
            <a:gd name="adj" fmla="val 10000"/>
          </a:avLst>
        </a:prstGeom>
        <a:solidFill>
          <a:schemeClr val="accent1">
            <a:alpha val="90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East Zone</a:t>
          </a:r>
          <a:endParaRPr lang="en-IN" sz="1800" b="1" kern="1200" dirty="0"/>
        </a:p>
      </dsp:txBody>
      <dsp:txXfrm>
        <a:off x="2182389" y="1696757"/>
        <a:ext cx="919131" cy="561358"/>
      </dsp:txXfrm>
    </dsp:sp>
    <dsp:sp modelId="{04C7EBD5-F337-481D-AD1C-2395162589D9}">
      <dsp:nvSpPr>
        <dsp:cNvPr id="0" name=""/>
        <dsp:cNvSpPr/>
      </dsp:nvSpPr>
      <dsp:spPr>
        <a:xfrm>
          <a:off x="1982383" y="784859"/>
          <a:ext cx="182540" cy="1937937"/>
        </a:xfrm>
        <a:custGeom>
          <a:avLst/>
          <a:gdLst/>
          <a:ahLst/>
          <a:cxnLst/>
          <a:rect l="0" t="0" r="0" b="0"/>
          <a:pathLst>
            <a:path>
              <a:moveTo>
                <a:pt x="0" y="0"/>
              </a:moveTo>
              <a:lnTo>
                <a:pt x="0" y="1937937"/>
              </a:lnTo>
              <a:lnTo>
                <a:pt x="182540" y="193793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4F47D0-EE83-4FA7-BA9D-E6814313C9A1}">
      <dsp:nvSpPr>
        <dsp:cNvPr id="0" name=""/>
        <dsp:cNvSpPr/>
      </dsp:nvSpPr>
      <dsp:spPr>
        <a:xfrm>
          <a:off x="2164924" y="2424653"/>
          <a:ext cx="954061" cy="596288"/>
        </a:xfrm>
        <a:prstGeom prst="roundRect">
          <a:avLst>
            <a:gd name="adj" fmla="val 10000"/>
          </a:avLst>
        </a:prstGeom>
        <a:solidFill>
          <a:schemeClr val="accent1">
            <a:alpha val="90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West Zone</a:t>
          </a:r>
          <a:endParaRPr lang="en-IN" sz="1800" b="1" kern="1200" dirty="0"/>
        </a:p>
      </dsp:txBody>
      <dsp:txXfrm>
        <a:off x="2182389" y="2442118"/>
        <a:ext cx="919131" cy="561358"/>
      </dsp:txXfrm>
    </dsp:sp>
    <dsp:sp modelId="{460A5403-0611-4DB9-A8D0-6AEC53CF91C1}">
      <dsp:nvSpPr>
        <dsp:cNvPr id="0" name=""/>
        <dsp:cNvSpPr/>
      </dsp:nvSpPr>
      <dsp:spPr>
        <a:xfrm>
          <a:off x="1982383" y="784859"/>
          <a:ext cx="182540" cy="2683298"/>
        </a:xfrm>
        <a:custGeom>
          <a:avLst/>
          <a:gdLst/>
          <a:ahLst/>
          <a:cxnLst/>
          <a:rect l="0" t="0" r="0" b="0"/>
          <a:pathLst>
            <a:path>
              <a:moveTo>
                <a:pt x="0" y="0"/>
              </a:moveTo>
              <a:lnTo>
                <a:pt x="0" y="2683298"/>
              </a:lnTo>
              <a:lnTo>
                <a:pt x="182540" y="268329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207DE5-855D-4D50-A710-70989FD3CB4B}">
      <dsp:nvSpPr>
        <dsp:cNvPr id="0" name=""/>
        <dsp:cNvSpPr/>
      </dsp:nvSpPr>
      <dsp:spPr>
        <a:xfrm>
          <a:off x="2164924" y="3170013"/>
          <a:ext cx="954061" cy="596288"/>
        </a:xfrm>
        <a:prstGeom prst="roundRect">
          <a:avLst>
            <a:gd name="adj" fmla="val 10000"/>
          </a:avLst>
        </a:prstGeom>
        <a:solidFill>
          <a:schemeClr val="accent1">
            <a:alpha val="90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South Zone</a:t>
          </a:r>
          <a:endParaRPr lang="en-IN" sz="1800" b="1" kern="1200" dirty="0"/>
        </a:p>
      </dsp:txBody>
      <dsp:txXfrm>
        <a:off x="2182389" y="3187478"/>
        <a:ext cx="919131" cy="561358"/>
      </dsp:txXfrm>
    </dsp:sp>
    <dsp:sp modelId="{103A7D22-E186-499B-AC9D-77D9A66F0F3C}">
      <dsp:nvSpPr>
        <dsp:cNvPr id="0" name=""/>
        <dsp:cNvSpPr/>
      </dsp:nvSpPr>
      <dsp:spPr>
        <a:xfrm>
          <a:off x="1982383" y="784859"/>
          <a:ext cx="182540" cy="3428658"/>
        </a:xfrm>
        <a:custGeom>
          <a:avLst/>
          <a:gdLst/>
          <a:ahLst/>
          <a:cxnLst/>
          <a:rect l="0" t="0" r="0" b="0"/>
          <a:pathLst>
            <a:path>
              <a:moveTo>
                <a:pt x="0" y="0"/>
              </a:moveTo>
              <a:lnTo>
                <a:pt x="0" y="3428658"/>
              </a:lnTo>
              <a:lnTo>
                <a:pt x="182540" y="342865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8E33F2-A927-4A61-93EA-438BB737732F}">
      <dsp:nvSpPr>
        <dsp:cNvPr id="0" name=""/>
        <dsp:cNvSpPr/>
      </dsp:nvSpPr>
      <dsp:spPr>
        <a:xfrm>
          <a:off x="2164924" y="3915374"/>
          <a:ext cx="954061" cy="596288"/>
        </a:xfrm>
        <a:prstGeom prst="roundRect">
          <a:avLst>
            <a:gd name="adj" fmla="val 10000"/>
          </a:avLst>
        </a:prstGeom>
        <a:solidFill>
          <a:schemeClr val="accent1">
            <a:alpha val="90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Central Zone</a:t>
          </a:r>
          <a:endParaRPr lang="en-IN" sz="1800" b="1" kern="1200" dirty="0"/>
        </a:p>
      </dsp:txBody>
      <dsp:txXfrm>
        <a:off x="2182389" y="3932839"/>
        <a:ext cx="919131" cy="561358"/>
      </dsp:txXfrm>
    </dsp:sp>
    <dsp:sp modelId="{8707A0F0-71FE-4D4D-BADA-DC2D30DE9A01}">
      <dsp:nvSpPr>
        <dsp:cNvPr id="0" name=""/>
        <dsp:cNvSpPr/>
      </dsp:nvSpPr>
      <dsp:spPr>
        <a:xfrm>
          <a:off x="3923393" y="364"/>
          <a:ext cx="1909256" cy="740304"/>
        </a:xfrm>
        <a:prstGeom prst="roundRect">
          <a:avLst>
            <a:gd name="adj" fmla="val 10000"/>
          </a:avLst>
        </a:prstGeom>
        <a:solidFill>
          <a:srgbClr val="FFB265"/>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t>Season Wise Distribution</a:t>
          </a:r>
          <a:endParaRPr lang="en-IN" sz="2000" b="1" kern="1200" dirty="0"/>
        </a:p>
      </dsp:txBody>
      <dsp:txXfrm>
        <a:off x="3945076" y="22047"/>
        <a:ext cx="1865890" cy="696938"/>
      </dsp:txXfrm>
    </dsp:sp>
    <dsp:sp modelId="{AE351EA7-D9AA-482B-86AB-A76EEA64FC5B}">
      <dsp:nvSpPr>
        <dsp:cNvPr id="0" name=""/>
        <dsp:cNvSpPr/>
      </dsp:nvSpPr>
      <dsp:spPr>
        <a:xfrm>
          <a:off x="4114319" y="740668"/>
          <a:ext cx="190925" cy="447216"/>
        </a:xfrm>
        <a:custGeom>
          <a:avLst/>
          <a:gdLst/>
          <a:ahLst/>
          <a:cxnLst/>
          <a:rect l="0" t="0" r="0" b="0"/>
          <a:pathLst>
            <a:path>
              <a:moveTo>
                <a:pt x="0" y="0"/>
              </a:moveTo>
              <a:lnTo>
                <a:pt x="0" y="447216"/>
              </a:lnTo>
              <a:lnTo>
                <a:pt x="190925" y="44721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C530DF-7CDC-4641-B0E6-69A4857A1072}">
      <dsp:nvSpPr>
        <dsp:cNvPr id="0" name=""/>
        <dsp:cNvSpPr/>
      </dsp:nvSpPr>
      <dsp:spPr>
        <a:xfrm>
          <a:off x="4305244" y="889741"/>
          <a:ext cx="954061" cy="596288"/>
        </a:xfrm>
        <a:prstGeom prst="roundRect">
          <a:avLst>
            <a:gd name="adj" fmla="val 10000"/>
          </a:avLst>
        </a:prstGeom>
        <a:solidFill>
          <a:schemeClr val="accent6">
            <a:lumMod val="20000"/>
            <a:lumOff val="80000"/>
            <a:alpha val="90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Winter </a:t>
          </a:r>
          <a:endParaRPr lang="en-IN" sz="1800" b="1" kern="1200" dirty="0"/>
        </a:p>
      </dsp:txBody>
      <dsp:txXfrm>
        <a:off x="4322709" y="907206"/>
        <a:ext cx="919131" cy="561358"/>
      </dsp:txXfrm>
    </dsp:sp>
    <dsp:sp modelId="{5CFCD726-616F-4100-99A2-4B1C408EB7A1}">
      <dsp:nvSpPr>
        <dsp:cNvPr id="0" name=""/>
        <dsp:cNvSpPr/>
      </dsp:nvSpPr>
      <dsp:spPr>
        <a:xfrm>
          <a:off x="4114319" y="740668"/>
          <a:ext cx="190925" cy="1192577"/>
        </a:xfrm>
        <a:custGeom>
          <a:avLst/>
          <a:gdLst/>
          <a:ahLst/>
          <a:cxnLst/>
          <a:rect l="0" t="0" r="0" b="0"/>
          <a:pathLst>
            <a:path>
              <a:moveTo>
                <a:pt x="0" y="0"/>
              </a:moveTo>
              <a:lnTo>
                <a:pt x="0" y="1192577"/>
              </a:lnTo>
              <a:lnTo>
                <a:pt x="190925" y="119257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76FF15-8E56-4743-BCEE-683FE78AD4B3}">
      <dsp:nvSpPr>
        <dsp:cNvPr id="0" name=""/>
        <dsp:cNvSpPr/>
      </dsp:nvSpPr>
      <dsp:spPr>
        <a:xfrm>
          <a:off x="4305244" y="1635101"/>
          <a:ext cx="954061" cy="596288"/>
        </a:xfrm>
        <a:prstGeom prst="roundRect">
          <a:avLst>
            <a:gd name="adj" fmla="val 10000"/>
          </a:avLst>
        </a:prstGeom>
        <a:solidFill>
          <a:schemeClr val="accent6">
            <a:lumMod val="20000"/>
            <a:lumOff val="80000"/>
            <a:alpha val="90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Spring</a:t>
          </a:r>
          <a:endParaRPr lang="en-IN" sz="1800" b="1" kern="1200" dirty="0"/>
        </a:p>
      </dsp:txBody>
      <dsp:txXfrm>
        <a:off x="4322709" y="1652566"/>
        <a:ext cx="919131" cy="561358"/>
      </dsp:txXfrm>
    </dsp:sp>
    <dsp:sp modelId="{6C800335-89B2-47FA-8E61-FD40A62C2343}">
      <dsp:nvSpPr>
        <dsp:cNvPr id="0" name=""/>
        <dsp:cNvSpPr/>
      </dsp:nvSpPr>
      <dsp:spPr>
        <a:xfrm>
          <a:off x="4114319" y="740668"/>
          <a:ext cx="190925" cy="1937937"/>
        </a:xfrm>
        <a:custGeom>
          <a:avLst/>
          <a:gdLst/>
          <a:ahLst/>
          <a:cxnLst/>
          <a:rect l="0" t="0" r="0" b="0"/>
          <a:pathLst>
            <a:path>
              <a:moveTo>
                <a:pt x="0" y="0"/>
              </a:moveTo>
              <a:lnTo>
                <a:pt x="0" y="1937937"/>
              </a:lnTo>
              <a:lnTo>
                <a:pt x="190925" y="193793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29A207-E79A-495A-A64C-BE0F6D85C282}">
      <dsp:nvSpPr>
        <dsp:cNvPr id="0" name=""/>
        <dsp:cNvSpPr/>
      </dsp:nvSpPr>
      <dsp:spPr>
        <a:xfrm>
          <a:off x="4305244" y="2380462"/>
          <a:ext cx="954061" cy="596288"/>
        </a:xfrm>
        <a:prstGeom prst="roundRect">
          <a:avLst>
            <a:gd name="adj" fmla="val 10000"/>
          </a:avLst>
        </a:prstGeom>
        <a:solidFill>
          <a:schemeClr val="accent6">
            <a:lumMod val="20000"/>
            <a:lumOff val="80000"/>
            <a:alpha val="90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Summer</a:t>
          </a:r>
          <a:endParaRPr lang="en-IN" sz="1800" b="1" kern="1200" dirty="0"/>
        </a:p>
      </dsp:txBody>
      <dsp:txXfrm>
        <a:off x="4322709" y="2397927"/>
        <a:ext cx="919131" cy="561358"/>
      </dsp:txXfrm>
    </dsp:sp>
    <dsp:sp modelId="{38238486-8FD4-4520-AB79-2FF459B7B159}">
      <dsp:nvSpPr>
        <dsp:cNvPr id="0" name=""/>
        <dsp:cNvSpPr/>
      </dsp:nvSpPr>
      <dsp:spPr>
        <a:xfrm>
          <a:off x="4114319" y="740668"/>
          <a:ext cx="190925" cy="2683298"/>
        </a:xfrm>
        <a:custGeom>
          <a:avLst/>
          <a:gdLst/>
          <a:ahLst/>
          <a:cxnLst/>
          <a:rect l="0" t="0" r="0" b="0"/>
          <a:pathLst>
            <a:path>
              <a:moveTo>
                <a:pt x="0" y="0"/>
              </a:moveTo>
              <a:lnTo>
                <a:pt x="0" y="2683298"/>
              </a:lnTo>
              <a:lnTo>
                <a:pt x="190925" y="268329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E6B310-0BE2-45C8-9F3B-7429EAED9A8E}">
      <dsp:nvSpPr>
        <dsp:cNvPr id="0" name=""/>
        <dsp:cNvSpPr/>
      </dsp:nvSpPr>
      <dsp:spPr>
        <a:xfrm>
          <a:off x="4305244" y="3125823"/>
          <a:ext cx="954061" cy="596288"/>
        </a:xfrm>
        <a:prstGeom prst="roundRect">
          <a:avLst>
            <a:gd name="adj" fmla="val 10000"/>
          </a:avLst>
        </a:prstGeom>
        <a:solidFill>
          <a:schemeClr val="accent6">
            <a:lumMod val="20000"/>
            <a:lumOff val="80000"/>
            <a:alpha val="9000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Autumn</a:t>
          </a:r>
          <a:endParaRPr lang="en-IN" sz="1800" b="1" kern="1200" dirty="0"/>
        </a:p>
      </dsp:txBody>
      <dsp:txXfrm>
        <a:off x="4322709" y="3143288"/>
        <a:ext cx="919131" cy="5613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C344BD-D85E-4652-9BDE-3A4C501B39BF}">
      <dsp:nvSpPr>
        <dsp:cNvPr id="0" name=""/>
        <dsp:cNvSpPr/>
      </dsp:nvSpPr>
      <dsp:spPr>
        <a:xfrm>
          <a:off x="46" y="1939227"/>
          <a:ext cx="1321665" cy="109009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a:t>Collected from </a:t>
          </a:r>
          <a:r>
            <a:rPr lang="en-US" sz="1200" b="1" kern="1200" dirty="0" err="1"/>
            <a:t>Meteostat</a:t>
          </a:r>
          <a:endParaRPr lang="en-IN" sz="1200" b="1" kern="1200" dirty="0"/>
        </a:p>
        <a:p>
          <a:pPr marL="114300" lvl="1" indent="-114300" algn="l" defTabSz="533400">
            <a:lnSpc>
              <a:spcPct val="90000"/>
            </a:lnSpc>
            <a:spcBef>
              <a:spcPct val="0"/>
            </a:spcBef>
            <a:spcAft>
              <a:spcPct val="15000"/>
            </a:spcAft>
            <a:buChar char="•"/>
          </a:pPr>
          <a:r>
            <a:rPr lang="en-US" sz="1200" b="1" kern="1200" dirty="0"/>
            <a:t>Selected 36 weather stations.</a:t>
          </a:r>
          <a:endParaRPr lang="en-IN" sz="1200" b="1" kern="1200" dirty="0"/>
        </a:p>
      </dsp:txBody>
      <dsp:txXfrm>
        <a:off x="25132" y="1964313"/>
        <a:ext cx="1271493" cy="806333"/>
      </dsp:txXfrm>
    </dsp:sp>
    <dsp:sp modelId="{75008A08-DC39-43B4-8763-0A5B72EC30BC}">
      <dsp:nvSpPr>
        <dsp:cNvPr id="0" name=""/>
        <dsp:cNvSpPr/>
      </dsp:nvSpPr>
      <dsp:spPr>
        <a:xfrm>
          <a:off x="754398" y="2240553"/>
          <a:ext cx="1395950" cy="1395950"/>
        </a:xfrm>
        <a:prstGeom prst="leftCircularArrow">
          <a:avLst>
            <a:gd name="adj1" fmla="val 2716"/>
            <a:gd name="adj2" fmla="val 330841"/>
            <a:gd name="adj3" fmla="val 2106352"/>
            <a:gd name="adj4" fmla="val 9024489"/>
            <a:gd name="adj5" fmla="val 31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2B02E83-0918-41E4-8F6E-205ADF17075C}">
      <dsp:nvSpPr>
        <dsp:cNvPr id="0" name=""/>
        <dsp:cNvSpPr/>
      </dsp:nvSpPr>
      <dsp:spPr>
        <a:xfrm>
          <a:off x="293750" y="2795732"/>
          <a:ext cx="1174813" cy="467184"/>
        </a:xfrm>
        <a:prstGeom prst="roundRect">
          <a:avLst>
            <a:gd name="adj" fmla="val 10000"/>
          </a:avLst>
        </a:prstGeom>
        <a:solidFill>
          <a:srgbClr val="FFB26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Data Collection</a:t>
          </a:r>
          <a:endParaRPr lang="en-IN" sz="1400" b="1" kern="1200" dirty="0">
            <a:solidFill>
              <a:schemeClr val="tx1"/>
            </a:solidFill>
          </a:endParaRPr>
        </a:p>
      </dsp:txBody>
      <dsp:txXfrm>
        <a:off x="307433" y="2809415"/>
        <a:ext cx="1147447" cy="439818"/>
      </dsp:txXfrm>
    </dsp:sp>
    <dsp:sp modelId="{A6BA4C4B-0D75-4B6D-9361-F38794E39D2E}">
      <dsp:nvSpPr>
        <dsp:cNvPr id="0" name=""/>
        <dsp:cNvSpPr/>
      </dsp:nvSpPr>
      <dsp:spPr>
        <a:xfrm>
          <a:off x="1649118" y="1939227"/>
          <a:ext cx="1321665" cy="109009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a:t>Cleaning raw data</a:t>
          </a:r>
          <a:endParaRPr lang="en-IN" sz="1200" b="1" kern="1200" dirty="0"/>
        </a:p>
        <a:p>
          <a:pPr marL="114300" lvl="1" indent="-114300" algn="l" defTabSz="533400">
            <a:lnSpc>
              <a:spcPct val="90000"/>
            </a:lnSpc>
            <a:spcBef>
              <a:spcPct val="0"/>
            </a:spcBef>
            <a:spcAft>
              <a:spcPct val="15000"/>
            </a:spcAft>
            <a:buChar char="•"/>
          </a:pPr>
          <a:r>
            <a:rPr lang="en-US" sz="1200" b="1" kern="1200" dirty="0"/>
            <a:t>Handling Missing values</a:t>
          </a:r>
          <a:endParaRPr lang="en-IN" sz="1200" b="1" kern="1200" dirty="0"/>
        </a:p>
      </dsp:txBody>
      <dsp:txXfrm>
        <a:off x="1674204" y="2197905"/>
        <a:ext cx="1271493" cy="806333"/>
      </dsp:txXfrm>
    </dsp:sp>
    <dsp:sp modelId="{DACD82D1-09A2-4EAF-985A-E96E76266BEA}">
      <dsp:nvSpPr>
        <dsp:cNvPr id="0" name=""/>
        <dsp:cNvSpPr/>
      </dsp:nvSpPr>
      <dsp:spPr>
        <a:xfrm>
          <a:off x="2377629" y="1289306"/>
          <a:ext cx="1594483" cy="1564829"/>
        </a:xfrm>
        <a:prstGeom prst="circularArrow">
          <a:avLst>
            <a:gd name="adj1" fmla="val 2423"/>
            <a:gd name="adj2" fmla="val 293133"/>
            <a:gd name="adj3" fmla="val 19531356"/>
            <a:gd name="adj4" fmla="val 12575511"/>
            <a:gd name="adj5" fmla="val 28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6464BA9-B562-4277-8499-80A9655EA305}">
      <dsp:nvSpPr>
        <dsp:cNvPr id="0" name=""/>
        <dsp:cNvSpPr/>
      </dsp:nvSpPr>
      <dsp:spPr>
        <a:xfrm>
          <a:off x="1942821" y="1705635"/>
          <a:ext cx="1174813" cy="467184"/>
        </a:xfrm>
        <a:prstGeom prst="roundRect">
          <a:avLst>
            <a:gd name="adj" fmla="val 10000"/>
          </a:avLst>
        </a:prstGeom>
        <a:solidFill>
          <a:srgbClr val="A9DA7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rPr>
            <a:t>Data</a:t>
          </a:r>
          <a:br>
            <a:rPr lang="en-US" sz="1400" b="1" kern="1200" dirty="0">
              <a:solidFill>
                <a:schemeClr val="tx1"/>
              </a:solidFill>
            </a:rPr>
          </a:br>
          <a:r>
            <a:rPr lang="en-US" sz="1400" b="1" kern="1200" dirty="0">
              <a:solidFill>
                <a:schemeClr val="tx1"/>
              </a:solidFill>
            </a:rPr>
            <a:t>Preprocessing</a:t>
          </a:r>
          <a:endParaRPr lang="en-IN" sz="1400" b="1" kern="1200" dirty="0">
            <a:solidFill>
              <a:schemeClr val="tx1"/>
            </a:solidFill>
          </a:endParaRPr>
        </a:p>
      </dsp:txBody>
      <dsp:txXfrm>
        <a:off x="1956504" y="1719318"/>
        <a:ext cx="1147447" cy="439818"/>
      </dsp:txXfrm>
    </dsp:sp>
    <dsp:sp modelId="{48F155B8-9769-407A-82A7-28488A3BBEFD}">
      <dsp:nvSpPr>
        <dsp:cNvPr id="0" name=""/>
        <dsp:cNvSpPr/>
      </dsp:nvSpPr>
      <dsp:spPr>
        <a:xfrm>
          <a:off x="3298189" y="1939227"/>
          <a:ext cx="1321665" cy="109009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a:t>MLP</a:t>
          </a:r>
          <a:endParaRPr lang="en-IN" sz="1200" b="1" kern="1200" dirty="0"/>
        </a:p>
        <a:p>
          <a:pPr marL="114300" lvl="1" indent="-114300" algn="l" defTabSz="533400">
            <a:lnSpc>
              <a:spcPct val="90000"/>
            </a:lnSpc>
            <a:spcBef>
              <a:spcPct val="0"/>
            </a:spcBef>
            <a:spcAft>
              <a:spcPct val="15000"/>
            </a:spcAft>
            <a:buChar char="•"/>
          </a:pPr>
          <a:r>
            <a:rPr lang="en-US" sz="1200" b="1" kern="1200" dirty="0"/>
            <a:t>LSTM</a:t>
          </a:r>
          <a:endParaRPr lang="en-IN" sz="1200" b="1" kern="1200" dirty="0"/>
        </a:p>
        <a:p>
          <a:pPr marL="114300" lvl="1" indent="-114300" algn="l" defTabSz="533400">
            <a:lnSpc>
              <a:spcPct val="90000"/>
            </a:lnSpc>
            <a:spcBef>
              <a:spcPct val="0"/>
            </a:spcBef>
            <a:spcAft>
              <a:spcPct val="15000"/>
            </a:spcAft>
            <a:buChar char="•"/>
          </a:pPr>
          <a:r>
            <a:rPr lang="en-US" sz="1200" b="1" kern="1200" dirty="0"/>
            <a:t>Transformers</a:t>
          </a:r>
          <a:endParaRPr lang="en-IN" sz="1200" b="1" kern="1200" dirty="0"/>
        </a:p>
      </dsp:txBody>
      <dsp:txXfrm>
        <a:off x="3323275" y="1964313"/>
        <a:ext cx="1271493" cy="806333"/>
      </dsp:txXfrm>
    </dsp:sp>
    <dsp:sp modelId="{98F094F7-72D0-4BC3-ADEA-63135A512863}">
      <dsp:nvSpPr>
        <dsp:cNvPr id="0" name=""/>
        <dsp:cNvSpPr/>
      </dsp:nvSpPr>
      <dsp:spPr>
        <a:xfrm>
          <a:off x="4075607" y="2282655"/>
          <a:ext cx="1399851" cy="1399851"/>
        </a:xfrm>
        <a:prstGeom prst="leftCircularArrow">
          <a:avLst>
            <a:gd name="adj1" fmla="val 2709"/>
            <a:gd name="adj2" fmla="val 329861"/>
            <a:gd name="adj3" fmla="val 2369972"/>
            <a:gd name="adj4" fmla="val 9289090"/>
            <a:gd name="adj5" fmla="val 316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41F9A11-EA01-494D-B5B0-3C28FBF15C2E}">
      <dsp:nvSpPr>
        <dsp:cNvPr id="0" name=""/>
        <dsp:cNvSpPr/>
      </dsp:nvSpPr>
      <dsp:spPr>
        <a:xfrm>
          <a:off x="3591892" y="2795732"/>
          <a:ext cx="1174813" cy="467184"/>
        </a:xfrm>
        <a:prstGeom prst="roundRect">
          <a:avLst>
            <a:gd name="adj" fmla="val 10000"/>
          </a:avLst>
        </a:prstGeom>
        <a:solidFill>
          <a:srgbClr val="5B5BC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Models</a:t>
          </a:r>
          <a:endParaRPr lang="en-IN" sz="1400" kern="1200" dirty="0"/>
        </a:p>
      </dsp:txBody>
      <dsp:txXfrm>
        <a:off x="3605575" y="2809415"/>
        <a:ext cx="1147447" cy="439818"/>
      </dsp:txXfrm>
    </dsp:sp>
    <dsp:sp modelId="{1E3A71CC-283F-40FD-B7EE-18567FC5317E}">
      <dsp:nvSpPr>
        <dsp:cNvPr id="0" name=""/>
        <dsp:cNvSpPr/>
      </dsp:nvSpPr>
      <dsp:spPr>
        <a:xfrm>
          <a:off x="4947260" y="2027333"/>
          <a:ext cx="1321665" cy="109009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F9F085-7A96-4CB4-92AA-B2BE225383E9}">
      <dsp:nvSpPr>
        <dsp:cNvPr id="0" name=""/>
        <dsp:cNvSpPr/>
      </dsp:nvSpPr>
      <dsp:spPr>
        <a:xfrm>
          <a:off x="5663852" y="1243524"/>
          <a:ext cx="1568287" cy="1568287"/>
        </a:xfrm>
        <a:prstGeom prst="circularArrow">
          <a:avLst>
            <a:gd name="adj1" fmla="val 2418"/>
            <a:gd name="adj2" fmla="val 292451"/>
            <a:gd name="adj3" fmla="val 19766600"/>
            <a:gd name="adj4" fmla="val 12810073"/>
            <a:gd name="adj5" fmla="val 282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2908778-B545-4450-8E2C-5D9AB6AD62ED}">
      <dsp:nvSpPr>
        <dsp:cNvPr id="0" name=""/>
        <dsp:cNvSpPr/>
      </dsp:nvSpPr>
      <dsp:spPr>
        <a:xfrm>
          <a:off x="5240964" y="1617528"/>
          <a:ext cx="1174813" cy="819609"/>
        </a:xfrm>
        <a:prstGeom prst="roundRect">
          <a:avLst>
            <a:gd name="adj" fmla="val 10000"/>
          </a:avLst>
        </a:prstGeom>
        <a:solidFill>
          <a:srgbClr val="EBF1AD"/>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br>
            <a:rPr lang="en-IN" sz="1400" kern="1200" dirty="0"/>
          </a:br>
          <a:endParaRPr lang="en-IN" sz="1400" kern="1200" dirty="0"/>
        </a:p>
      </dsp:txBody>
      <dsp:txXfrm>
        <a:off x="5264970" y="1641534"/>
        <a:ext cx="1126801" cy="771597"/>
      </dsp:txXfrm>
    </dsp:sp>
    <dsp:sp modelId="{C72CAA18-66B4-4332-94BB-3AB80CE9141D}">
      <dsp:nvSpPr>
        <dsp:cNvPr id="0" name=""/>
        <dsp:cNvSpPr/>
      </dsp:nvSpPr>
      <dsp:spPr>
        <a:xfrm>
          <a:off x="6596332" y="1939227"/>
          <a:ext cx="1321665" cy="109009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B24405-6132-4196-80FB-C26CCEA5254B}">
      <dsp:nvSpPr>
        <dsp:cNvPr id="0" name=""/>
        <dsp:cNvSpPr/>
      </dsp:nvSpPr>
      <dsp:spPr>
        <a:xfrm>
          <a:off x="6890035" y="2795732"/>
          <a:ext cx="1174813" cy="467184"/>
        </a:xfrm>
        <a:prstGeom prst="roundRect">
          <a:avLst>
            <a:gd name="adj" fmla="val 10000"/>
          </a:avLst>
        </a:prstGeom>
        <a:solidFill>
          <a:schemeClr val="accent6">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br>
            <a:rPr lang="en-IN" sz="1400" kern="1200" dirty="0"/>
          </a:br>
          <a:endParaRPr lang="en-IN" sz="1400" kern="1200" dirty="0"/>
        </a:p>
      </dsp:txBody>
      <dsp:txXfrm>
        <a:off x="6903718" y="2809415"/>
        <a:ext cx="1147447" cy="4398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467880-8372-4853-A6FE-5B6C67E85798}">
      <dsp:nvSpPr>
        <dsp:cNvPr id="0" name=""/>
        <dsp:cNvSpPr/>
      </dsp:nvSpPr>
      <dsp:spPr>
        <a:xfrm>
          <a:off x="0" y="0"/>
          <a:ext cx="6768042" cy="1410008"/>
        </a:xfrm>
        <a:prstGeom prst="roundRect">
          <a:avLst>
            <a:gd name="adj" fmla="val 10000"/>
          </a:avLst>
        </a:prstGeom>
        <a:solidFill>
          <a:srgbClr val="FFB265"/>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kern="1200" dirty="0">
              <a:solidFill>
                <a:schemeClr val="tx1"/>
              </a:solidFill>
            </a:rPr>
            <a:t>MLP + </a:t>
          </a:r>
          <a:r>
            <a:rPr lang="en-US" sz="2900" b="1" kern="1200" dirty="0" err="1">
              <a:solidFill>
                <a:schemeClr val="tx1"/>
              </a:solidFill>
            </a:rPr>
            <a:t>FedAvg</a:t>
          </a:r>
          <a:r>
            <a:rPr lang="en-US" sz="2900" b="1" kern="1200" dirty="0">
              <a:solidFill>
                <a:schemeClr val="tx1"/>
              </a:solidFill>
            </a:rPr>
            <a:t> achieved the best tradeoff between accuracy and efficiency.</a:t>
          </a:r>
          <a:endParaRPr lang="en-IN" sz="2900" b="1" kern="1200" dirty="0">
            <a:solidFill>
              <a:schemeClr val="tx1"/>
            </a:solidFill>
          </a:endParaRPr>
        </a:p>
      </dsp:txBody>
      <dsp:txXfrm>
        <a:off x="1494609" y="0"/>
        <a:ext cx="5273432" cy="1410008"/>
      </dsp:txXfrm>
    </dsp:sp>
    <dsp:sp modelId="{C7484459-A183-428D-99E8-6151C7650F9A}">
      <dsp:nvSpPr>
        <dsp:cNvPr id="0" name=""/>
        <dsp:cNvSpPr/>
      </dsp:nvSpPr>
      <dsp:spPr>
        <a:xfrm>
          <a:off x="141000" y="141000"/>
          <a:ext cx="1353608" cy="1128006"/>
        </a:xfrm>
        <a:prstGeom prst="roundRect">
          <a:avLst>
            <a:gd name="adj" fmla="val 10000"/>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t="-10000" b="-10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A44FC20-0E5F-4A3B-85FD-E62EEBB0850C}">
      <dsp:nvSpPr>
        <dsp:cNvPr id="0" name=""/>
        <dsp:cNvSpPr/>
      </dsp:nvSpPr>
      <dsp:spPr>
        <a:xfrm>
          <a:off x="0" y="1551009"/>
          <a:ext cx="6768042" cy="1410008"/>
        </a:xfrm>
        <a:prstGeom prst="roundRect">
          <a:avLst>
            <a:gd name="adj" fmla="val 10000"/>
          </a:avLst>
        </a:prstGeom>
        <a:solidFill>
          <a:srgbClr val="5B5BC9"/>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FL training maintained data privacy and handled non-IID distribution of data.</a:t>
          </a:r>
          <a:endParaRPr lang="en-IN" sz="2900" kern="1200" dirty="0"/>
        </a:p>
      </dsp:txBody>
      <dsp:txXfrm>
        <a:off x="1494609" y="1551009"/>
        <a:ext cx="5273432" cy="1410008"/>
      </dsp:txXfrm>
    </dsp:sp>
    <dsp:sp modelId="{88E291E2-54DA-4459-9429-A80DA73CD14A}">
      <dsp:nvSpPr>
        <dsp:cNvPr id="0" name=""/>
        <dsp:cNvSpPr/>
      </dsp:nvSpPr>
      <dsp:spPr>
        <a:xfrm>
          <a:off x="141000" y="1692010"/>
          <a:ext cx="1353608" cy="1128006"/>
        </a:xfrm>
        <a:prstGeom prst="roundRect">
          <a:avLst>
            <a:gd name="adj" fmla="val 10000"/>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10000" b="-10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AC53C35-88C3-427A-A11A-DD1D9C84BE29}">
      <dsp:nvSpPr>
        <dsp:cNvPr id="0" name=""/>
        <dsp:cNvSpPr/>
      </dsp:nvSpPr>
      <dsp:spPr>
        <a:xfrm>
          <a:off x="0" y="3102019"/>
          <a:ext cx="6768042" cy="1410008"/>
        </a:xfrm>
        <a:prstGeom prst="roundRect">
          <a:avLst>
            <a:gd name="adj" fmla="val 10000"/>
          </a:avLst>
        </a:prstGeom>
        <a:solidFill>
          <a:srgbClr val="C2F6A8"/>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kern="1200" dirty="0">
              <a:solidFill>
                <a:schemeClr val="tx1"/>
              </a:solidFill>
            </a:rPr>
            <a:t>Demonstrated potential real-world forecasting.</a:t>
          </a:r>
          <a:endParaRPr lang="en-IN" sz="2900" b="1" kern="1200" dirty="0">
            <a:solidFill>
              <a:schemeClr val="tx1"/>
            </a:solidFill>
          </a:endParaRPr>
        </a:p>
      </dsp:txBody>
      <dsp:txXfrm>
        <a:off x="1494609" y="3102019"/>
        <a:ext cx="5273432" cy="1410008"/>
      </dsp:txXfrm>
    </dsp:sp>
    <dsp:sp modelId="{57D9C887-CEBE-4268-A05D-1F68BE6E028B}">
      <dsp:nvSpPr>
        <dsp:cNvPr id="0" name=""/>
        <dsp:cNvSpPr/>
      </dsp:nvSpPr>
      <dsp:spPr>
        <a:xfrm>
          <a:off x="141000" y="3243020"/>
          <a:ext cx="1353608" cy="1128006"/>
        </a:xfrm>
        <a:prstGeom prst="roundRect">
          <a:avLst>
            <a:gd name="adj" fmla="val 10000"/>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t="-10000" b="-10000"/>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92475" cy="508000"/>
          </a:xfrm>
          <a:prstGeom prst="rect">
            <a:avLst/>
          </a:prstGeom>
        </p:spPr>
        <p:txBody>
          <a:bodyPr vert="horz" lIns="91440" tIns="45720" rIns="91440" bIns="45720" rtlCol="0"/>
          <a:lstStyle>
            <a:lvl1pPr algn="l">
              <a:defRPr sz="1200"/>
            </a:lvl1pPr>
          </a:lstStyle>
          <a:p>
            <a:r>
              <a:rPr lang="en-SG" dirty="0"/>
              <a:t>ICSET 2016 – 4th International Conference on Sustainable Energy Technologies (ICSET 2016)</a:t>
            </a:r>
            <a:endParaRPr lang="en-US" dirty="0"/>
          </a:p>
        </p:txBody>
      </p:sp>
      <p:sp>
        <p:nvSpPr>
          <p:cNvPr id="3" name="Date Placeholder 2"/>
          <p:cNvSpPr>
            <a:spLocks noGrp="1"/>
          </p:cNvSpPr>
          <p:nvPr>
            <p:ph type="dt" sz="quarter" idx="1"/>
          </p:nvPr>
        </p:nvSpPr>
        <p:spPr>
          <a:xfrm>
            <a:off x="4302125" y="0"/>
            <a:ext cx="3292475" cy="508000"/>
          </a:xfrm>
          <a:prstGeom prst="rect">
            <a:avLst/>
          </a:prstGeom>
        </p:spPr>
        <p:txBody>
          <a:bodyPr vert="horz" lIns="91440" tIns="45720" rIns="91440" bIns="45720" rtlCol="0"/>
          <a:lstStyle>
            <a:lvl1pPr algn="r">
              <a:defRPr sz="1200"/>
            </a:lvl1pPr>
          </a:lstStyle>
          <a:p>
            <a:fld id="{3F10F58D-CF7B-43D6-9EB4-0950859554DE}" type="datetimeFigureOut">
              <a:rPr lang="en-US" smtClean="0"/>
              <a:pPr/>
              <a:t>12/2/2024</a:t>
            </a:fld>
            <a:endParaRPr lang="en-US"/>
          </a:p>
        </p:txBody>
      </p:sp>
      <p:sp>
        <p:nvSpPr>
          <p:cNvPr id="4" name="Footer Placeholder 3"/>
          <p:cNvSpPr>
            <a:spLocks noGrp="1"/>
          </p:cNvSpPr>
          <p:nvPr>
            <p:ph type="ftr" sz="quarter" idx="2"/>
          </p:nvPr>
        </p:nvSpPr>
        <p:spPr>
          <a:xfrm>
            <a:off x="0" y="9642475"/>
            <a:ext cx="3292475" cy="5080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302125" y="9642475"/>
            <a:ext cx="3292475" cy="508000"/>
          </a:xfrm>
          <a:prstGeom prst="rect">
            <a:avLst/>
          </a:prstGeom>
        </p:spPr>
        <p:txBody>
          <a:bodyPr vert="horz" lIns="91440" tIns="45720" rIns="91440" bIns="45720" rtlCol="0" anchor="b"/>
          <a:lstStyle>
            <a:lvl1pPr algn="r">
              <a:defRPr sz="1200"/>
            </a:lvl1pPr>
          </a:lstStyle>
          <a:p>
            <a:fld id="{0C505E50-61D6-447C-BDE1-E62D20EB62D7}" type="slidenum">
              <a:rPr lang="en-US" smtClean="0"/>
              <a:pPr/>
              <a:t>‹#›</a:t>
            </a:fld>
            <a:endParaRPr lang="en-US"/>
          </a:p>
        </p:txBody>
      </p:sp>
    </p:spTree>
    <p:extLst>
      <p:ext uri="{BB962C8B-B14F-4D97-AF65-F5344CB8AC3E}">
        <p14:creationId xmlns:p14="http://schemas.microsoft.com/office/powerpoint/2010/main" val="140227973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92475" cy="5080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302125" y="0"/>
            <a:ext cx="3292475" cy="508000"/>
          </a:xfrm>
          <a:prstGeom prst="rect">
            <a:avLst/>
          </a:prstGeom>
        </p:spPr>
        <p:txBody>
          <a:bodyPr vert="horz" lIns="91440" tIns="45720" rIns="91440" bIns="45720" rtlCol="0"/>
          <a:lstStyle>
            <a:lvl1pPr algn="r">
              <a:defRPr sz="1200"/>
            </a:lvl1pPr>
          </a:lstStyle>
          <a:p>
            <a:fld id="{C4647B26-136B-4D8B-BEF8-AC3443FBA5D3}" type="datetimeFigureOut">
              <a:rPr lang="en-US" smtClean="0"/>
              <a:pPr/>
              <a:t>12/2/2024</a:t>
            </a:fld>
            <a:endParaRPr lang="en-US"/>
          </a:p>
        </p:txBody>
      </p:sp>
      <p:sp>
        <p:nvSpPr>
          <p:cNvPr id="4" name="Slide Image Placeholder 3"/>
          <p:cNvSpPr>
            <a:spLocks noGrp="1" noRot="1" noChangeAspect="1"/>
          </p:cNvSpPr>
          <p:nvPr>
            <p:ph type="sldImg" idx="2"/>
          </p:nvPr>
        </p:nvSpPr>
        <p:spPr>
          <a:xfrm>
            <a:off x="1255713" y="762000"/>
            <a:ext cx="5086350" cy="38068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60413" y="4822825"/>
            <a:ext cx="6076950" cy="45672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642475"/>
            <a:ext cx="3292475" cy="5080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302125" y="9642475"/>
            <a:ext cx="3292475" cy="508000"/>
          </a:xfrm>
          <a:prstGeom prst="rect">
            <a:avLst/>
          </a:prstGeom>
        </p:spPr>
        <p:txBody>
          <a:bodyPr vert="horz" lIns="91440" tIns="45720" rIns="91440" bIns="45720" rtlCol="0" anchor="b"/>
          <a:lstStyle>
            <a:lvl1pPr algn="r">
              <a:defRPr sz="1200"/>
            </a:lvl1pPr>
          </a:lstStyle>
          <a:p>
            <a:fld id="{0BB9DA19-9F2C-40C6-AE99-33B694B16000}" type="slidenum">
              <a:rPr lang="en-US" smtClean="0"/>
              <a:pPr/>
              <a:t>‹#›</a:t>
            </a:fld>
            <a:endParaRPr lang="en-US"/>
          </a:p>
        </p:txBody>
      </p:sp>
    </p:spTree>
    <p:extLst>
      <p:ext uri="{BB962C8B-B14F-4D97-AF65-F5344CB8AC3E}">
        <p14:creationId xmlns:p14="http://schemas.microsoft.com/office/powerpoint/2010/main" val="268042369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0BB9DA19-9F2C-40C6-AE99-33B694B16000}" type="slidenum">
              <a:rPr lang="en-US" smtClean="0"/>
              <a:pPr/>
              <a:t>1</a:t>
            </a:fld>
            <a:endParaRPr lang="en-US"/>
          </a:p>
        </p:txBody>
      </p:sp>
    </p:spTree>
    <p:extLst>
      <p:ext uri="{BB962C8B-B14F-4D97-AF65-F5344CB8AC3E}">
        <p14:creationId xmlns:p14="http://schemas.microsoft.com/office/powerpoint/2010/main" val="1482694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0BB9DA19-9F2C-40C6-AE99-33B694B16000}" type="slidenum">
              <a:rPr lang="en-US" smtClean="0"/>
              <a:pPr/>
              <a:t>2</a:t>
            </a:fld>
            <a:endParaRPr lang="en-US"/>
          </a:p>
        </p:txBody>
      </p:sp>
    </p:spTree>
    <p:extLst>
      <p:ext uri="{BB962C8B-B14F-4D97-AF65-F5344CB8AC3E}">
        <p14:creationId xmlns:p14="http://schemas.microsoft.com/office/powerpoint/2010/main" val="420903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0BB9DA19-9F2C-40C6-AE99-33B694B16000}" type="slidenum">
              <a:rPr lang="en-US" smtClean="0"/>
              <a:pPr/>
              <a:t>3</a:t>
            </a:fld>
            <a:endParaRPr lang="en-US"/>
          </a:p>
        </p:txBody>
      </p:sp>
    </p:spTree>
    <p:extLst>
      <p:ext uri="{BB962C8B-B14F-4D97-AF65-F5344CB8AC3E}">
        <p14:creationId xmlns:p14="http://schemas.microsoft.com/office/powerpoint/2010/main" val="28365113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202" name="Rectangle 10"/>
          <p:cNvSpPr>
            <a:spLocks noChangeArrowheads="1"/>
          </p:cNvSpPr>
          <p:nvPr userDrawn="1"/>
        </p:nvSpPr>
        <p:spPr bwMode="auto">
          <a:xfrm>
            <a:off x="0" y="0"/>
            <a:ext cx="10152063" cy="5486400"/>
          </a:xfrm>
          <a:prstGeom prst="rect">
            <a:avLst/>
          </a:prstGeom>
          <a:solidFill>
            <a:schemeClr val="bg1">
              <a:lumMod val="50000"/>
            </a:schemeClr>
          </a:solidFill>
          <a:ln>
            <a:noFill/>
          </a:ln>
          <a:effectLst/>
        </p:spPr>
        <p:txBody>
          <a:bodyPr wrap="none" anchor="ctr"/>
          <a:lstStyle/>
          <a:p>
            <a:endParaRPr lang="en-US"/>
          </a:p>
        </p:txBody>
      </p:sp>
      <p:sp>
        <p:nvSpPr>
          <p:cNvPr id="8203" name="Rectangle 11"/>
          <p:cNvSpPr>
            <a:spLocks noChangeArrowheads="1"/>
          </p:cNvSpPr>
          <p:nvPr userDrawn="1"/>
        </p:nvSpPr>
        <p:spPr bwMode="auto">
          <a:xfrm>
            <a:off x="0" y="7315200"/>
            <a:ext cx="10152063" cy="280988"/>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4" name="Rectangle 2"/>
          <p:cNvSpPr>
            <a:spLocks noGrp="1" noChangeArrowheads="1"/>
          </p:cNvSpPr>
          <p:nvPr>
            <p:ph type="ctrTitle"/>
          </p:nvPr>
        </p:nvSpPr>
        <p:spPr>
          <a:xfrm>
            <a:off x="609600" y="1524000"/>
            <a:ext cx="8991600" cy="1752600"/>
          </a:xfrm>
        </p:spPr>
        <p:txBody>
          <a:bodyPr/>
          <a:lstStyle>
            <a:lvl1pPr algn="ctr">
              <a:defRPr sz="6000">
                <a:solidFill>
                  <a:schemeClr val="bg1"/>
                </a:solidFill>
              </a:defRPr>
            </a:lvl1pPr>
          </a:lstStyle>
          <a:p>
            <a:pPr lvl="0"/>
            <a:r>
              <a:rPr lang="en-US" noProof="0" dirty="0"/>
              <a:t>Click to edit Master title style</a:t>
            </a:r>
            <a:endParaRPr lang="en-GB" noProof="0"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44571" y="5627504"/>
            <a:ext cx="1462919" cy="155297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r>
              <a:rPr lang="en-IN" dirty="0"/>
              <a:t>26-09-2019</a:t>
            </a:r>
            <a:endParaRPr lang="en-GB" dirty="0"/>
          </a:p>
        </p:txBody>
      </p:sp>
      <p:sp>
        <p:nvSpPr>
          <p:cNvPr id="5" name="Slide Number Placeholder 4"/>
          <p:cNvSpPr>
            <a:spLocks noGrp="1"/>
          </p:cNvSpPr>
          <p:nvPr>
            <p:ph type="sldNum" sz="quarter" idx="11"/>
          </p:nvPr>
        </p:nvSpPr>
        <p:spPr/>
        <p:txBody>
          <a:bodyPr/>
          <a:lstStyle>
            <a:lvl1pPr>
              <a:defRPr sz="1200"/>
            </a:lvl1pPr>
          </a:lstStyle>
          <a:p>
            <a:fld id="{AA01F877-AE8D-43B8-89D8-970FEDB2C310}" type="slidenum">
              <a:rPr lang="en-GB" smtClean="0">
                <a:solidFill>
                  <a:schemeClr val="tx1"/>
                </a:solidFill>
              </a:rPr>
              <a:pPr/>
              <a:t>‹#›</a:t>
            </a:fld>
            <a:endParaRPr lang="en-GB" dirty="0">
              <a:solidFill>
                <a:schemeClr val="tx1"/>
              </a:solidFill>
            </a:endParaRPr>
          </a:p>
        </p:txBody>
      </p:sp>
      <p:sp>
        <p:nvSpPr>
          <p:cNvPr id="6" name="Footer Placeholder 5"/>
          <p:cNvSpPr>
            <a:spLocks noGrp="1"/>
          </p:cNvSpPr>
          <p:nvPr>
            <p:ph type="ftr" sz="quarter" idx="12"/>
          </p:nvPr>
        </p:nvSpPr>
        <p:spPr>
          <a:xfrm>
            <a:off x="3468687" y="7290026"/>
            <a:ext cx="3214688" cy="506413"/>
          </a:xfrm>
          <a:prstGeom prst="rect">
            <a:avLst/>
          </a:prstGeom>
        </p:spPr>
        <p:txBody>
          <a:bodyPr/>
          <a:lstStyle>
            <a:lvl1pPr>
              <a:defRPr/>
            </a:lvl1pPr>
          </a:lstStyle>
          <a:p>
            <a:r>
              <a:rPr lang="en-GB" sz="1200">
                <a:solidFill>
                  <a:srgbClr val="003399"/>
                </a:solidFill>
              </a:rPr>
              <a:t>Arun Kumar</a:t>
            </a:r>
            <a:endParaRPr lang="en-GB" dirty="0"/>
          </a:p>
        </p:txBody>
      </p:sp>
    </p:spTree>
    <p:extLst>
      <p:ext uri="{BB962C8B-B14F-4D97-AF65-F5344CB8AC3E}">
        <p14:creationId xmlns:p14="http://schemas.microsoft.com/office/powerpoint/2010/main" val="17619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1688" y="4881563"/>
            <a:ext cx="8629650" cy="15081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01688" y="3219450"/>
            <a:ext cx="8629650" cy="166211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IN" dirty="0"/>
              <a:t>26-09-2019</a:t>
            </a:r>
            <a:endParaRPr lang="en-GB" dirty="0"/>
          </a:p>
        </p:txBody>
      </p:sp>
      <p:sp>
        <p:nvSpPr>
          <p:cNvPr id="5" name="Slide Number Placeholder 4"/>
          <p:cNvSpPr>
            <a:spLocks noGrp="1"/>
          </p:cNvSpPr>
          <p:nvPr>
            <p:ph type="sldNum" sz="quarter" idx="11"/>
          </p:nvPr>
        </p:nvSpPr>
        <p:spPr/>
        <p:txBody>
          <a:bodyPr/>
          <a:lstStyle>
            <a:lvl1pPr>
              <a:defRPr/>
            </a:lvl1pPr>
          </a:lstStyle>
          <a:p>
            <a:fld id="{711E66F8-021A-432A-94B8-746F2A79A688}" type="slidenum">
              <a:rPr lang="en-GB"/>
              <a:pPr/>
              <a:t>‹#›</a:t>
            </a:fld>
            <a:endParaRPr lang="en-GB" sz="1600">
              <a:solidFill>
                <a:schemeClr val="tx1"/>
              </a:solidFill>
            </a:endParaRPr>
          </a:p>
        </p:txBody>
      </p:sp>
    </p:spTree>
    <p:extLst>
      <p:ext uri="{BB962C8B-B14F-4D97-AF65-F5344CB8AC3E}">
        <p14:creationId xmlns:p14="http://schemas.microsoft.com/office/powerpoint/2010/main" val="3476082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11188" y="2193925"/>
            <a:ext cx="4237037" cy="4740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00625" y="2193925"/>
            <a:ext cx="4238625" cy="4740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r>
              <a:rPr lang="en-IN" dirty="0"/>
              <a:t>26-09-2019</a:t>
            </a:r>
            <a:endParaRPr lang="en-GB" dirty="0"/>
          </a:p>
        </p:txBody>
      </p:sp>
      <p:sp>
        <p:nvSpPr>
          <p:cNvPr id="6" name="Slide Number Placeholder 5"/>
          <p:cNvSpPr>
            <a:spLocks noGrp="1"/>
          </p:cNvSpPr>
          <p:nvPr>
            <p:ph type="sldNum" sz="quarter" idx="11"/>
          </p:nvPr>
        </p:nvSpPr>
        <p:spPr/>
        <p:txBody>
          <a:bodyPr/>
          <a:lstStyle>
            <a:lvl1pPr>
              <a:defRPr/>
            </a:lvl1pPr>
          </a:lstStyle>
          <a:p>
            <a:fld id="{E88B9DB2-0DA7-499E-8F00-1A040AE66ADC}" type="slidenum">
              <a:rPr lang="en-GB"/>
              <a:pPr/>
              <a:t>‹#›</a:t>
            </a:fld>
            <a:endParaRPr lang="en-GB" sz="1600">
              <a:solidFill>
                <a:schemeClr val="tx1"/>
              </a:solidFill>
            </a:endParaRPr>
          </a:p>
        </p:txBody>
      </p:sp>
    </p:spTree>
    <p:extLst>
      <p:ext uri="{BB962C8B-B14F-4D97-AF65-F5344CB8AC3E}">
        <p14:creationId xmlns:p14="http://schemas.microsoft.com/office/powerpoint/2010/main" val="2249608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9136063" cy="1265238"/>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8000" y="1700213"/>
            <a:ext cx="4484688" cy="7080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0" y="2408238"/>
            <a:ext cx="4484688" cy="43767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57788" y="1700213"/>
            <a:ext cx="4486275" cy="7080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57788" y="2408238"/>
            <a:ext cx="4486275" cy="43767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r>
              <a:rPr lang="en-IN" dirty="0"/>
              <a:t>27-09-2019</a:t>
            </a:r>
            <a:endParaRPr lang="en-GB" dirty="0"/>
          </a:p>
        </p:txBody>
      </p:sp>
      <p:sp>
        <p:nvSpPr>
          <p:cNvPr id="8" name="Slide Number Placeholder 7"/>
          <p:cNvSpPr>
            <a:spLocks noGrp="1"/>
          </p:cNvSpPr>
          <p:nvPr>
            <p:ph type="sldNum" sz="quarter" idx="11"/>
          </p:nvPr>
        </p:nvSpPr>
        <p:spPr/>
        <p:txBody>
          <a:bodyPr/>
          <a:lstStyle>
            <a:lvl1pPr>
              <a:defRPr/>
            </a:lvl1pPr>
          </a:lstStyle>
          <a:p>
            <a:fld id="{DA0B5CF2-07A6-4692-B8C1-0AA9DB9602C8}" type="slidenum">
              <a:rPr lang="en-GB"/>
              <a:pPr/>
              <a:t>‹#›</a:t>
            </a:fld>
            <a:endParaRPr lang="en-GB" sz="1600">
              <a:solidFill>
                <a:schemeClr val="tx1"/>
              </a:solidFill>
            </a:endParaRPr>
          </a:p>
        </p:txBody>
      </p:sp>
    </p:spTree>
    <p:extLst>
      <p:ext uri="{BB962C8B-B14F-4D97-AF65-F5344CB8AC3E}">
        <p14:creationId xmlns:p14="http://schemas.microsoft.com/office/powerpoint/2010/main" val="1077941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9527" y="413718"/>
            <a:ext cx="7237412" cy="1266825"/>
          </a:xfrm>
        </p:spPr>
        <p:txBody>
          <a:bodyPr/>
          <a:lstStyle>
            <a:lvl1pPr>
              <a:defRPr>
                <a:latin typeface="Calibri" panose="020F050202020403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vl1pPr>
          </a:lstStyle>
          <a:p>
            <a:r>
              <a:rPr lang="en-IN" dirty="0"/>
              <a:t>26-09-2019</a:t>
            </a:r>
            <a:endParaRPr lang="en-GB" dirty="0"/>
          </a:p>
        </p:txBody>
      </p:sp>
      <p:sp>
        <p:nvSpPr>
          <p:cNvPr id="4" name="Slide Number Placeholder 3"/>
          <p:cNvSpPr>
            <a:spLocks noGrp="1"/>
          </p:cNvSpPr>
          <p:nvPr>
            <p:ph type="sldNum" sz="quarter" idx="11"/>
          </p:nvPr>
        </p:nvSpPr>
        <p:spPr/>
        <p:txBody>
          <a:bodyPr/>
          <a:lstStyle>
            <a:lvl1pPr>
              <a:defRPr/>
            </a:lvl1pPr>
          </a:lstStyle>
          <a:p>
            <a:fld id="{E40EF9DD-2A99-456A-A3B2-D133EC7087A0}" type="slidenum">
              <a:rPr lang="en-GB"/>
              <a:pPr/>
              <a:t>‹#›</a:t>
            </a:fld>
            <a:endParaRPr lang="en-GB" sz="1600">
              <a:solidFill>
                <a:schemeClr val="tx1"/>
              </a:solidFill>
            </a:endParaRPr>
          </a:p>
        </p:txBody>
      </p:sp>
    </p:spTree>
    <p:extLst>
      <p:ext uri="{BB962C8B-B14F-4D97-AF65-F5344CB8AC3E}">
        <p14:creationId xmlns:p14="http://schemas.microsoft.com/office/powerpoint/2010/main" val="408137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IN" dirty="0"/>
              <a:t>26-09-2019</a:t>
            </a:r>
            <a:endParaRPr lang="en-GB" dirty="0"/>
          </a:p>
        </p:txBody>
      </p:sp>
      <p:sp>
        <p:nvSpPr>
          <p:cNvPr id="3" name="Slide Number Placeholder 2"/>
          <p:cNvSpPr>
            <a:spLocks noGrp="1"/>
          </p:cNvSpPr>
          <p:nvPr>
            <p:ph type="sldNum" sz="quarter" idx="11"/>
          </p:nvPr>
        </p:nvSpPr>
        <p:spPr/>
        <p:txBody>
          <a:bodyPr/>
          <a:lstStyle>
            <a:lvl1pPr>
              <a:defRPr/>
            </a:lvl1pPr>
          </a:lstStyle>
          <a:p>
            <a:fld id="{FC3BD9AF-83C3-481C-893B-3D2D81E9E46B}" type="slidenum">
              <a:rPr lang="en-GB"/>
              <a:pPr/>
              <a:t>‹#›</a:t>
            </a:fld>
            <a:endParaRPr lang="en-GB" sz="1600" dirty="0">
              <a:solidFill>
                <a:schemeClr val="tx1"/>
              </a:solidFill>
            </a:endParaRPr>
          </a:p>
        </p:txBody>
      </p:sp>
    </p:spTree>
    <p:extLst>
      <p:ext uri="{BB962C8B-B14F-4D97-AF65-F5344CB8AC3E}">
        <p14:creationId xmlns:p14="http://schemas.microsoft.com/office/powerpoint/2010/main" val="2423801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3213"/>
            <a:ext cx="3340100" cy="128587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68750" y="303213"/>
            <a:ext cx="5675313" cy="64817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0" y="1589088"/>
            <a:ext cx="3340100" cy="51958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IN" dirty="0"/>
              <a:t>26-09-2019</a:t>
            </a:r>
            <a:endParaRPr lang="en-GB" dirty="0"/>
          </a:p>
        </p:txBody>
      </p:sp>
      <p:sp>
        <p:nvSpPr>
          <p:cNvPr id="6" name="Slide Number Placeholder 5"/>
          <p:cNvSpPr>
            <a:spLocks noGrp="1"/>
          </p:cNvSpPr>
          <p:nvPr>
            <p:ph type="sldNum" sz="quarter" idx="11"/>
          </p:nvPr>
        </p:nvSpPr>
        <p:spPr/>
        <p:txBody>
          <a:bodyPr/>
          <a:lstStyle>
            <a:lvl1pPr>
              <a:defRPr/>
            </a:lvl1pPr>
          </a:lstStyle>
          <a:p>
            <a:fld id="{985AC9FC-D330-4178-A217-0E871295054E}" type="slidenum">
              <a:rPr lang="en-GB"/>
              <a:pPr/>
              <a:t>‹#›</a:t>
            </a:fld>
            <a:endParaRPr lang="en-GB" sz="1600" dirty="0">
              <a:solidFill>
                <a:schemeClr val="tx1"/>
              </a:solidFill>
            </a:endParaRPr>
          </a:p>
        </p:txBody>
      </p:sp>
    </p:spTree>
    <p:extLst>
      <p:ext uri="{BB962C8B-B14F-4D97-AF65-F5344CB8AC3E}">
        <p14:creationId xmlns:p14="http://schemas.microsoft.com/office/powerpoint/2010/main" val="423988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11188" y="914400"/>
            <a:ext cx="7237412"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384" tIns="50691" rIns="101384" bIns="50691" numCol="1" anchor="ctr" anchorCtr="0" compatLnSpc="1">
            <a:prstTxWarp prst="textNoShape">
              <a:avLst/>
            </a:prstTxWarp>
          </a:bodyPr>
          <a:lstStyle/>
          <a:p>
            <a:pPr lvl="0"/>
            <a:r>
              <a:rPr lang="en-US" dirty="0"/>
              <a:t>Click to edit Master title style</a:t>
            </a:r>
            <a:endParaRPr lang="en-GB" dirty="0"/>
          </a:p>
        </p:txBody>
      </p:sp>
      <p:sp>
        <p:nvSpPr>
          <p:cNvPr id="1027" name="Rectangle 3"/>
          <p:cNvSpPr>
            <a:spLocks noGrp="1" noChangeArrowheads="1"/>
          </p:cNvSpPr>
          <p:nvPr>
            <p:ph type="body" idx="1"/>
          </p:nvPr>
        </p:nvSpPr>
        <p:spPr bwMode="auto">
          <a:xfrm>
            <a:off x="611188" y="2193925"/>
            <a:ext cx="8628062" cy="474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384" tIns="50691" rIns="101384" bIns="50691"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32" name="Rectangle 8"/>
          <p:cNvSpPr>
            <a:spLocks noChangeArrowheads="1"/>
          </p:cNvSpPr>
          <p:nvPr userDrawn="1"/>
        </p:nvSpPr>
        <p:spPr bwMode="auto">
          <a:xfrm>
            <a:off x="0" y="0"/>
            <a:ext cx="10152063" cy="280988"/>
          </a:xfrm>
          <a:prstGeom prst="rect">
            <a:avLst/>
          </a:prstGeom>
          <a:solidFill>
            <a:srgbClr val="00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1" name="Rectangle 7"/>
          <p:cNvSpPr>
            <a:spLocks noChangeArrowheads="1"/>
          </p:cNvSpPr>
          <p:nvPr userDrawn="1"/>
        </p:nvSpPr>
        <p:spPr bwMode="auto">
          <a:xfrm>
            <a:off x="0" y="7312025"/>
            <a:ext cx="10152063" cy="280988"/>
          </a:xfrm>
          <a:prstGeom prst="rect">
            <a:avLst/>
          </a:prstGeom>
          <a:solidFill>
            <a:srgbClr val="00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8" name="Rectangle 4"/>
          <p:cNvSpPr>
            <a:spLocks noGrp="1" noChangeArrowheads="1"/>
          </p:cNvSpPr>
          <p:nvPr>
            <p:ph type="dt" sz="half" idx="2"/>
          </p:nvPr>
        </p:nvSpPr>
        <p:spPr bwMode="auto">
          <a:xfrm>
            <a:off x="0" y="7312025"/>
            <a:ext cx="2114550"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384" tIns="50691" rIns="101384" bIns="50691" numCol="1" anchor="t" anchorCtr="0" compatLnSpc="1">
            <a:prstTxWarp prst="textNoShape">
              <a:avLst/>
            </a:prstTxWarp>
          </a:bodyPr>
          <a:lstStyle>
            <a:lvl1pPr defTabSz="1014413">
              <a:defRPr sz="1200">
                <a:solidFill>
                  <a:schemeClr val="bg1"/>
                </a:solidFill>
              </a:defRPr>
            </a:lvl1pPr>
          </a:lstStyle>
          <a:p>
            <a:r>
              <a:rPr lang="en-IN" dirty="0"/>
              <a:t>26-09-2019</a:t>
            </a:r>
            <a:endParaRPr lang="en-GB" dirty="0"/>
          </a:p>
        </p:txBody>
      </p:sp>
      <p:sp>
        <p:nvSpPr>
          <p:cNvPr id="1030" name="Rectangle 6"/>
          <p:cNvSpPr>
            <a:spLocks noGrp="1" noChangeArrowheads="1"/>
          </p:cNvSpPr>
          <p:nvPr>
            <p:ph type="sldNum" sz="quarter" idx="4"/>
          </p:nvPr>
        </p:nvSpPr>
        <p:spPr bwMode="auto">
          <a:xfrm>
            <a:off x="7978775" y="7290025"/>
            <a:ext cx="2114550"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384" tIns="50691" rIns="101384" bIns="50691" numCol="1" anchor="t" anchorCtr="0" compatLnSpc="1">
            <a:prstTxWarp prst="textNoShape">
              <a:avLst/>
            </a:prstTxWarp>
          </a:bodyPr>
          <a:lstStyle>
            <a:lvl1pPr algn="r" defTabSz="1014413">
              <a:defRPr sz="1200">
                <a:solidFill>
                  <a:schemeClr val="bg1"/>
                </a:solidFill>
              </a:defRPr>
            </a:lvl1pPr>
          </a:lstStyle>
          <a:p>
            <a:fld id="{4DC41463-0284-4C1A-9A39-F4E94524BEE3}" type="slidenum">
              <a:rPr lang="en-GB" smtClean="0"/>
              <a:pPr/>
              <a:t>‹#›</a:t>
            </a:fld>
            <a:endParaRPr lang="en-GB" dirty="0"/>
          </a:p>
        </p:txBody>
      </p:sp>
      <p:pic>
        <p:nvPicPr>
          <p:cNvPr id="2" name="Picture 1"/>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507790" y="415522"/>
            <a:ext cx="1462919" cy="155297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p:txStyles>
    <p:titleStyle>
      <a:lvl1pPr algn="l" defTabSz="1014413" rtl="0" eaLnBrk="1" fontAlgn="base" hangingPunct="1">
        <a:spcBef>
          <a:spcPct val="0"/>
        </a:spcBef>
        <a:spcAft>
          <a:spcPct val="0"/>
        </a:spcAft>
        <a:defRPr sz="3500">
          <a:solidFill>
            <a:srgbClr val="FF6600"/>
          </a:solidFill>
          <a:latin typeface="Calibri" panose="020F0502020204030204" pitchFamily="34" charset="0"/>
          <a:ea typeface="+mj-ea"/>
          <a:cs typeface="+mj-cs"/>
        </a:defRPr>
      </a:lvl1pPr>
      <a:lvl2pPr algn="l" defTabSz="1014413" rtl="0" eaLnBrk="1" fontAlgn="base" hangingPunct="1">
        <a:spcBef>
          <a:spcPct val="0"/>
        </a:spcBef>
        <a:spcAft>
          <a:spcPct val="0"/>
        </a:spcAft>
        <a:defRPr sz="3500">
          <a:solidFill>
            <a:srgbClr val="FF6600"/>
          </a:solidFill>
          <a:latin typeface="Times New Roman" pitchFamily="18" charset="0"/>
        </a:defRPr>
      </a:lvl2pPr>
      <a:lvl3pPr algn="l" defTabSz="1014413" rtl="0" eaLnBrk="1" fontAlgn="base" hangingPunct="1">
        <a:spcBef>
          <a:spcPct val="0"/>
        </a:spcBef>
        <a:spcAft>
          <a:spcPct val="0"/>
        </a:spcAft>
        <a:defRPr sz="3500">
          <a:solidFill>
            <a:srgbClr val="FF6600"/>
          </a:solidFill>
          <a:latin typeface="Times New Roman" pitchFamily="18" charset="0"/>
        </a:defRPr>
      </a:lvl3pPr>
      <a:lvl4pPr algn="l" defTabSz="1014413" rtl="0" eaLnBrk="1" fontAlgn="base" hangingPunct="1">
        <a:spcBef>
          <a:spcPct val="0"/>
        </a:spcBef>
        <a:spcAft>
          <a:spcPct val="0"/>
        </a:spcAft>
        <a:defRPr sz="3500">
          <a:solidFill>
            <a:srgbClr val="FF6600"/>
          </a:solidFill>
          <a:latin typeface="Times New Roman" pitchFamily="18" charset="0"/>
        </a:defRPr>
      </a:lvl4pPr>
      <a:lvl5pPr algn="l" defTabSz="1014413" rtl="0" eaLnBrk="1" fontAlgn="base" hangingPunct="1">
        <a:spcBef>
          <a:spcPct val="0"/>
        </a:spcBef>
        <a:spcAft>
          <a:spcPct val="0"/>
        </a:spcAft>
        <a:defRPr sz="3500">
          <a:solidFill>
            <a:srgbClr val="FF6600"/>
          </a:solidFill>
          <a:latin typeface="Times New Roman" pitchFamily="18" charset="0"/>
        </a:defRPr>
      </a:lvl5pPr>
      <a:lvl6pPr marL="457200" algn="l" defTabSz="1014413" rtl="0" eaLnBrk="1" fontAlgn="base" hangingPunct="1">
        <a:spcBef>
          <a:spcPct val="0"/>
        </a:spcBef>
        <a:spcAft>
          <a:spcPct val="0"/>
        </a:spcAft>
        <a:defRPr sz="3500">
          <a:solidFill>
            <a:srgbClr val="FF6600"/>
          </a:solidFill>
          <a:latin typeface="Times New Roman" pitchFamily="18" charset="0"/>
        </a:defRPr>
      </a:lvl6pPr>
      <a:lvl7pPr marL="914400" algn="l" defTabSz="1014413" rtl="0" eaLnBrk="1" fontAlgn="base" hangingPunct="1">
        <a:spcBef>
          <a:spcPct val="0"/>
        </a:spcBef>
        <a:spcAft>
          <a:spcPct val="0"/>
        </a:spcAft>
        <a:defRPr sz="3500">
          <a:solidFill>
            <a:srgbClr val="FF6600"/>
          </a:solidFill>
          <a:latin typeface="Times New Roman" pitchFamily="18" charset="0"/>
        </a:defRPr>
      </a:lvl7pPr>
      <a:lvl8pPr marL="1371600" algn="l" defTabSz="1014413" rtl="0" eaLnBrk="1" fontAlgn="base" hangingPunct="1">
        <a:spcBef>
          <a:spcPct val="0"/>
        </a:spcBef>
        <a:spcAft>
          <a:spcPct val="0"/>
        </a:spcAft>
        <a:defRPr sz="3500">
          <a:solidFill>
            <a:srgbClr val="FF6600"/>
          </a:solidFill>
          <a:latin typeface="Times New Roman" pitchFamily="18" charset="0"/>
        </a:defRPr>
      </a:lvl8pPr>
      <a:lvl9pPr marL="1828800" algn="l" defTabSz="1014413" rtl="0" eaLnBrk="1" fontAlgn="base" hangingPunct="1">
        <a:spcBef>
          <a:spcPct val="0"/>
        </a:spcBef>
        <a:spcAft>
          <a:spcPct val="0"/>
        </a:spcAft>
        <a:defRPr sz="3500">
          <a:solidFill>
            <a:srgbClr val="FF6600"/>
          </a:solidFill>
          <a:latin typeface="Times New Roman" pitchFamily="18" charset="0"/>
        </a:defRPr>
      </a:lvl9pPr>
    </p:titleStyle>
    <p:bodyStyle>
      <a:lvl1pPr algn="l" defTabSz="1014413" rtl="0" eaLnBrk="1" fontAlgn="base" hangingPunct="1">
        <a:spcBef>
          <a:spcPct val="20000"/>
        </a:spcBef>
        <a:spcAft>
          <a:spcPct val="0"/>
        </a:spcAft>
        <a:defRPr sz="2500" b="1">
          <a:solidFill>
            <a:srgbClr val="003399"/>
          </a:solidFill>
          <a:latin typeface="Calibri" panose="020F0502020204030204" pitchFamily="34" charset="0"/>
          <a:ea typeface="+mn-ea"/>
          <a:cs typeface="+mn-cs"/>
        </a:defRPr>
      </a:lvl1pPr>
      <a:lvl2pPr marL="374650" indent="6350" algn="l" defTabSz="1014413" rtl="0" eaLnBrk="1" fontAlgn="base" hangingPunct="1">
        <a:spcBef>
          <a:spcPct val="20000"/>
        </a:spcBef>
        <a:spcAft>
          <a:spcPct val="0"/>
        </a:spcAft>
        <a:defRPr sz="2600">
          <a:solidFill>
            <a:srgbClr val="003399"/>
          </a:solidFill>
          <a:latin typeface="Calibri" panose="020F0502020204030204" pitchFamily="34" charset="0"/>
        </a:defRPr>
      </a:lvl2pPr>
      <a:lvl3pPr marL="755650" algn="l" defTabSz="1014413" rtl="0" eaLnBrk="1" fontAlgn="base" hangingPunct="1">
        <a:spcBef>
          <a:spcPct val="20000"/>
        </a:spcBef>
        <a:spcAft>
          <a:spcPct val="0"/>
        </a:spcAft>
        <a:defRPr sz="2200" b="1">
          <a:solidFill>
            <a:srgbClr val="FF6600"/>
          </a:solidFill>
          <a:latin typeface="Calibri" panose="020F0502020204030204" pitchFamily="34" charset="0"/>
        </a:defRPr>
      </a:lvl3pPr>
      <a:lvl4pPr marL="1143000" indent="6350" algn="l" defTabSz="1014413" rtl="0" eaLnBrk="1" fontAlgn="base" hangingPunct="1">
        <a:spcBef>
          <a:spcPct val="20000"/>
        </a:spcBef>
        <a:spcAft>
          <a:spcPct val="0"/>
        </a:spcAft>
        <a:defRPr sz="2200" i="1">
          <a:solidFill>
            <a:srgbClr val="003399"/>
          </a:solidFill>
          <a:latin typeface="Calibri" panose="020F0502020204030204" pitchFamily="34" charset="0"/>
        </a:defRPr>
      </a:lvl4pPr>
      <a:lvl5pPr marL="1524000" algn="l" defTabSz="1014413" rtl="0" eaLnBrk="1" fontAlgn="base" hangingPunct="1">
        <a:spcBef>
          <a:spcPct val="20000"/>
        </a:spcBef>
        <a:spcAft>
          <a:spcPct val="0"/>
        </a:spcAft>
        <a:defRPr sz="2000">
          <a:solidFill>
            <a:srgbClr val="003399"/>
          </a:solidFill>
          <a:latin typeface="Calibri" panose="020F0502020204030204" pitchFamily="34" charset="0"/>
        </a:defRPr>
      </a:lvl5pPr>
      <a:lvl6pPr marL="1981200" algn="l" defTabSz="1014413" rtl="0" eaLnBrk="1" fontAlgn="base" hangingPunct="1">
        <a:spcBef>
          <a:spcPct val="20000"/>
        </a:spcBef>
        <a:spcAft>
          <a:spcPct val="0"/>
        </a:spcAft>
        <a:defRPr sz="2000">
          <a:solidFill>
            <a:srgbClr val="003399"/>
          </a:solidFill>
          <a:latin typeface="+mn-lt"/>
        </a:defRPr>
      </a:lvl6pPr>
      <a:lvl7pPr marL="2438400" algn="l" defTabSz="1014413" rtl="0" eaLnBrk="1" fontAlgn="base" hangingPunct="1">
        <a:spcBef>
          <a:spcPct val="20000"/>
        </a:spcBef>
        <a:spcAft>
          <a:spcPct val="0"/>
        </a:spcAft>
        <a:defRPr sz="2000">
          <a:solidFill>
            <a:srgbClr val="003399"/>
          </a:solidFill>
          <a:latin typeface="+mn-lt"/>
        </a:defRPr>
      </a:lvl7pPr>
      <a:lvl8pPr marL="2895600" algn="l" defTabSz="1014413" rtl="0" eaLnBrk="1" fontAlgn="base" hangingPunct="1">
        <a:spcBef>
          <a:spcPct val="20000"/>
        </a:spcBef>
        <a:spcAft>
          <a:spcPct val="0"/>
        </a:spcAft>
        <a:defRPr sz="2000">
          <a:solidFill>
            <a:srgbClr val="003399"/>
          </a:solidFill>
          <a:latin typeface="+mn-lt"/>
        </a:defRPr>
      </a:lvl8pPr>
      <a:lvl9pPr marL="3352800" algn="l" defTabSz="1014413" rtl="0" eaLnBrk="1" fontAlgn="base" hangingPunct="1">
        <a:spcBef>
          <a:spcPct val="20000"/>
        </a:spcBef>
        <a:spcAft>
          <a:spcPct val="0"/>
        </a:spcAft>
        <a:defRPr sz="2000">
          <a:solidFill>
            <a:srgbClr val="0033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mailto:223cs3148@nitrkl.ac.in"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5" name="Rectangle 17"/>
          <p:cNvSpPr>
            <a:spLocks noChangeArrowheads="1"/>
          </p:cNvSpPr>
          <p:nvPr/>
        </p:nvSpPr>
        <p:spPr bwMode="auto">
          <a:xfrm>
            <a:off x="-1" y="265453"/>
            <a:ext cx="10152063" cy="5703094"/>
          </a:xfrm>
          <a:prstGeom prst="rect">
            <a:avLst/>
          </a:prstGeom>
          <a:solidFill>
            <a:schemeClr val="bg1"/>
          </a:solidFill>
          <a:ln>
            <a:noFill/>
          </a:ln>
          <a:effectLst/>
        </p:spPr>
        <p:txBody>
          <a:bodyPr wrap="none" anchor="ctr"/>
          <a:lstStyle/>
          <a:p>
            <a:endParaRPr lang="en-US"/>
          </a:p>
        </p:txBody>
      </p:sp>
      <p:sp>
        <p:nvSpPr>
          <p:cNvPr id="2067" name="Rectangle 19"/>
          <p:cNvSpPr>
            <a:spLocks noChangeArrowheads="1"/>
          </p:cNvSpPr>
          <p:nvPr/>
        </p:nvSpPr>
        <p:spPr bwMode="auto">
          <a:xfrm>
            <a:off x="0" y="7150894"/>
            <a:ext cx="10152063" cy="445294"/>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Box 7"/>
          <p:cNvSpPr txBox="1"/>
          <p:nvPr/>
        </p:nvSpPr>
        <p:spPr>
          <a:xfrm>
            <a:off x="647538" y="3369372"/>
            <a:ext cx="8856984" cy="1631216"/>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p>
            <a:pPr algn="ctr">
              <a:defRPr/>
            </a:pPr>
            <a:r>
              <a:rPr lang="en-US" sz="2000" b="1" i="1" dirty="0">
                <a:solidFill>
                  <a:schemeClr val="tx1">
                    <a:lumMod val="75000"/>
                  </a:schemeClr>
                </a:solidFill>
                <a:latin typeface="Calibri" panose="020F0502020204030204" pitchFamily="34" charset="0"/>
              </a:rPr>
              <a:t>Presented by </a:t>
            </a:r>
          </a:p>
          <a:p>
            <a:pPr algn="ctr">
              <a:defRPr/>
            </a:pPr>
            <a:r>
              <a:rPr lang="en-US" sz="2000" b="1" i="1" dirty="0">
                <a:ln w="0"/>
              </a:rPr>
              <a:t>Authors: Rik Halder</a:t>
            </a:r>
          </a:p>
          <a:p>
            <a:pPr algn="ctr">
              <a:defRPr/>
            </a:pPr>
            <a:r>
              <a:rPr lang="en-US" sz="2000" dirty="0">
                <a:solidFill>
                  <a:schemeClr val="tx1">
                    <a:lumMod val="75000"/>
                  </a:schemeClr>
                </a:solidFill>
                <a:latin typeface="Calibri" panose="020F0502020204030204" pitchFamily="34" charset="0"/>
              </a:rPr>
              <a:t>Department of Computer Science &amp; Engineering </a:t>
            </a:r>
          </a:p>
          <a:p>
            <a:pPr algn="ctr">
              <a:defRPr/>
            </a:pPr>
            <a:r>
              <a:rPr lang="en-US" sz="2000" dirty="0">
                <a:solidFill>
                  <a:schemeClr val="tx1">
                    <a:lumMod val="75000"/>
                  </a:schemeClr>
                </a:solidFill>
                <a:latin typeface="Calibri" panose="020F0502020204030204" pitchFamily="34" charset="0"/>
              </a:rPr>
              <a:t>National Institute of Technology, Rourkela, Odisha - 769008</a:t>
            </a:r>
          </a:p>
          <a:p>
            <a:pPr algn="ctr">
              <a:defRPr/>
            </a:pPr>
            <a:r>
              <a:rPr lang="en-US" sz="2000" b="1" dirty="0">
                <a:solidFill>
                  <a:schemeClr val="tx1">
                    <a:lumMod val="75000"/>
                  </a:schemeClr>
                </a:solidFill>
                <a:latin typeface="Calibri" panose="020F0502020204030204" pitchFamily="34" charset="0"/>
              </a:rPr>
              <a:t>Contact:</a:t>
            </a:r>
            <a:r>
              <a:rPr lang="en-US" sz="2000" dirty="0">
                <a:solidFill>
                  <a:schemeClr val="tx1">
                    <a:lumMod val="75000"/>
                  </a:schemeClr>
                </a:solidFill>
                <a:latin typeface="Calibri" panose="020F0502020204030204" pitchFamily="34" charset="0"/>
              </a:rPr>
              <a:t> 223cs3148@nitrkl.ac.in</a:t>
            </a:r>
          </a:p>
        </p:txBody>
      </p:sp>
      <p:sp>
        <p:nvSpPr>
          <p:cNvPr id="2" name="TextBox 1"/>
          <p:cNvSpPr txBox="1"/>
          <p:nvPr/>
        </p:nvSpPr>
        <p:spPr>
          <a:xfrm>
            <a:off x="647538" y="1588181"/>
            <a:ext cx="8856984" cy="14465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4400" dirty="0"/>
              <a:t>A Federated Learning-based </a:t>
            </a:r>
          </a:p>
          <a:p>
            <a:pPr algn="ctr"/>
            <a:r>
              <a:rPr lang="en-US" sz="4400" dirty="0"/>
              <a:t>Weather Monitoring System.</a:t>
            </a:r>
            <a:endParaRPr lang="en-US" sz="5400" dirty="0">
              <a:solidFill>
                <a:schemeClr val="bg1"/>
              </a:solidFill>
              <a:cs typeface="Calibri" panose="020F0502020204030204" pitchFamily="34" charset="0"/>
            </a:endParaRPr>
          </a:p>
        </p:txBody>
      </p:sp>
      <p:sp>
        <p:nvSpPr>
          <p:cNvPr id="5" name="Date Placeholder 4"/>
          <p:cNvSpPr>
            <a:spLocks noGrp="1"/>
          </p:cNvSpPr>
          <p:nvPr>
            <p:ph type="dt" sz="half" idx="10"/>
          </p:nvPr>
        </p:nvSpPr>
        <p:spPr/>
        <p:txBody>
          <a:bodyPr/>
          <a:lstStyle/>
          <a:p>
            <a:r>
              <a:rPr lang="en-IN" dirty="0"/>
              <a:t>02-12-2024</a:t>
            </a:r>
            <a:endParaRPr lang="en-GB" dirty="0"/>
          </a:p>
        </p:txBody>
      </p:sp>
      <p:sp>
        <p:nvSpPr>
          <p:cNvPr id="12" name="TextBox 11"/>
          <p:cNvSpPr txBox="1"/>
          <p:nvPr/>
        </p:nvSpPr>
        <p:spPr>
          <a:xfrm>
            <a:off x="733246" y="5231738"/>
            <a:ext cx="8856984" cy="1631216"/>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p>
            <a:pPr algn="ctr">
              <a:defRPr/>
            </a:pPr>
            <a:r>
              <a:rPr lang="en-US" sz="2000" b="1" i="1" dirty="0">
                <a:solidFill>
                  <a:schemeClr val="tx1">
                    <a:lumMod val="75000"/>
                  </a:schemeClr>
                </a:solidFill>
                <a:latin typeface="Calibri" panose="020F0502020204030204" pitchFamily="34" charset="0"/>
              </a:rPr>
              <a:t>Under the Supervision of  </a:t>
            </a:r>
          </a:p>
          <a:p>
            <a:pPr algn="ctr">
              <a:defRPr/>
            </a:pPr>
            <a:r>
              <a:rPr lang="en-US" sz="2000" b="1" i="1" dirty="0">
                <a:ln w="0"/>
              </a:rPr>
              <a:t>Prof. </a:t>
            </a:r>
            <a:r>
              <a:rPr lang="en-US" sz="2000" b="1" i="1" dirty="0" err="1">
                <a:ln w="0"/>
              </a:rPr>
              <a:t>Suchismita</a:t>
            </a:r>
            <a:r>
              <a:rPr lang="en-US" sz="2000" b="1" i="1" dirty="0">
                <a:ln w="0"/>
              </a:rPr>
              <a:t> </a:t>
            </a:r>
            <a:r>
              <a:rPr lang="en-US" sz="2000" b="1" i="1" dirty="0" err="1">
                <a:ln w="0"/>
              </a:rPr>
              <a:t>Chinara</a:t>
            </a:r>
            <a:endParaRPr lang="en-US" sz="2000" b="1" i="1" dirty="0">
              <a:ln w="0"/>
            </a:endParaRPr>
          </a:p>
          <a:p>
            <a:pPr algn="ctr">
              <a:defRPr/>
            </a:pPr>
            <a:r>
              <a:rPr lang="en-US" sz="2000" dirty="0">
                <a:solidFill>
                  <a:schemeClr val="tx1">
                    <a:lumMod val="75000"/>
                  </a:schemeClr>
                </a:solidFill>
                <a:latin typeface="Calibri" panose="020F0502020204030204" pitchFamily="34" charset="0"/>
              </a:rPr>
              <a:t>Department of Computer Science &amp; Engineering </a:t>
            </a:r>
          </a:p>
          <a:p>
            <a:pPr algn="ctr">
              <a:defRPr/>
            </a:pPr>
            <a:r>
              <a:rPr lang="en-US" sz="2000" dirty="0">
                <a:solidFill>
                  <a:schemeClr val="tx1">
                    <a:lumMod val="75000"/>
                  </a:schemeClr>
                </a:solidFill>
                <a:latin typeface="Calibri" panose="020F0502020204030204" pitchFamily="34" charset="0"/>
              </a:rPr>
              <a:t>National Institute of Technology, Rourkela, Odisha - 769008</a:t>
            </a:r>
          </a:p>
          <a:p>
            <a:pPr algn="ctr">
              <a:defRPr/>
            </a:pPr>
            <a:r>
              <a:rPr lang="en-US" sz="2000" b="1" dirty="0">
                <a:solidFill>
                  <a:schemeClr val="tx1">
                    <a:lumMod val="75000"/>
                  </a:schemeClr>
                </a:solidFill>
                <a:latin typeface="Calibri" panose="020F0502020204030204" pitchFamily="34" charset="0"/>
              </a:rPr>
              <a:t>Contact:</a:t>
            </a:r>
            <a:r>
              <a:rPr lang="en-US" sz="2000" dirty="0">
                <a:solidFill>
                  <a:schemeClr val="tx1">
                    <a:lumMod val="75000"/>
                  </a:schemeClr>
                </a:solidFill>
                <a:latin typeface="Calibri" panose="020F0502020204030204" pitchFamily="34" charset="0"/>
              </a:rPr>
              <a:t> </a:t>
            </a:r>
            <a:r>
              <a:rPr lang="en-IN" sz="2000" b="0" i="0" dirty="0">
                <a:solidFill>
                  <a:srgbClr val="212529"/>
                </a:solidFill>
                <a:effectLst/>
                <a:latin typeface="system-ui"/>
              </a:rPr>
              <a:t>suchismita@nitrkl.ac.in</a:t>
            </a:r>
            <a:endParaRPr lang="en-US" sz="2000" dirty="0">
              <a:solidFill>
                <a:schemeClr val="tx1">
                  <a:lumMod val="75000"/>
                </a:schemeClr>
              </a:solidFill>
              <a:latin typeface="Calibri" panose="020F0502020204030204" pitchFamily="34" charset="0"/>
            </a:endParaRPr>
          </a:p>
        </p:txBody>
      </p:sp>
      <p:sp>
        <p:nvSpPr>
          <p:cNvPr id="13" name="Date Placeholder 4"/>
          <p:cNvSpPr txBox="1">
            <a:spLocks/>
          </p:cNvSpPr>
          <p:nvPr/>
        </p:nvSpPr>
        <p:spPr bwMode="auto">
          <a:xfrm>
            <a:off x="9800629" y="7312025"/>
            <a:ext cx="351434" cy="36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1384" tIns="50691" rIns="101384" bIns="50691" numCol="1" anchor="t" anchorCtr="0" compatLnSpc="1">
            <a:prstTxWarp prst="textNoShape">
              <a:avLst/>
            </a:prstTxWarp>
          </a:bodyPr>
          <a:lstStyle>
            <a:defPPr>
              <a:defRPr lang="en-GB"/>
            </a:defPPr>
            <a:lvl1pPr algn="l" defTabSz="1014413" rtl="0" eaLnBrk="0" fontAlgn="base" hangingPunct="0">
              <a:spcBef>
                <a:spcPct val="0"/>
              </a:spcBef>
              <a:spcAft>
                <a:spcPct val="0"/>
              </a:spcAft>
              <a:defRPr sz="1200" kern="1200">
                <a:solidFill>
                  <a:schemeClr val="bg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a:lstStyle>
          <a:p>
            <a:fld id="{48694EB8-5E12-4B27-A463-9FCADEBE8D7F}" type="slidenum">
              <a:rPr lang="en-GB" smtClean="0"/>
              <a:t>1</a:t>
            </a:fld>
            <a:endParaRPr lang="en-GB"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5951" y="186654"/>
            <a:ext cx="1611574" cy="14409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945DE-B828-4E5E-D75D-BB79B698E25E}"/>
              </a:ext>
            </a:extLst>
          </p:cNvPr>
          <p:cNvSpPr>
            <a:spLocks noGrp="1"/>
          </p:cNvSpPr>
          <p:nvPr>
            <p:ph type="title"/>
          </p:nvPr>
        </p:nvSpPr>
        <p:spPr/>
        <p:txBody>
          <a:bodyPr/>
          <a:lstStyle/>
          <a:p>
            <a:r>
              <a:rPr lang="en-US" dirty="0"/>
              <a:t>Client Distribution</a:t>
            </a:r>
            <a:endParaRPr lang="en-IN" dirty="0"/>
          </a:p>
        </p:txBody>
      </p:sp>
      <p:sp>
        <p:nvSpPr>
          <p:cNvPr id="3" name="Date Placeholder 2">
            <a:extLst>
              <a:ext uri="{FF2B5EF4-FFF2-40B4-BE49-F238E27FC236}">
                <a16:creationId xmlns:a16="http://schemas.microsoft.com/office/drawing/2014/main" id="{90890F73-C8F2-2F57-094A-4D77FFDD81D4}"/>
              </a:ext>
            </a:extLst>
          </p:cNvPr>
          <p:cNvSpPr>
            <a:spLocks noGrp="1"/>
          </p:cNvSpPr>
          <p:nvPr>
            <p:ph type="dt" sz="half" idx="10"/>
          </p:nvPr>
        </p:nvSpPr>
        <p:spPr/>
        <p:txBody>
          <a:bodyPr/>
          <a:lstStyle/>
          <a:p>
            <a:r>
              <a:rPr lang="en-IN" dirty="0"/>
              <a:t>02-12-2024</a:t>
            </a:r>
            <a:endParaRPr lang="en-GB" dirty="0"/>
          </a:p>
        </p:txBody>
      </p:sp>
      <p:sp>
        <p:nvSpPr>
          <p:cNvPr id="4" name="Slide Number Placeholder 3">
            <a:extLst>
              <a:ext uri="{FF2B5EF4-FFF2-40B4-BE49-F238E27FC236}">
                <a16:creationId xmlns:a16="http://schemas.microsoft.com/office/drawing/2014/main" id="{2911776B-2C96-CA73-3265-4876062F834D}"/>
              </a:ext>
            </a:extLst>
          </p:cNvPr>
          <p:cNvSpPr>
            <a:spLocks noGrp="1"/>
          </p:cNvSpPr>
          <p:nvPr>
            <p:ph type="sldNum" sz="quarter" idx="11"/>
          </p:nvPr>
        </p:nvSpPr>
        <p:spPr/>
        <p:txBody>
          <a:bodyPr/>
          <a:lstStyle/>
          <a:p>
            <a:fld id="{E40EF9DD-2A99-456A-A3B2-D133EC7087A0}" type="slidenum">
              <a:rPr lang="en-GB" smtClean="0"/>
              <a:pPr/>
              <a:t>10</a:t>
            </a:fld>
            <a:endParaRPr lang="en-GB" sz="1600">
              <a:solidFill>
                <a:schemeClr val="tx1"/>
              </a:solidFill>
            </a:endParaRPr>
          </a:p>
        </p:txBody>
      </p:sp>
      <p:graphicFrame>
        <p:nvGraphicFramePr>
          <p:cNvPr id="5" name="Diagram 4">
            <a:extLst>
              <a:ext uri="{FF2B5EF4-FFF2-40B4-BE49-F238E27FC236}">
                <a16:creationId xmlns:a16="http://schemas.microsoft.com/office/drawing/2014/main" id="{B80E11F2-68B3-3B09-2910-EF82C80F7222}"/>
              </a:ext>
            </a:extLst>
          </p:cNvPr>
          <p:cNvGraphicFramePr/>
          <p:nvPr>
            <p:extLst>
              <p:ext uri="{D42A27DB-BD31-4B8C-83A1-F6EECF244321}">
                <p14:modId xmlns:p14="http://schemas.microsoft.com/office/powerpoint/2010/main" val="180980388"/>
              </p:ext>
            </p:extLst>
          </p:nvPr>
        </p:nvGraphicFramePr>
        <p:xfrm>
          <a:off x="827559" y="1707149"/>
          <a:ext cx="7632493" cy="45120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3611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1C973-7F66-922E-4CF8-D20AA0A51AA2}"/>
              </a:ext>
            </a:extLst>
          </p:cNvPr>
          <p:cNvSpPr>
            <a:spLocks noGrp="1"/>
          </p:cNvSpPr>
          <p:nvPr>
            <p:ph type="title"/>
          </p:nvPr>
        </p:nvSpPr>
        <p:spPr>
          <a:xfrm>
            <a:off x="539527" y="557734"/>
            <a:ext cx="7237412" cy="1266825"/>
          </a:xfrm>
        </p:spPr>
        <p:txBody>
          <a:bodyPr/>
          <a:lstStyle/>
          <a:p>
            <a:r>
              <a:rPr lang="en-US" dirty="0"/>
              <a:t>Methodology</a:t>
            </a:r>
            <a:endParaRPr lang="en-IN" dirty="0"/>
          </a:p>
        </p:txBody>
      </p:sp>
      <p:sp>
        <p:nvSpPr>
          <p:cNvPr id="3" name="Date Placeholder 2">
            <a:extLst>
              <a:ext uri="{FF2B5EF4-FFF2-40B4-BE49-F238E27FC236}">
                <a16:creationId xmlns:a16="http://schemas.microsoft.com/office/drawing/2014/main" id="{F46DCFD0-FE79-5FB6-E366-FB55B24F77FC}"/>
              </a:ext>
            </a:extLst>
          </p:cNvPr>
          <p:cNvSpPr>
            <a:spLocks noGrp="1"/>
          </p:cNvSpPr>
          <p:nvPr>
            <p:ph type="dt" sz="half" idx="10"/>
          </p:nvPr>
        </p:nvSpPr>
        <p:spPr/>
        <p:txBody>
          <a:bodyPr/>
          <a:lstStyle/>
          <a:p>
            <a:r>
              <a:rPr lang="en-IN" dirty="0"/>
              <a:t>02-12-2024</a:t>
            </a:r>
            <a:endParaRPr lang="en-GB" dirty="0"/>
          </a:p>
        </p:txBody>
      </p:sp>
      <p:sp>
        <p:nvSpPr>
          <p:cNvPr id="4" name="Slide Number Placeholder 3">
            <a:extLst>
              <a:ext uri="{FF2B5EF4-FFF2-40B4-BE49-F238E27FC236}">
                <a16:creationId xmlns:a16="http://schemas.microsoft.com/office/drawing/2014/main" id="{92495662-2D48-2DF1-9F87-140E652E33A1}"/>
              </a:ext>
            </a:extLst>
          </p:cNvPr>
          <p:cNvSpPr>
            <a:spLocks noGrp="1"/>
          </p:cNvSpPr>
          <p:nvPr>
            <p:ph type="sldNum" sz="quarter" idx="11"/>
          </p:nvPr>
        </p:nvSpPr>
        <p:spPr/>
        <p:txBody>
          <a:bodyPr/>
          <a:lstStyle/>
          <a:p>
            <a:fld id="{E40EF9DD-2A99-456A-A3B2-D133EC7087A0}" type="slidenum">
              <a:rPr lang="en-GB" smtClean="0"/>
              <a:pPr/>
              <a:t>11</a:t>
            </a:fld>
            <a:endParaRPr lang="en-GB" sz="1600">
              <a:solidFill>
                <a:schemeClr val="tx1"/>
              </a:solidFill>
            </a:endParaRPr>
          </a:p>
        </p:txBody>
      </p:sp>
      <p:graphicFrame>
        <p:nvGraphicFramePr>
          <p:cNvPr id="5" name="Diagram 4">
            <a:extLst>
              <a:ext uri="{FF2B5EF4-FFF2-40B4-BE49-F238E27FC236}">
                <a16:creationId xmlns:a16="http://schemas.microsoft.com/office/drawing/2014/main" id="{DC27E18B-C16C-FC9C-7D3C-01E6093F06B5}"/>
              </a:ext>
            </a:extLst>
          </p:cNvPr>
          <p:cNvGraphicFramePr/>
          <p:nvPr>
            <p:extLst>
              <p:ext uri="{D42A27DB-BD31-4B8C-83A1-F6EECF244321}">
                <p14:modId xmlns:p14="http://schemas.microsoft.com/office/powerpoint/2010/main" val="3070019851"/>
              </p:ext>
            </p:extLst>
          </p:nvPr>
        </p:nvGraphicFramePr>
        <p:xfrm>
          <a:off x="959908" y="1680543"/>
          <a:ext cx="8064896" cy="496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BADDABFD-50B4-FA33-AE13-CCAA6DE005A2}"/>
              </a:ext>
            </a:extLst>
          </p:cNvPr>
          <p:cNvSpPr txBox="1"/>
          <p:nvPr/>
        </p:nvSpPr>
        <p:spPr>
          <a:xfrm>
            <a:off x="6306780" y="3361370"/>
            <a:ext cx="990977" cy="692497"/>
          </a:xfrm>
          <a:prstGeom prst="rect">
            <a:avLst/>
          </a:prstGeom>
          <a:noFill/>
        </p:spPr>
        <p:txBody>
          <a:bodyPr wrap="none" rtlCol="0">
            <a:spAutoFit/>
          </a:bodyPr>
          <a:lstStyle/>
          <a:p>
            <a:r>
              <a:rPr lang="en-US" sz="1300" b="1" dirty="0"/>
              <a:t>Federated</a:t>
            </a:r>
          </a:p>
          <a:p>
            <a:r>
              <a:rPr lang="en-US" sz="1300" b="1" dirty="0"/>
              <a:t>Learning </a:t>
            </a:r>
          </a:p>
          <a:p>
            <a:r>
              <a:rPr lang="en-US" sz="1300" b="1" dirty="0"/>
              <a:t>Algorithms</a:t>
            </a:r>
            <a:endParaRPr lang="en-IN" sz="1300" b="1" dirty="0"/>
          </a:p>
        </p:txBody>
      </p:sp>
      <p:sp>
        <p:nvSpPr>
          <p:cNvPr id="7" name="TextBox 6">
            <a:extLst>
              <a:ext uri="{FF2B5EF4-FFF2-40B4-BE49-F238E27FC236}">
                <a16:creationId xmlns:a16="http://schemas.microsoft.com/office/drawing/2014/main" id="{3C777812-6375-3585-3CFC-4B48F0CDCA13}"/>
              </a:ext>
            </a:extLst>
          </p:cNvPr>
          <p:cNvSpPr txBox="1"/>
          <p:nvPr/>
        </p:nvSpPr>
        <p:spPr>
          <a:xfrm>
            <a:off x="7978775" y="4540066"/>
            <a:ext cx="923843" cy="292388"/>
          </a:xfrm>
          <a:prstGeom prst="rect">
            <a:avLst/>
          </a:prstGeom>
          <a:noFill/>
        </p:spPr>
        <p:txBody>
          <a:bodyPr wrap="none" rtlCol="0">
            <a:spAutoFit/>
          </a:bodyPr>
          <a:lstStyle/>
          <a:p>
            <a:r>
              <a:rPr lang="en-US" sz="1300" b="1" dirty="0"/>
              <a:t>Prediction</a:t>
            </a:r>
            <a:endParaRPr lang="en-IN" sz="1300" b="1" dirty="0"/>
          </a:p>
        </p:txBody>
      </p:sp>
      <p:sp>
        <p:nvSpPr>
          <p:cNvPr id="8" name="TextBox 7">
            <a:extLst>
              <a:ext uri="{FF2B5EF4-FFF2-40B4-BE49-F238E27FC236}">
                <a16:creationId xmlns:a16="http://schemas.microsoft.com/office/drawing/2014/main" id="{5C4B45C2-95AC-B229-C394-95398D5F59E6}"/>
              </a:ext>
            </a:extLst>
          </p:cNvPr>
          <p:cNvSpPr txBox="1"/>
          <p:nvPr/>
        </p:nvSpPr>
        <p:spPr>
          <a:xfrm>
            <a:off x="5861831" y="4224595"/>
            <a:ext cx="920893" cy="461665"/>
          </a:xfrm>
          <a:prstGeom prst="rect">
            <a:avLst/>
          </a:prstGeom>
          <a:noFill/>
        </p:spPr>
        <p:txBody>
          <a:bodyPr wrap="none" rtlCol="0">
            <a:spAutoFit/>
          </a:bodyPr>
          <a:lstStyle/>
          <a:p>
            <a:pPr marL="171450" indent="-171450">
              <a:buFont typeface="Arial" panose="020B0604020202020204" pitchFamily="34" charset="0"/>
              <a:buChar char="•"/>
            </a:pPr>
            <a:r>
              <a:rPr lang="en-US" sz="1200" b="1" dirty="0" err="1"/>
              <a:t>FedAvg</a:t>
            </a:r>
            <a:endParaRPr lang="en-US" sz="1200" b="1" dirty="0"/>
          </a:p>
          <a:p>
            <a:pPr marL="171450" indent="-171450">
              <a:buFont typeface="Arial" panose="020B0604020202020204" pitchFamily="34" charset="0"/>
              <a:buChar char="•"/>
            </a:pPr>
            <a:r>
              <a:rPr lang="en-US" sz="1200" b="1" dirty="0" err="1"/>
              <a:t>FedProx</a:t>
            </a:r>
            <a:endParaRPr lang="en-IN" sz="1200" b="1" dirty="0"/>
          </a:p>
        </p:txBody>
      </p:sp>
      <p:sp>
        <p:nvSpPr>
          <p:cNvPr id="9" name="TextBox 8">
            <a:extLst>
              <a:ext uri="{FF2B5EF4-FFF2-40B4-BE49-F238E27FC236}">
                <a16:creationId xmlns:a16="http://schemas.microsoft.com/office/drawing/2014/main" id="{5420424D-57FC-ABD1-3981-3CE4273D6044}"/>
              </a:ext>
            </a:extLst>
          </p:cNvPr>
          <p:cNvSpPr txBox="1"/>
          <p:nvPr/>
        </p:nvSpPr>
        <p:spPr>
          <a:xfrm>
            <a:off x="7547641" y="3680992"/>
            <a:ext cx="1457291" cy="830997"/>
          </a:xfrm>
          <a:prstGeom prst="rect">
            <a:avLst/>
          </a:prstGeom>
          <a:noFill/>
        </p:spPr>
        <p:txBody>
          <a:bodyPr wrap="square" rtlCol="0">
            <a:spAutoFit/>
          </a:bodyPr>
          <a:lstStyle/>
          <a:p>
            <a:pPr marL="171450" indent="-171450">
              <a:buFont typeface="Arial" panose="020B0604020202020204" pitchFamily="34" charset="0"/>
              <a:buChar char="•"/>
            </a:pPr>
            <a:r>
              <a:rPr lang="en-US" sz="1200" b="1" dirty="0"/>
              <a:t>Predict trained models with unknown data</a:t>
            </a:r>
          </a:p>
          <a:p>
            <a:endParaRPr lang="en-IN" sz="1200" b="1" dirty="0"/>
          </a:p>
        </p:txBody>
      </p:sp>
    </p:spTree>
    <p:extLst>
      <p:ext uri="{BB962C8B-B14F-4D97-AF65-F5344CB8AC3E}">
        <p14:creationId xmlns:p14="http://schemas.microsoft.com/office/powerpoint/2010/main" val="3851570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F3E7-3D6D-1CA1-9FC7-FC5341EFC5CC}"/>
              </a:ext>
            </a:extLst>
          </p:cNvPr>
          <p:cNvSpPr>
            <a:spLocks noGrp="1"/>
          </p:cNvSpPr>
          <p:nvPr>
            <p:ph type="title"/>
          </p:nvPr>
        </p:nvSpPr>
        <p:spPr>
          <a:xfrm>
            <a:off x="417593" y="313829"/>
            <a:ext cx="7237412" cy="1266825"/>
          </a:xfrm>
        </p:spPr>
        <p:txBody>
          <a:bodyPr/>
          <a:lstStyle/>
          <a:p>
            <a:r>
              <a:rPr lang="en-US" dirty="0"/>
              <a:t>Results and Discussion</a:t>
            </a:r>
            <a:endParaRPr lang="en-IN" dirty="0"/>
          </a:p>
        </p:txBody>
      </p:sp>
      <p:sp>
        <p:nvSpPr>
          <p:cNvPr id="3" name="Date Placeholder 2">
            <a:extLst>
              <a:ext uri="{FF2B5EF4-FFF2-40B4-BE49-F238E27FC236}">
                <a16:creationId xmlns:a16="http://schemas.microsoft.com/office/drawing/2014/main" id="{2DDFB270-909B-C1B2-8034-0973E9751D7B}"/>
              </a:ext>
            </a:extLst>
          </p:cNvPr>
          <p:cNvSpPr>
            <a:spLocks noGrp="1"/>
          </p:cNvSpPr>
          <p:nvPr>
            <p:ph type="dt" sz="half" idx="10"/>
          </p:nvPr>
        </p:nvSpPr>
        <p:spPr/>
        <p:txBody>
          <a:bodyPr/>
          <a:lstStyle/>
          <a:p>
            <a:r>
              <a:rPr lang="en-IN" dirty="0"/>
              <a:t>02-12-2024</a:t>
            </a:r>
            <a:endParaRPr lang="en-GB" dirty="0"/>
          </a:p>
        </p:txBody>
      </p:sp>
      <p:sp>
        <p:nvSpPr>
          <p:cNvPr id="4" name="Slide Number Placeholder 3">
            <a:extLst>
              <a:ext uri="{FF2B5EF4-FFF2-40B4-BE49-F238E27FC236}">
                <a16:creationId xmlns:a16="http://schemas.microsoft.com/office/drawing/2014/main" id="{CE3375A8-A557-A9C3-7AC2-2277051C3761}"/>
              </a:ext>
            </a:extLst>
          </p:cNvPr>
          <p:cNvSpPr>
            <a:spLocks noGrp="1"/>
          </p:cNvSpPr>
          <p:nvPr>
            <p:ph type="sldNum" sz="quarter" idx="11"/>
          </p:nvPr>
        </p:nvSpPr>
        <p:spPr/>
        <p:txBody>
          <a:bodyPr/>
          <a:lstStyle/>
          <a:p>
            <a:fld id="{E40EF9DD-2A99-456A-A3B2-D133EC7087A0}" type="slidenum">
              <a:rPr lang="en-GB" smtClean="0"/>
              <a:pPr/>
              <a:t>12</a:t>
            </a:fld>
            <a:endParaRPr lang="en-GB" sz="1600">
              <a:solidFill>
                <a:schemeClr val="tx1"/>
              </a:solidFill>
            </a:endParaRPr>
          </a:p>
        </p:txBody>
      </p:sp>
      <p:sp>
        <p:nvSpPr>
          <p:cNvPr id="5" name="TextBox 4">
            <a:extLst>
              <a:ext uri="{FF2B5EF4-FFF2-40B4-BE49-F238E27FC236}">
                <a16:creationId xmlns:a16="http://schemas.microsoft.com/office/drawing/2014/main" id="{C60070ED-3594-3898-D06B-45B475D2C92C}"/>
              </a:ext>
            </a:extLst>
          </p:cNvPr>
          <p:cNvSpPr txBox="1"/>
          <p:nvPr/>
        </p:nvSpPr>
        <p:spPr>
          <a:xfrm>
            <a:off x="422274" y="1349822"/>
            <a:ext cx="7471917" cy="461665"/>
          </a:xfrm>
          <a:prstGeom prst="rect">
            <a:avLst/>
          </a:prstGeom>
          <a:noFill/>
        </p:spPr>
        <p:txBody>
          <a:bodyPr wrap="none" rtlCol="0">
            <a:spAutoFit/>
          </a:bodyPr>
          <a:lstStyle/>
          <a:p>
            <a:r>
              <a:rPr lang="en-US" b="1" dirty="0"/>
              <a:t>Performance Evaluation of Federated Learning Models</a:t>
            </a:r>
            <a:endParaRPr lang="en-IN" b="1" dirty="0"/>
          </a:p>
        </p:txBody>
      </p:sp>
      <p:graphicFrame>
        <p:nvGraphicFramePr>
          <p:cNvPr id="8" name="Table 7">
            <a:extLst>
              <a:ext uri="{FF2B5EF4-FFF2-40B4-BE49-F238E27FC236}">
                <a16:creationId xmlns:a16="http://schemas.microsoft.com/office/drawing/2014/main" id="{6969F52F-A5A0-2BA2-109C-3BBA9BCA9770}"/>
              </a:ext>
            </a:extLst>
          </p:cNvPr>
          <p:cNvGraphicFramePr>
            <a:graphicFrameLocks noGrp="1"/>
          </p:cNvGraphicFramePr>
          <p:nvPr>
            <p:extLst>
              <p:ext uri="{D42A27DB-BD31-4B8C-83A1-F6EECF244321}">
                <p14:modId xmlns:p14="http://schemas.microsoft.com/office/powerpoint/2010/main" val="2503290709"/>
              </p:ext>
            </p:extLst>
          </p:nvPr>
        </p:nvGraphicFramePr>
        <p:xfrm>
          <a:off x="652278" y="1937864"/>
          <a:ext cx="6511986" cy="1295704"/>
        </p:xfrm>
        <a:graphic>
          <a:graphicData uri="http://schemas.openxmlformats.org/drawingml/2006/table">
            <a:tbl>
              <a:tblPr firstRow="1" bandRow="1">
                <a:tableStyleId>{85BE263C-DBD7-4A20-BB59-AAB30ACAA65A}</a:tableStyleId>
              </a:tblPr>
              <a:tblGrid>
                <a:gridCol w="3255993">
                  <a:extLst>
                    <a:ext uri="{9D8B030D-6E8A-4147-A177-3AD203B41FA5}">
                      <a16:colId xmlns:a16="http://schemas.microsoft.com/office/drawing/2014/main" val="1645841010"/>
                    </a:ext>
                  </a:extLst>
                </a:gridCol>
                <a:gridCol w="3255993">
                  <a:extLst>
                    <a:ext uri="{9D8B030D-6E8A-4147-A177-3AD203B41FA5}">
                      <a16:colId xmlns:a16="http://schemas.microsoft.com/office/drawing/2014/main" val="1572035046"/>
                    </a:ext>
                  </a:extLst>
                </a:gridCol>
              </a:tblGrid>
              <a:tr h="323926">
                <a:tc>
                  <a:txBody>
                    <a:bodyPr/>
                    <a:lstStyle/>
                    <a:p>
                      <a:pPr algn="ctr"/>
                      <a:r>
                        <a:rPr lang="en-US" sz="1400" dirty="0">
                          <a:solidFill>
                            <a:schemeClr val="tx1"/>
                          </a:solidFill>
                        </a:rPr>
                        <a:t>Parameter</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F6A8"/>
                    </a:solidFill>
                  </a:tcPr>
                </a:tc>
                <a:tc>
                  <a:txBody>
                    <a:bodyPr/>
                    <a:lstStyle/>
                    <a:p>
                      <a:pPr algn="ctr"/>
                      <a:r>
                        <a:rPr lang="en-US" sz="1400" dirty="0">
                          <a:solidFill>
                            <a:schemeClr val="tx1"/>
                          </a:solidFill>
                        </a:rPr>
                        <a:t>Models/strategies used</a:t>
                      </a:r>
                      <a:endParaRPr lang="en-IN"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2F6A8"/>
                    </a:solidFill>
                  </a:tcPr>
                </a:tc>
                <a:extLst>
                  <a:ext uri="{0D108BD9-81ED-4DB2-BD59-A6C34878D82A}">
                    <a16:rowId xmlns:a16="http://schemas.microsoft.com/office/drawing/2014/main" val="474233907"/>
                  </a:ext>
                </a:extLst>
              </a:tr>
              <a:tr h="323926">
                <a:tc>
                  <a:txBody>
                    <a:bodyPr/>
                    <a:lstStyle/>
                    <a:p>
                      <a:pPr algn="ctr"/>
                      <a:r>
                        <a:rPr lang="en-US" sz="1400" b="1" dirty="0"/>
                        <a:t>Models Evaluated</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u="none" strike="noStrike" cap="none" normalizeH="0" baseline="0" dirty="0">
                          <a:ln>
                            <a:noFill/>
                          </a:ln>
                          <a:solidFill>
                            <a:schemeClr val="tx1"/>
                          </a:solidFill>
                          <a:effectLst/>
                        </a:rPr>
                        <a:t>MLP, LSTM, Transformers.</a:t>
                      </a:r>
                      <a:endParaRPr kumimoji="0" lang="en-US" altLang="en-US" sz="1400" b="0" i="0" u="none" strike="noStrike" cap="none" normalizeH="0" baseline="0" dirty="0">
                        <a:ln>
                          <a:noFill/>
                        </a:ln>
                        <a:solidFill>
                          <a:schemeClr val="tx1"/>
                        </a:solidFill>
                        <a:effectLst/>
                        <a:latin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628339086"/>
                  </a:ext>
                </a:extLst>
              </a:tr>
              <a:tr h="323926">
                <a:tc>
                  <a:txBody>
                    <a:bodyPr/>
                    <a:lstStyle/>
                    <a:p>
                      <a:pPr algn="ctr"/>
                      <a:r>
                        <a:rPr lang="en-US" sz="1400" b="1" dirty="0"/>
                        <a:t>FL Strategies</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u="none" strike="noStrike" cap="none" normalizeH="0" baseline="0" dirty="0" err="1">
                          <a:ln>
                            <a:noFill/>
                          </a:ln>
                          <a:solidFill>
                            <a:schemeClr val="tx1"/>
                          </a:solidFill>
                          <a:effectLst/>
                        </a:rPr>
                        <a:t>FedAvg</a:t>
                      </a:r>
                      <a:r>
                        <a:rPr kumimoji="0" lang="en-US" altLang="en-US" sz="1400" b="0" u="none" strike="noStrike" cap="none" normalizeH="0" baseline="0" dirty="0">
                          <a:ln>
                            <a:noFill/>
                          </a:ln>
                          <a:solidFill>
                            <a:schemeClr val="tx1"/>
                          </a:solidFill>
                          <a:effectLst/>
                        </a:rPr>
                        <a:t>, </a:t>
                      </a:r>
                      <a:r>
                        <a:rPr kumimoji="0" lang="en-US" altLang="en-US" sz="1400" b="0" u="none" strike="noStrike" cap="none" normalizeH="0" baseline="0" dirty="0" err="1">
                          <a:ln>
                            <a:noFill/>
                          </a:ln>
                          <a:solidFill>
                            <a:schemeClr val="tx1"/>
                          </a:solidFill>
                          <a:effectLst/>
                        </a:rPr>
                        <a:t>FedProx</a:t>
                      </a:r>
                      <a:r>
                        <a:rPr kumimoji="0" lang="en-US" altLang="en-US" sz="1400" b="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725172006"/>
                  </a:ext>
                </a:extLst>
              </a:tr>
              <a:tr h="323926">
                <a:tc>
                  <a:txBody>
                    <a:bodyPr/>
                    <a:lstStyle/>
                    <a:p>
                      <a:pPr algn="ctr"/>
                      <a:r>
                        <a:rPr lang="en-US" sz="1400" b="1" dirty="0"/>
                        <a:t>Metrics</a:t>
                      </a:r>
                      <a:endParaRPr lang="en-IN"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en-US" altLang="en-US" sz="1400" b="0" u="none" strike="noStrike" cap="none" normalizeH="0" baseline="0" dirty="0">
                          <a:ln>
                            <a:noFill/>
                          </a:ln>
                          <a:solidFill>
                            <a:schemeClr val="tx1"/>
                          </a:solidFill>
                          <a:effectLst/>
                        </a:rPr>
                        <a:t>Global accuracy, local accuracy, and loss. </a:t>
                      </a:r>
                      <a:endParaRPr lang="en-IN"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0147584"/>
                  </a:ext>
                </a:extLst>
              </a:tr>
            </a:tbl>
          </a:graphicData>
        </a:graphic>
      </p:graphicFrame>
      <p:pic>
        <p:nvPicPr>
          <p:cNvPr id="10" name="Picture 9">
            <a:extLst>
              <a:ext uri="{FF2B5EF4-FFF2-40B4-BE49-F238E27FC236}">
                <a16:creationId xmlns:a16="http://schemas.microsoft.com/office/drawing/2014/main" id="{AE39C430-FE20-915B-4662-AC5FC406DE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781" y="3587838"/>
            <a:ext cx="9259592" cy="2076696"/>
          </a:xfrm>
          <a:prstGeom prst="rect">
            <a:avLst/>
          </a:prstGeom>
          <a:ln>
            <a:noFill/>
          </a:ln>
          <a:effectLst>
            <a:outerShdw blurRad="190500" algn="tl" rotWithShape="0">
              <a:srgbClr val="000000">
                <a:alpha val="70000"/>
              </a:srgbClr>
            </a:outerShdw>
          </a:effectLst>
        </p:spPr>
      </p:pic>
      <p:sp>
        <p:nvSpPr>
          <p:cNvPr id="11" name="TextBox 10">
            <a:extLst>
              <a:ext uri="{FF2B5EF4-FFF2-40B4-BE49-F238E27FC236}">
                <a16:creationId xmlns:a16="http://schemas.microsoft.com/office/drawing/2014/main" id="{7374863A-9572-B8C7-6007-1A64994B74A1}"/>
              </a:ext>
            </a:extLst>
          </p:cNvPr>
          <p:cNvSpPr txBox="1"/>
          <p:nvPr/>
        </p:nvSpPr>
        <p:spPr>
          <a:xfrm>
            <a:off x="3218191" y="5745636"/>
            <a:ext cx="3715680" cy="276999"/>
          </a:xfrm>
          <a:prstGeom prst="rect">
            <a:avLst/>
          </a:prstGeom>
          <a:noFill/>
        </p:spPr>
        <p:txBody>
          <a:bodyPr wrap="square" rtlCol="0">
            <a:spAutoFit/>
          </a:bodyPr>
          <a:lstStyle/>
          <a:p>
            <a:pPr algn="l"/>
            <a:r>
              <a:rPr lang="en-US" sz="1200" b="1" dirty="0"/>
              <a:t>Figure 11 : Performance of Models and Algorithms</a:t>
            </a:r>
            <a:endParaRPr lang="en-IN" sz="1200" b="1" dirty="0"/>
          </a:p>
        </p:txBody>
      </p:sp>
      <p:sp>
        <p:nvSpPr>
          <p:cNvPr id="12" name="Rectangle 11">
            <a:extLst>
              <a:ext uri="{FF2B5EF4-FFF2-40B4-BE49-F238E27FC236}">
                <a16:creationId xmlns:a16="http://schemas.microsoft.com/office/drawing/2014/main" id="{4F296E2A-4AA4-E2C7-86E0-6CC1624772F7}"/>
              </a:ext>
            </a:extLst>
          </p:cNvPr>
          <p:cNvSpPr/>
          <p:nvPr/>
        </p:nvSpPr>
        <p:spPr bwMode="auto">
          <a:xfrm>
            <a:off x="417593" y="4158134"/>
            <a:ext cx="9166300" cy="216024"/>
          </a:xfrm>
          <a:prstGeom prst="rect">
            <a:avLst/>
          </a:prstGeom>
          <a:noFill/>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2400" b="0" i="0" u="none" strike="noStrike" cap="none" normalizeH="0" baseline="0">
              <a:ln>
                <a:noFill/>
              </a:ln>
              <a:solidFill>
                <a:schemeClr val="tx1"/>
              </a:solidFill>
              <a:effectLst/>
              <a:latin typeface="Times" pitchFamily="18" charset="0"/>
            </a:endParaRPr>
          </a:p>
        </p:txBody>
      </p:sp>
      <p:sp>
        <p:nvSpPr>
          <p:cNvPr id="13" name="TextBox 12">
            <a:extLst>
              <a:ext uri="{FF2B5EF4-FFF2-40B4-BE49-F238E27FC236}">
                <a16:creationId xmlns:a16="http://schemas.microsoft.com/office/drawing/2014/main" id="{6E216181-D03C-870F-884B-37462D2C5B25}"/>
              </a:ext>
            </a:extLst>
          </p:cNvPr>
          <p:cNvSpPr txBox="1"/>
          <p:nvPr/>
        </p:nvSpPr>
        <p:spPr>
          <a:xfrm>
            <a:off x="393783" y="6104871"/>
            <a:ext cx="9362768" cy="923330"/>
          </a:xfrm>
          <a:prstGeom prst="rect">
            <a:avLst/>
          </a:prstGeom>
          <a:noFill/>
        </p:spPr>
        <p:txBody>
          <a:bodyPr wrap="square" rtlCol="0">
            <a:spAutoFit/>
          </a:bodyPr>
          <a:lstStyle/>
          <a:p>
            <a:r>
              <a:rPr lang="en-US" sz="1800" b="1" dirty="0"/>
              <a:t>MLP with </a:t>
            </a:r>
            <a:r>
              <a:rPr lang="en-US" sz="1800" b="1" dirty="0" err="1"/>
              <a:t>FedAvg</a:t>
            </a:r>
            <a:r>
              <a:rPr lang="en-US" sz="1800" b="1" dirty="0"/>
              <a:t> emerged as the best-performing model with </a:t>
            </a:r>
          </a:p>
          <a:p>
            <a:r>
              <a:rPr lang="en-US" sz="1800" b="1" dirty="0"/>
              <a:t>highest global Accuracy (47.35%) and </a:t>
            </a:r>
          </a:p>
          <a:p>
            <a:r>
              <a:rPr lang="en-US" sz="1800" b="1" dirty="0"/>
              <a:t>local accuracy(95.27%)</a:t>
            </a:r>
            <a:endParaRPr lang="en-IN" sz="1800" b="1" dirty="0"/>
          </a:p>
        </p:txBody>
      </p:sp>
    </p:spTree>
    <p:extLst>
      <p:ext uri="{BB962C8B-B14F-4D97-AF65-F5344CB8AC3E}">
        <p14:creationId xmlns:p14="http://schemas.microsoft.com/office/powerpoint/2010/main" val="1922614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C700D-59AB-ADB9-8D50-5DB33BEE8BAE}"/>
              </a:ext>
            </a:extLst>
          </p:cNvPr>
          <p:cNvSpPr>
            <a:spLocks noGrp="1"/>
          </p:cNvSpPr>
          <p:nvPr>
            <p:ph type="title"/>
          </p:nvPr>
        </p:nvSpPr>
        <p:spPr>
          <a:xfrm>
            <a:off x="179487" y="297410"/>
            <a:ext cx="7632848" cy="1266825"/>
          </a:xfrm>
        </p:spPr>
        <p:txBody>
          <a:bodyPr/>
          <a:lstStyle/>
          <a:p>
            <a:r>
              <a:rPr lang="en-US" dirty="0"/>
              <a:t>Focus on Best Model: MLP with </a:t>
            </a:r>
            <a:r>
              <a:rPr lang="en-US" dirty="0" err="1"/>
              <a:t>FedAvg</a:t>
            </a:r>
            <a:endParaRPr lang="en-IN" dirty="0"/>
          </a:p>
        </p:txBody>
      </p:sp>
      <p:sp>
        <p:nvSpPr>
          <p:cNvPr id="3" name="Date Placeholder 2">
            <a:extLst>
              <a:ext uri="{FF2B5EF4-FFF2-40B4-BE49-F238E27FC236}">
                <a16:creationId xmlns:a16="http://schemas.microsoft.com/office/drawing/2014/main" id="{8F5985B9-3ADF-5FE5-FCE6-2452026BEF77}"/>
              </a:ext>
            </a:extLst>
          </p:cNvPr>
          <p:cNvSpPr>
            <a:spLocks noGrp="1"/>
          </p:cNvSpPr>
          <p:nvPr>
            <p:ph type="dt" sz="half" idx="10"/>
          </p:nvPr>
        </p:nvSpPr>
        <p:spPr/>
        <p:txBody>
          <a:bodyPr/>
          <a:lstStyle/>
          <a:p>
            <a:r>
              <a:rPr lang="en-IN" dirty="0"/>
              <a:t>02-12-2024</a:t>
            </a:r>
            <a:endParaRPr lang="en-GB" dirty="0"/>
          </a:p>
        </p:txBody>
      </p:sp>
      <p:sp>
        <p:nvSpPr>
          <p:cNvPr id="4" name="Slide Number Placeholder 3">
            <a:extLst>
              <a:ext uri="{FF2B5EF4-FFF2-40B4-BE49-F238E27FC236}">
                <a16:creationId xmlns:a16="http://schemas.microsoft.com/office/drawing/2014/main" id="{C7DC0BA5-BF76-9442-CF84-AEB19AFB5801}"/>
              </a:ext>
            </a:extLst>
          </p:cNvPr>
          <p:cNvSpPr>
            <a:spLocks noGrp="1"/>
          </p:cNvSpPr>
          <p:nvPr>
            <p:ph type="sldNum" sz="quarter" idx="11"/>
          </p:nvPr>
        </p:nvSpPr>
        <p:spPr/>
        <p:txBody>
          <a:bodyPr/>
          <a:lstStyle/>
          <a:p>
            <a:fld id="{E40EF9DD-2A99-456A-A3B2-D133EC7087A0}" type="slidenum">
              <a:rPr lang="en-GB" smtClean="0"/>
              <a:pPr/>
              <a:t>13</a:t>
            </a:fld>
            <a:endParaRPr lang="en-GB" sz="1600">
              <a:solidFill>
                <a:schemeClr val="tx1"/>
              </a:solidFill>
            </a:endParaRPr>
          </a:p>
        </p:txBody>
      </p:sp>
      <p:pic>
        <p:nvPicPr>
          <p:cNvPr id="6" name="Picture 5">
            <a:extLst>
              <a:ext uri="{FF2B5EF4-FFF2-40B4-BE49-F238E27FC236}">
                <a16:creationId xmlns:a16="http://schemas.microsoft.com/office/drawing/2014/main" id="{E3264B30-3FDC-0DD2-0237-687D7DC3A5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143" y="1587559"/>
            <a:ext cx="8064896" cy="1925329"/>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FB3DDFF1-A03D-DD23-5D0C-10C8383B3F7C}"/>
              </a:ext>
            </a:extLst>
          </p:cNvPr>
          <p:cNvSpPr txBox="1"/>
          <p:nvPr/>
        </p:nvSpPr>
        <p:spPr>
          <a:xfrm>
            <a:off x="2555751" y="3645629"/>
            <a:ext cx="3715680" cy="307777"/>
          </a:xfrm>
          <a:prstGeom prst="rect">
            <a:avLst/>
          </a:prstGeom>
          <a:noFill/>
        </p:spPr>
        <p:txBody>
          <a:bodyPr wrap="square" rtlCol="0">
            <a:spAutoFit/>
          </a:bodyPr>
          <a:lstStyle/>
          <a:p>
            <a:pPr algn="l"/>
            <a:r>
              <a:rPr lang="en-US" sz="1400" b="1" dirty="0"/>
              <a:t>Figure 12 : </a:t>
            </a:r>
            <a:r>
              <a:rPr lang="en-IN" sz="1400" b="1" dirty="0"/>
              <a:t>Performance of MLP with </a:t>
            </a:r>
            <a:r>
              <a:rPr lang="en-IN" sz="1400" b="1" dirty="0" err="1"/>
              <a:t>FedAvg</a:t>
            </a:r>
            <a:endParaRPr lang="en-IN" sz="1400" b="1" dirty="0"/>
          </a:p>
        </p:txBody>
      </p:sp>
      <p:sp>
        <p:nvSpPr>
          <p:cNvPr id="10" name="TextBox 9">
            <a:extLst>
              <a:ext uri="{FF2B5EF4-FFF2-40B4-BE49-F238E27FC236}">
                <a16:creationId xmlns:a16="http://schemas.microsoft.com/office/drawing/2014/main" id="{729F6AB6-5B62-EB4B-6326-59A9D276E8FB}"/>
              </a:ext>
            </a:extLst>
          </p:cNvPr>
          <p:cNvSpPr txBox="1"/>
          <p:nvPr/>
        </p:nvSpPr>
        <p:spPr>
          <a:xfrm>
            <a:off x="395511" y="4726373"/>
            <a:ext cx="9481790"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Global Loss steadily decreased across communication rounds</a:t>
            </a:r>
          </a:p>
          <a:p>
            <a:pPr marL="342900" indent="-342900">
              <a:buFont typeface="Arial" panose="020B0604020202020204" pitchFamily="34" charset="0"/>
              <a:buChar char="•"/>
            </a:pPr>
            <a:r>
              <a:rPr lang="en-US" sz="2000" dirty="0"/>
              <a:t>The global accuracy has a notable growth </a:t>
            </a:r>
          </a:p>
          <a:p>
            <a:pPr marL="342900" indent="-342900">
              <a:buFont typeface="Arial" panose="020B0604020202020204" pitchFamily="34" charset="0"/>
              <a:buChar char="•"/>
            </a:pPr>
            <a:r>
              <a:rPr lang="en-IN" sz="2000" dirty="0"/>
              <a:t>The average </a:t>
            </a:r>
            <a:r>
              <a:rPr lang="en-IN" sz="2000"/>
              <a:t>local loss </a:t>
            </a:r>
            <a:r>
              <a:rPr lang="en-IN" sz="2000" dirty="0"/>
              <a:t>showed a notable improvement, dropping to 0.0011 by the fifth round.</a:t>
            </a:r>
          </a:p>
          <a:p>
            <a:pPr marL="342900" indent="-342900">
              <a:buFont typeface="Arial" panose="020B0604020202020204" pitchFamily="34" charset="0"/>
              <a:buChar char="•"/>
            </a:pPr>
            <a:r>
              <a:rPr lang="en-IN" sz="2000" dirty="0"/>
              <a:t>The average local accuracy increased from 74.51% to 95.27%, indicating effective personalization and adaptation.</a:t>
            </a:r>
          </a:p>
        </p:txBody>
      </p:sp>
      <p:sp>
        <p:nvSpPr>
          <p:cNvPr id="11" name="TextBox 10">
            <a:extLst>
              <a:ext uri="{FF2B5EF4-FFF2-40B4-BE49-F238E27FC236}">
                <a16:creationId xmlns:a16="http://schemas.microsoft.com/office/drawing/2014/main" id="{755177CA-4252-CB30-517F-A31C4E7080CB}"/>
              </a:ext>
            </a:extLst>
          </p:cNvPr>
          <p:cNvSpPr txBox="1"/>
          <p:nvPr/>
        </p:nvSpPr>
        <p:spPr>
          <a:xfrm>
            <a:off x="395511" y="4137548"/>
            <a:ext cx="1835759" cy="461665"/>
          </a:xfrm>
          <a:prstGeom prst="rect">
            <a:avLst/>
          </a:prstGeom>
          <a:noFill/>
        </p:spPr>
        <p:txBody>
          <a:bodyPr wrap="none" rtlCol="0">
            <a:spAutoFit/>
          </a:bodyPr>
          <a:lstStyle/>
          <a:p>
            <a:r>
              <a:rPr lang="en-US" b="1" dirty="0"/>
              <a:t>Key Insights</a:t>
            </a:r>
            <a:endParaRPr lang="en-IN" b="1" dirty="0"/>
          </a:p>
        </p:txBody>
      </p:sp>
    </p:spTree>
    <p:extLst>
      <p:ext uri="{BB962C8B-B14F-4D97-AF65-F5344CB8AC3E}">
        <p14:creationId xmlns:p14="http://schemas.microsoft.com/office/powerpoint/2010/main" val="272756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74E54-2F0C-E8C0-88EA-EAB204E0ABFE}"/>
              </a:ext>
            </a:extLst>
          </p:cNvPr>
          <p:cNvSpPr>
            <a:spLocks noGrp="1"/>
          </p:cNvSpPr>
          <p:nvPr>
            <p:ph type="title"/>
          </p:nvPr>
        </p:nvSpPr>
        <p:spPr/>
        <p:txBody>
          <a:bodyPr/>
          <a:lstStyle/>
          <a:p>
            <a:r>
              <a:rPr lang="en-US" dirty="0"/>
              <a:t>Client Local Accuracy vs Epochs</a:t>
            </a:r>
            <a:endParaRPr lang="en-IN" dirty="0"/>
          </a:p>
        </p:txBody>
      </p:sp>
      <p:sp>
        <p:nvSpPr>
          <p:cNvPr id="3" name="Date Placeholder 2">
            <a:extLst>
              <a:ext uri="{FF2B5EF4-FFF2-40B4-BE49-F238E27FC236}">
                <a16:creationId xmlns:a16="http://schemas.microsoft.com/office/drawing/2014/main" id="{C3F1BF58-6F7C-CBC2-F8A0-C036F3411A3D}"/>
              </a:ext>
            </a:extLst>
          </p:cNvPr>
          <p:cNvSpPr>
            <a:spLocks noGrp="1"/>
          </p:cNvSpPr>
          <p:nvPr>
            <p:ph type="dt" sz="half" idx="10"/>
          </p:nvPr>
        </p:nvSpPr>
        <p:spPr/>
        <p:txBody>
          <a:bodyPr/>
          <a:lstStyle/>
          <a:p>
            <a:r>
              <a:rPr lang="en-IN" dirty="0"/>
              <a:t>02-12-2024</a:t>
            </a:r>
            <a:endParaRPr lang="en-GB" dirty="0"/>
          </a:p>
        </p:txBody>
      </p:sp>
      <p:sp>
        <p:nvSpPr>
          <p:cNvPr id="4" name="Slide Number Placeholder 3">
            <a:extLst>
              <a:ext uri="{FF2B5EF4-FFF2-40B4-BE49-F238E27FC236}">
                <a16:creationId xmlns:a16="http://schemas.microsoft.com/office/drawing/2014/main" id="{1C4049D4-ED7A-81ED-6C95-CAF00425F9BA}"/>
              </a:ext>
            </a:extLst>
          </p:cNvPr>
          <p:cNvSpPr>
            <a:spLocks noGrp="1"/>
          </p:cNvSpPr>
          <p:nvPr>
            <p:ph type="sldNum" sz="quarter" idx="11"/>
          </p:nvPr>
        </p:nvSpPr>
        <p:spPr/>
        <p:txBody>
          <a:bodyPr/>
          <a:lstStyle/>
          <a:p>
            <a:fld id="{E40EF9DD-2A99-456A-A3B2-D133EC7087A0}" type="slidenum">
              <a:rPr lang="en-GB" smtClean="0"/>
              <a:pPr/>
              <a:t>14</a:t>
            </a:fld>
            <a:endParaRPr lang="en-GB" sz="1600">
              <a:solidFill>
                <a:schemeClr val="tx1"/>
              </a:solidFill>
            </a:endParaRPr>
          </a:p>
        </p:txBody>
      </p:sp>
      <p:pic>
        <p:nvPicPr>
          <p:cNvPr id="6" name="Picture 5">
            <a:extLst>
              <a:ext uri="{FF2B5EF4-FFF2-40B4-BE49-F238E27FC236}">
                <a16:creationId xmlns:a16="http://schemas.microsoft.com/office/drawing/2014/main" id="{CDF01D5A-F734-5A7D-7C88-BFF6419296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07" y="1493838"/>
            <a:ext cx="6949380" cy="5134445"/>
          </a:xfrm>
          <a:prstGeom prst="rect">
            <a:avLst/>
          </a:prstGeom>
        </p:spPr>
      </p:pic>
      <p:sp>
        <p:nvSpPr>
          <p:cNvPr id="7" name="TextBox 6">
            <a:extLst>
              <a:ext uri="{FF2B5EF4-FFF2-40B4-BE49-F238E27FC236}">
                <a16:creationId xmlns:a16="http://schemas.microsoft.com/office/drawing/2014/main" id="{A9F93F9E-A6E6-76A1-3D2E-6EE7AFB2B52C}"/>
              </a:ext>
            </a:extLst>
          </p:cNvPr>
          <p:cNvSpPr txBox="1"/>
          <p:nvPr/>
        </p:nvSpPr>
        <p:spPr>
          <a:xfrm>
            <a:off x="3059807" y="6750422"/>
            <a:ext cx="3715680" cy="307777"/>
          </a:xfrm>
          <a:prstGeom prst="rect">
            <a:avLst/>
          </a:prstGeom>
          <a:noFill/>
        </p:spPr>
        <p:txBody>
          <a:bodyPr wrap="square" rtlCol="0">
            <a:spAutoFit/>
          </a:bodyPr>
          <a:lstStyle/>
          <a:p>
            <a:pPr algn="l"/>
            <a:r>
              <a:rPr lang="en-US" sz="1400" b="1" dirty="0"/>
              <a:t>Figure 13 : Client Local Accuracy vs Epochs</a:t>
            </a:r>
            <a:endParaRPr lang="en-IN" sz="1400" b="1" dirty="0"/>
          </a:p>
        </p:txBody>
      </p:sp>
    </p:spTree>
    <p:extLst>
      <p:ext uri="{BB962C8B-B14F-4D97-AF65-F5344CB8AC3E}">
        <p14:creationId xmlns:p14="http://schemas.microsoft.com/office/powerpoint/2010/main" val="372185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DD049-753E-4ED0-C26D-D351411399D2}"/>
              </a:ext>
            </a:extLst>
          </p:cNvPr>
          <p:cNvSpPr>
            <a:spLocks noGrp="1"/>
          </p:cNvSpPr>
          <p:nvPr>
            <p:ph type="title"/>
          </p:nvPr>
        </p:nvSpPr>
        <p:spPr>
          <a:xfrm>
            <a:off x="467519" y="125686"/>
            <a:ext cx="7237412" cy="1266825"/>
          </a:xfrm>
        </p:spPr>
        <p:txBody>
          <a:bodyPr/>
          <a:lstStyle/>
          <a:p>
            <a:r>
              <a:rPr lang="en-US" dirty="0"/>
              <a:t>Client Local Loss vs Epochs</a:t>
            </a:r>
            <a:endParaRPr lang="en-IN" dirty="0"/>
          </a:p>
        </p:txBody>
      </p:sp>
      <p:sp>
        <p:nvSpPr>
          <p:cNvPr id="3" name="Date Placeholder 2">
            <a:extLst>
              <a:ext uri="{FF2B5EF4-FFF2-40B4-BE49-F238E27FC236}">
                <a16:creationId xmlns:a16="http://schemas.microsoft.com/office/drawing/2014/main" id="{0091580B-23F6-BD9C-C032-03FBD0E759DA}"/>
              </a:ext>
            </a:extLst>
          </p:cNvPr>
          <p:cNvSpPr>
            <a:spLocks noGrp="1"/>
          </p:cNvSpPr>
          <p:nvPr>
            <p:ph type="dt" sz="half" idx="10"/>
          </p:nvPr>
        </p:nvSpPr>
        <p:spPr/>
        <p:txBody>
          <a:bodyPr/>
          <a:lstStyle/>
          <a:p>
            <a:r>
              <a:rPr lang="en-IN" dirty="0"/>
              <a:t>02-12-2024</a:t>
            </a:r>
            <a:endParaRPr lang="en-GB" dirty="0"/>
          </a:p>
        </p:txBody>
      </p:sp>
      <p:sp>
        <p:nvSpPr>
          <p:cNvPr id="4" name="Slide Number Placeholder 3">
            <a:extLst>
              <a:ext uri="{FF2B5EF4-FFF2-40B4-BE49-F238E27FC236}">
                <a16:creationId xmlns:a16="http://schemas.microsoft.com/office/drawing/2014/main" id="{822D5724-A593-148C-1F37-25C59E2B6BBC}"/>
              </a:ext>
            </a:extLst>
          </p:cNvPr>
          <p:cNvSpPr>
            <a:spLocks noGrp="1"/>
          </p:cNvSpPr>
          <p:nvPr>
            <p:ph type="sldNum" sz="quarter" idx="11"/>
          </p:nvPr>
        </p:nvSpPr>
        <p:spPr/>
        <p:txBody>
          <a:bodyPr/>
          <a:lstStyle/>
          <a:p>
            <a:fld id="{E40EF9DD-2A99-456A-A3B2-D133EC7087A0}" type="slidenum">
              <a:rPr lang="en-GB" smtClean="0"/>
              <a:pPr/>
              <a:t>15</a:t>
            </a:fld>
            <a:endParaRPr lang="en-GB" sz="1600">
              <a:solidFill>
                <a:schemeClr val="tx1"/>
              </a:solidFill>
            </a:endParaRPr>
          </a:p>
        </p:txBody>
      </p:sp>
      <p:pic>
        <p:nvPicPr>
          <p:cNvPr id="6" name="Picture 5">
            <a:extLst>
              <a:ext uri="{FF2B5EF4-FFF2-40B4-BE49-F238E27FC236}">
                <a16:creationId xmlns:a16="http://schemas.microsoft.com/office/drawing/2014/main" id="{98F47126-3DD6-802F-3553-47F0B0679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07" y="1177895"/>
            <a:ext cx="7237413" cy="5240397"/>
          </a:xfrm>
          <a:prstGeom prst="rect">
            <a:avLst/>
          </a:prstGeom>
        </p:spPr>
      </p:pic>
      <p:sp>
        <p:nvSpPr>
          <p:cNvPr id="7" name="TextBox 6">
            <a:extLst>
              <a:ext uri="{FF2B5EF4-FFF2-40B4-BE49-F238E27FC236}">
                <a16:creationId xmlns:a16="http://schemas.microsoft.com/office/drawing/2014/main" id="{174C5447-7432-AF23-3100-68A48A511521}"/>
              </a:ext>
            </a:extLst>
          </p:cNvPr>
          <p:cNvSpPr txBox="1"/>
          <p:nvPr/>
        </p:nvSpPr>
        <p:spPr>
          <a:xfrm>
            <a:off x="3218191" y="6606406"/>
            <a:ext cx="3715680" cy="307777"/>
          </a:xfrm>
          <a:prstGeom prst="rect">
            <a:avLst/>
          </a:prstGeom>
          <a:noFill/>
        </p:spPr>
        <p:txBody>
          <a:bodyPr wrap="square" rtlCol="0">
            <a:spAutoFit/>
          </a:bodyPr>
          <a:lstStyle/>
          <a:p>
            <a:pPr algn="l"/>
            <a:r>
              <a:rPr lang="en-US" sz="1400" b="1" dirty="0"/>
              <a:t>Figure 14 : Client Local Loss vs Epochs</a:t>
            </a:r>
            <a:endParaRPr lang="en-IN" sz="1400" b="1" dirty="0"/>
          </a:p>
        </p:txBody>
      </p:sp>
    </p:spTree>
    <p:extLst>
      <p:ext uri="{BB962C8B-B14F-4D97-AF65-F5344CB8AC3E}">
        <p14:creationId xmlns:p14="http://schemas.microsoft.com/office/powerpoint/2010/main" val="1838472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1FF73-6260-7802-2711-4A067D7B5FA2}"/>
              </a:ext>
            </a:extLst>
          </p:cNvPr>
          <p:cNvSpPr>
            <a:spLocks noGrp="1"/>
          </p:cNvSpPr>
          <p:nvPr>
            <p:ph type="title"/>
          </p:nvPr>
        </p:nvSpPr>
        <p:spPr/>
        <p:txBody>
          <a:bodyPr/>
          <a:lstStyle/>
          <a:p>
            <a:r>
              <a:rPr lang="en-US" dirty="0"/>
              <a:t>Local and global accuracy and loss vs epochs</a:t>
            </a:r>
            <a:endParaRPr lang="en-IN" dirty="0"/>
          </a:p>
        </p:txBody>
      </p:sp>
      <p:sp>
        <p:nvSpPr>
          <p:cNvPr id="3" name="Date Placeholder 2">
            <a:extLst>
              <a:ext uri="{FF2B5EF4-FFF2-40B4-BE49-F238E27FC236}">
                <a16:creationId xmlns:a16="http://schemas.microsoft.com/office/drawing/2014/main" id="{590504C7-ECCA-A869-C1B1-27B3D11C14E5}"/>
              </a:ext>
            </a:extLst>
          </p:cNvPr>
          <p:cNvSpPr>
            <a:spLocks noGrp="1"/>
          </p:cNvSpPr>
          <p:nvPr>
            <p:ph type="dt" sz="half" idx="10"/>
          </p:nvPr>
        </p:nvSpPr>
        <p:spPr/>
        <p:txBody>
          <a:bodyPr/>
          <a:lstStyle/>
          <a:p>
            <a:r>
              <a:rPr lang="en-IN" dirty="0"/>
              <a:t>02-12-2024</a:t>
            </a:r>
            <a:endParaRPr lang="en-GB" dirty="0"/>
          </a:p>
        </p:txBody>
      </p:sp>
      <p:sp>
        <p:nvSpPr>
          <p:cNvPr id="4" name="Slide Number Placeholder 3">
            <a:extLst>
              <a:ext uri="{FF2B5EF4-FFF2-40B4-BE49-F238E27FC236}">
                <a16:creationId xmlns:a16="http://schemas.microsoft.com/office/drawing/2014/main" id="{E23FC77B-FFDD-5C7F-3BDE-9F2E583DEBE6}"/>
              </a:ext>
            </a:extLst>
          </p:cNvPr>
          <p:cNvSpPr>
            <a:spLocks noGrp="1"/>
          </p:cNvSpPr>
          <p:nvPr>
            <p:ph type="sldNum" sz="quarter" idx="11"/>
          </p:nvPr>
        </p:nvSpPr>
        <p:spPr/>
        <p:txBody>
          <a:bodyPr/>
          <a:lstStyle/>
          <a:p>
            <a:fld id="{E40EF9DD-2A99-456A-A3B2-D133EC7087A0}" type="slidenum">
              <a:rPr lang="en-GB" smtClean="0"/>
              <a:pPr/>
              <a:t>16</a:t>
            </a:fld>
            <a:endParaRPr lang="en-GB" sz="1600">
              <a:solidFill>
                <a:schemeClr val="tx1"/>
              </a:solidFill>
            </a:endParaRPr>
          </a:p>
        </p:txBody>
      </p:sp>
      <p:pic>
        <p:nvPicPr>
          <p:cNvPr id="6" name="Picture 5">
            <a:extLst>
              <a:ext uri="{FF2B5EF4-FFF2-40B4-BE49-F238E27FC236}">
                <a16:creationId xmlns:a16="http://schemas.microsoft.com/office/drawing/2014/main" id="{F3E7919D-3D7F-AE3C-B292-8F738C0AAE99}"/>
              </a:ext>
            </a:extLst>
          </p:cNvPr>
          <p:cNvPicPr>
            <a:picLocks noChangeAspect="1"/>
          </p:cNvPicPr>
          <p:nvPr/>
        </p:nvPicPr>
        <p:blipFill>
          <a:blip r:embed="rId2">
            <a:extLst>
              <a:ext uri="{28A0092B-C50C-407E-A947-70E740481C1C}">
                <a14:useLocalDpi xmlns:a14="http://schemas.microsoft.com/office/drawing/2010/main" val="0"/>
              </a:ext>
            </a:extLst>
          </a:blip>
          <a:srcRect t="719"/>
          <a:stretch/>
        </p:blipFill>
        <p:spPr>
          <a:xfrm>
            <a:off x="539527" y="1781870"/>
            <a:ext cx="4355115" cy="2808312"/>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3F17C7BD-F46C-4AA4-2CFF-E3DF62E572D8}"/>
              </a:ext>
            </a:extLst>
          </p:cNvPr>
          <p:cNvPicPr>
            <a:picLocks noChangeAspect="1"/>
          </p:cNvPicPr>
          <p:nvPr/>
        </p:nvPicPr>
        <p:blipFill>
          <a:blip r:embed="rId3">
            <a:extLst>
              <a:ext uri="{28A0092B-C50C-407E-A947-70E740481C1C}">
                <a14:useLocalDpi xmlns:a14="http://schemas.microsoft.com/office/drawing/2010/main" val="0"/>
              </a:ext>
            </a:extLst>
          </a:blip>
          <a:srcRect t="3050"/>
          <a:stretch/>
        </p:blipFill>
        <p:spPr>
          <a:xfrm>
            <a:off x="5263331" y="3568057"/>
            <a:ext cx="4493208" cy="2859652"/>
          </a:xfrm>
          <a:prstGeom prst="rect">
            <a:avLst/>
          </a:prstGeom>
          <a:ln>
            <a:noFill/>
          </a:ln>
          <a:effectLst>
            <a:outerShdw blurRad="190500" algn="tl" rotWithShape="0">
              <a:srgbClr val="000000">
                <a:alpha val="70000"/>
              </a:srgbClr>
            </a:outerShdw>
          </a:effectLst>
        </p:spPr>
      </p:pic>
      <p:sp>
        <p:nvSpPr>
          <p:cNvPr id="9" name="TextBox 8">
            <a:extLst>
              <a:ext uri="{FF2B5EF4-FFF2-40B4-BE49-F238E27FC236}">
                <a16:creationId xmlns:a16="http://schemas.microsoft.com/office/drawing/2014/main" id="{4029872D-DDEA-3010-E511-1183C97FEF4A}"/>
              </a:ext>
            </a:extLst>
          </p:cNvPr>
          <p:cNvSpPr txBox="1"/>
          <p:nvPr/>
        </p:nvSpPr>
        <p:spPr>
          <a:xfrm>
            <a:off x="5652095" y="6551089"/>
            <a:ext cx="3715680" cy="307777"/>
          </a:xfrm>
          <a:prstGeom prst="rect">
            <a:avLst/>
          </a:prstGeom>
          <a:noFill/>
        </p:spPr>
        <p:txBody>
          <a:bodyPr wrap="square" rtlCol="0">
            <a:spAutoFit/>
          </a:bodyPr>
          <a:lstStyle/>
          <a:p>
            <a:pPr algn="l"/>
            <a:r>
              <a:rPr lang="en-US" sz="1400" b="1" dirty="0"/>
              <a:t>Figure 16 : Local and Global Loss vs Epochs</a:t>
            </a:r>
            <a:endParaRPr lang="en-IN" sz="1400" b="1" dirty="0"/>
          </a:p>
        </p:txBody>
      </p:sp>
      <p:sp>
        <p:nvSpPr>
          <p:cNvPr id="10" name="TextBox 9">
            <a:extLst>
              <a:ext uri="{FF2B5EF4-FFF2-40B4-BE49-F238E27FC236}">
                <a16:creationId xmlns:a16="http://schemas.microsoft.com/office/drawing/2014/main" id="{A373C9B9-2BBE-4284-51FB-BA89D913BEFD}"/>
              </a:ext>
            </a:extLst>
          </p:cNvPr>
          <p:cNvSpPr txBox="1"/>
          <p:nvPr/>
        </p:nvSpPr>
        <p:spPr>
          <a:xfrm>
            <a:off x="683543" y="4690106"/>
            <a:ext cx="4104456" cy="307777"/>
          </a:xfrm>
          <a:prstGeom prst="rect">
            <a:avLst/>
          </a:prstGeom>
          <a:noFill/>
        </p:spPr>
        <p:txBody>
          <a:bodyPr wrap="square" rtlCol="0">
            <a:spAutoFit/>
          </a:bodyPr>
          <a:lstStyle/>
          <a:p>
            <a:pPr algn="l"/>
            <a:r>
              <a:rPr lang="en-US" sz="1400" b="1" dirty="0"/>
              <a:t>Figure 15 : Local and Global Accuracy  vs Epochs</a:t>
            </a:r>
            <a:endParaRPr lang="en-IN" sz="1400" b="1" dirty="0"/>
          </a:p>
        </p:txBody>
      </p:sp>
    </p:spTree>
    <p:extLst>
      <p:ext uri="{BB962C8B-B14F-4D97-AF65-F5344CB8AC3E}">
        <p14:creationId xmlns:p14="http://schemas.microsoft.com/office/powerpoint/2010/main" val="3586013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A4745-A71D-62B9-73C1-FDDE94EDD51C}"/>
              </a:ext>
            </a:extLst>
          </p:cNvPr>
          <p:cNvSpPr>
            <a:spLocks noGrp="1"/>
          </p:cNvSpPr>
          <p:nvPr>
            <p:ph type="title"/>
          </p:nvPr>
        </p:nvSpPr>
        <p:spPr/>
        <p:txBody>
          <a:bodyPr/>
          <a:lstStyle/>
          <a:p>
            <a:r>
              <a:rPr lang="en-IN" dirty="0"/>
              <a:t>Prediction Results</a:t>
            </a:r>
          </a:p>
        </p:txBody>
      </p:sp>
      <p:sp>
        <p:nvSpPr>
          <p:cNvPr id="3" name="Date Placeholder 2">
            <a:extLst>
              <a:ext uri="{FF2B5EF4-FFF2-40B4-BE49-F238E27FC236}">
                <a16:creationId xmlns:a16="http://schemas.microsoft.com/office/drawing/2014/main" id="{2F4C75BD-8D41-37ED-4778-3D9357E28328}"/>
              </a:ext>
            </a:extLst>
          </p:cNvPr>
          <p:cNvSpPr>
            <a:spLocks noGrp="1"/>
          </p:cNvSpPr>
          <p:nvPr>
            <p:ph type="dt" sz="half" idx="10"/>
          </p:nvPr>
        </p:nvSpPr>
        <p:spPr/>
        <p:txBody>
          <a:bodyPr/>
          <a:lstStyle/>
          <a:p>
            <a:r>
              <a:rPr lang="en-IN" dirty="0"/>
              <a:t>02-12-2024</a:t>
            </a:r>
            <a:endParaRPr lang="en-GB" dirty="0"/>
          </a:p>
        </p:txBody>
      </p:sp>
      <p:sp>
        <p:nvSpPr>
          <p:cNvPr id="4" name="Slide Number Placeholder 3">
            <a:extLst>
              <a:ext uri="{FF2B5EF4-FFF2-40B4-BE49-F238E27FC236}">
                <a16:creationId xmlns:a16="http://schemas.microsoft.com/office/drawing/2014/main" id="{5AC676DE-7FC0-97BD-9296-79CE103CA88A}"/>
              </a:ext>
            </a:extLst>
          </p:cNvPr>
          <p:cNvSpPr>
            <a:spLocks noGrp="1"/>
          </p:cNvSpPr>
          <p:nvPr>
            <p:ph type="sldNum" sz="quarter" idx="11"/>
          </p:nvPr>
        </p:nvSpPr>
        <p:spPr/>
        <p:txBody>
          <a:bodyPr/>
          <a:lstStyle/>
          <a:p>
            <a:fld id="{E40EF9DD-2A99-456A-A3B2-D133EC7087A0}" type="slidenum">
              <a:rPr lang="en-GB" smtClean="0"/>
              <a:pPr/>
              <a:t>17</a:t>
            </a:fld>
            <a:endParaRPr lang="en-GB" sz="1600">
              <a:solidFill>
                <a:schemeClr val="tx1"/>
              </a:solidFill>
            </a:endParaRPr>
          </a:p>
        </p:txBody>
      </p:sp>
      <p:pic>
        <p:nvPicPr>
          <p:cNvPr id="6" name="Picture 5">
            <a:extLst>
              <a:ext uri="{FF2B5EF4-FFF2-40B4-BE49-F238E27FC236}">
                <a16:creationId xmlns:a16="http://schemas.microsoft.com/office/drawing/2014/main" id="{500B45BA-EF5F-FA81-3A4B-0ECB63FDAA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5124" y="1421830"/>
            <a:ext cx="4625654" cy="1266825"/>
          </a:xfrm>
          <a:prstGeom prst="rect">
            <a:avLst/>
          </a:prstGeom>
        </p:spPr>
      </p:pic>
      <p:pic>
        <p:nvPicPr>
          <p:cNvPr id="8" name="Picture 7">
            <a:extLst>
              <a:ext uri="{FF2B5EF4-FFF2-40B4-BE49-F238E27FC236}">
                <a16:creationId xmlns:a16="http://schemas.microsoft.com/office/drawing/2014/main" id="{8FC35018-9951-6409-08F0-11AFCDD44F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95" y="2868722"/>
            <a:ext cx="4697662" cy="3305636"/>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45A3D529-433A-FDB4-B56D-9CF5120851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2906" y="2868722"/>
            <a:ext cx="4625653" cy="3305636"/>
          </a:xfrm>
          <a:prstGeom prst="rect">
            <a:avLst/>
          </a:prstGeom>
          <a:ln>
            <a:noFill/>
          </a:ln>
          <a:effectLst>
            <a:outerShdw blurRad="190500" algn="tl" rotWithShape="0">
              <a:srgbClr val="000000">
                <a:alpha val="70000"/>
              </a:srgbClr>
            </a:outerShdw>
          </a:effectLst>
        </p:spPr>
      </p:pic>
      <p:sp>
        <p:nvSpPr>
          <p:cNvPr id="11" name="TextBox 10">
            <a:extLst>
              <a:ext uri="{FF2B5EF4-FFF2-40B4-BE49-F238E27FC236}">
                <a16:creationId xmlns:a16="http://schemas.microsoft.com/office/drawing/2014/main" id="{6EE117EC-6941-15FC-F750-078AB0D4784F}"/>
              </a:ext>
            </a:extLst>
          </p:cNvPr>
          <p:cNvSpPr txBox="1"/>
          <p:nvPr/>
        </p:nvSpPr>
        <p:spPr>
          <a:xfrm>
            <a:off x="1016191" y="6270526"/>
            <a:ext cx="3168352" cy="523220"/>
          </a:xfrm>
          <a:prstGeom prst="rect">
            <a:avLst/>
          </a:prstGeom>
          <a:noFill/>
        </p:spPr>
        <p:txBody>
          <a:bodyPr wrap="square" rtlCol="0">
            <a:spAutoFit/>
          </a:bodyPr>
          <a:lstStyle/>
          <a:p>
            <a:pPr algn="l"/>
            <a:r>
              <a:rPr lang="en-US" sz="1400" b="1" dirty="0"/>
              <a:t>Figure 17 : Scatter Plot Of Actual Vs </a:t>
            </a:r>
          </a:p>
          <a:p>
            <a:pPr algn="l"/>
            <a:r>
              <a:rPr lang="en-US" sz="1400" b="1" dirty="0"/>
              <a:t>                    Predicted Temperatures</a:t>
            </a:r>
            <a:endParaRPr lang="en-IN" sz="1400" b="1" dirty="0"/>
          </a:p>
        </p:txBody>
      </p:sp>
      <p:sp>
        <p:nvSpPr>
          <p:cNvPr id="12" name="TextBox 11">
            <a:extLst>
              <a:ext uri="{FF2B5EF4-FFF2-40B4-BE49-F238E27FC236}">
                <a16:creationId xmlns:a16="http://schemas.microsoft.com/office/drawing/2014/main" id="{E9802100-0DB4-74E3-E797-10BC6AE578A6}"/>
              </a:ext>
            </a:extLst>
          </p:cNvPr>
          <p:cNvSpPr txBox="1"/>
          <p:nvPr/>
        </p:nvSpPr>
        <p:spPr>
          <a:xfrm>
            <a:off x="5368616" y="6270526"/>
            <a:ext cx="4459943" cy="307777"/>
          </a:xfrm>
          <a:prstGeom prst="rect">
            <a:avLst/>
          </a:prstGeom>
          <a:noFill/>
        </p:spPr>
        <p:txBody>
          <a:bodyPr wrap="square" rtlCol="0">
            <a:spAutoFit/>
          </a:bodyPr>
          <a:lstStyle/>
          <a:p>
            <a:pPr algn="l"/>
            <a:r>
              <a:rPr lang="en-US" sz="1400" b="1" dirty="0"/>
              <a:t>Figure 18 : </a:t>
            </a:r>
            <a:r>
              <a:rPr lang="en-IN" sz="1400" b="1" dirty="0"/>
              <a:t>Error Distribution (Actual- Predicted Temp)</a:t>
            </a:r>
          </a:p>
        </p:txBody>
      </p:sp>
    </p:spTree>
    <p:extLst>
      <p:ext uri="{BB962C8B-B14F-4D97-AF65-F5344CB8AC3E}">
        <p14:creationId xmlns:p14="http://schemas.microsoft.com/office/powerpoint/2010/main" val="2723441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3C19E-CFAD-445F-32CA-8F0576EA77B3}"/>
              </a:ext>
            </a:extLst>
          </p:cNvPr>
          <p:cNvSpPr>
            <a:spLocks noGrp="1"/>
          </p:cNvSpPr>
          <p:nvPr>
            <p:ph type="title"/>
          </p:nvPr>
        </p:nvSpPr>
        <p:spPr/>
        <p:txBody>
          <a:bodyPr/>
          <a:lstStyle/>
          <a:p>
            <a:r>
              <a:rPr lang="en-US" dirty="0"/>
              <a:t>Prediction Results</a:t>
            </a:r>
            <a:endParaRPr lang="en-IN" dirty="0"/>
          </a:p>
        </p:txBody>
      </p:sp>
      <p:sp>
        <p:nvSpPr>
          <p:cNvPr id="3" name="Date Placeholder 2">
            <a:extLst>
              <a:ext uri="{FF2B5EF4-FFF2-40B4-BE49-F238E27FC236}">
                <a16:creationId xmlns:a16="http://schemas.microsoft.com/office/drawing/2014/main" id="{1274CAF3-AA52-A9FB-BDB7-2BEBD1E42300}"/>
              </a:ext>
            </a:extLst>
          </p:cNvPr>
          <p:cNvSpPr>
            <a:spLocks noGrp="1"/>
          </p:cNvSpPr>
          <p:nvPr>
            <p:ph type="dt" sz="half" idx="10"/>
          </p:nvPr>
        </p:nvSpPr>
        <p:spPr/>
        <p:txBody>
          <a:bodyPr/>
          <a:lstStyle/>
          <a:p>
            <a:r>
              <a:rPr lang="en-IN" dirty="0"/>
              <a:t>02-12-2024</a:t>
            </a:r>
            <a:endParaRPr lang="en-GB" dirty="0"/>
          </a:p>
        </p:txBody>
      </p:sp>
      <p:sp>
        <p:nvSpPr>
          <p:cNvPr id="4" name="Slide Number Placeholder 3">
            <a:extLst>
              <a:ext uri="{FF2B5EF4-FFF2-40B4-BE49-F238E27FC236}">
                <a16:creationId xmlns:a16="http://schemas.microsoft.com/office/drawing/2014/main" id="{6DB9C17E-6B5F-3FCE-B38F-D87FA9D730E4}"/>
              </a:ext>
            </a:extLst>
          </p:cNvPr>
          <p:cNvSpPr>
            <a:spLocks noGrp="1"/>
          </p:cNvSpPr>
          <p:nvPr>
            <p:ph type="sldNum" sz="quarter" idx="11"/>
          </p:nvPr>
        </p:nvSpPr>
        <p:spPr/>
        <p:txBody>
          <a:bodyPr/>
          <a:lstStyle/>
          <a:p>
            <a:fld id="{E40EF9DD-2A99-456A-A3B2-D133EC7087A0}" type="slidenum">
              <a:rPr lang="en-GB" smtClean="0"/>
              <a:pPr/>
              <a:t>18</a:t>
            </a:fld>
            <a:endParaRPr lang="en-GB" sz="1600">
              <a:solidFill>
                <a:schemeClr val="tx1"/>
              </a:solidFill>
            </a:endParaRPr>
          </a:p>
        </p:txBody>
      </p:sp>
      <p:pic>
        <p:nvPicPr>
          <p:cNvPr id="6" name="Picture 5">
            <a:extLst>
              <a:ext uri="{FF2B5EF4-FFF2-40B4-BE49-F238E27FC236}">
                <a16:creationId xmlns:a16="http://schemas.microsoft.com/office/drawing/2014/main" id="{C1BFB06B-4AE3-A41C-8C0B-85B3BD588C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05" y="1421830"/>
            <a:ext cx="4423202" cy="3717964"/>
          </a:xfrm>
          <a:prstGeom prst="rect">
            <a:avLst/>
          </a:prstGeom>
        </p:spPr>
      </p:pic>
      <p:pic>
        <p:nvPicPr>
          <p:cNvPr id="8" name="Picture 7">
            <a:extLst>
              <a:ext uri="{FF2B5EF4-FFF2-40B4-BE49-F238E27FC236}">
                <a16:creationId xmlns:a16="http://schemas.microsoft.com/office/drawing/2014/main" id="{B364DF78-E2E6-BB36-761D-11CF84AAFA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2128" y="3366046"/>
            <a:ext cx="5468440" cy="3200850"/>
          </a:xfrm>
          <a:prstGeom prst="rect">
            <a:avLst/>
          </a:prstGeom>
        </p:spPr>
      </p:pic>
      <p:sp>
        <p:nvSpPr>
          <p:cNvPr id="9" name="TextBox 8">
            <a:extLst>
              <a:ext uri="{FF2B5EF4-FFF2-40B4-BE49-F238E27FC236}">
                <a16:creationId xmlns:a16="http://schemas.microsoft.com/office/drawing/2014/main" id="{188F9C98-1FB1-7963-7E2D-17D3A7E4056F}"/>
              </a:ext>
            </a:extLst>
          </p:cNvPr>
          <p:cNvSpPr txBox="1"/>
          <p:nvPr/>
        </p:nvSpPr>
        <p:spPr>
          <a:xfrm>
            <a:off x="989881" y="5166246"/>
            <a:ext cx="3168352" cy="307777"/>
          </a:xfrm>
          <a:prstGeom prst="rect">
            <a:avLst/>
          </a:prstGeom>
          <a:noFill/>
        </p:spPr>
        <p:txBody>
          <a:bodyPr wrap="square" rtlCol="0">
            <a:spAutoFit/>
          </a:bodyPr>
          <a:lstStyle/>
          <a:p>
            <a:pPr algn="l"/>
            <a:r>
              <a:rPr lang="en-US" sz="1400" b="1" dirty="0"/>
              <a:t>Figure 19 : Error Class </a:t>
            </a:r>
            <a:r>
              <a:rPr lang="en-US" sz="1400" b="1" dirty="0" err="1"/>
              <a:t>Peoportions</a:t>
            </a:r>
            <a:endParaRPr lang="en-IN" sz="1400" b="1" dirty="0"/>
          </a:p>
        </p:txBody>
      </p:sp>
      <p:sp>
        <p:nvSpPr>
          <p:cNvPr id="10" name="TextBox 9">
            <a:extLst>
              <a:ext uri="{FF2B5EF4-FFF2-40B4-BE49-F238E27FC236}">
                <a16:creationId xmlns:a16="http://schemas.microsoft.com/office/drawing/2014/main" id="{08918E78-AC87-DE4A-EC94-2FEED21EAEC7}"/>
              </a:ext>
            </a:extLst>
          </p:cNvPr>
          <p:cNvSpPr txBox="1"/>
          <p:nvPr/>
        </p:nvSpPr>
        <p:spPr>
          <a:xfrm>
            <a:off x="5364063" y="6593348"/>
            <a:ext cx="4320480" cy="307777"/>
          </a:xfrm>
          <a:prstGeom prst="rect">
            <a:avLst/>
          </a:prstGeom>
          <a:noFill/>
        </p:spPr>
        <p:txBody>
          <a:bodyPr wrap="square" rtlCol="0">
            <a:spAutoFit/>
          </a:bodyPr>
          <a:lstStyle/>
          <a:p>
            <a:pPr algn="l"/>
            <a:r>
              <a:rPr lang="en-US" sz="1400" b="1" dirty="0"/>
              <a:t>Figure 20 : Bar Chart Of Error Class Proportions</a:t>
            </a:r>
            <a:endParaRPr lang="en-IN" sz="1400" b="1" dirty="0"/>
          </a:p>
        </p:txBody>
      </p:sp>
    </p:spTree>
    <p:extLst>
      <p:ext uri="{BB962C8B-B14F-4D97-AF65-F5344CB8AC3E}">
        <p14:creationId xmlns:p14="http://schemas.microsoft.com/office/powerpoint/2010/main" val="2301651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23051-5F8C-09D6-8E9D-77E172FA176D}"/>
              </a:ext>
            </a:extLst>
          </p:cNvPr>
          <p:cNvSpPr>
            <a:spLocks noGrp="1"/>
          </p:cNvSpPr>
          <p:nvPr>
            <p:ph type="title"/>
          </p:nvPr>
        </p:nvSpPr>
        <p:spPr/>
        <p:txBody>
          <a:bodyPr/>
          <a:lstStyle/>
          <a:p>
            <a:r>
              <a:rPr lang="en-IN" dirty="0"/>
              <a:t>Results in a Nutshell</a:t>
            </a:r>
          </a:p>
        </p:txBody>
      </p:sp>
      <p:sp>
        <p:nvSpPr>
          <p:cNvPr id="3" name="Date Placeholder 2">
            <a:extLst>
              <a:ext uri="{FF2B5EF4-FFF2-40B4-BE49-F238E27FC236}">
                <a16:creationId xmlns:a16="http://schemas.microsoft.com/office/drawing/2014/main" id="{277DF261-F578-51D9-04B2-62C2C2270DB2}"/>
              </a:ext>
            </a:extLst>
          </p:cNvPr>
          <p:cNvSpPr>
            <a:spLocks noGrp="1"/>
          </p:cNvSpPr>
          <p:nvPr>
            <p:ph type="dt" sz="half" idx="10"/>
          </p:nvPr>
        </p:nvSpPr>
        <p:spPr/>
        <p:txBody>
          <a:bodyPr/>
          <a:lstStyle/>
          <a:p>
            <a:r>
              <a:rPr lang="en-IN" dirty="0"/>
              <a:t>02-12-2024</a:t>
            </a:r>
            <a:endParaRPr lang="en-GB" dirty="0"/>
          </a:p>
        </p:txBody>
      </p:sp>
      <p:sp>
        <p:nvSpPr>
          <p:cNvPr id="4" name="Slide Number Placeholder 3">
            <a:extLst>
              <a:ext uri="{FF2B5EF4-FFF2-40B4-BE49-F238E27FC236}">
                <a16:creationId xmlns:a16="http://schemas.microsoft.com/office/drawing/2014/main" id="{7CD1BA8E-2342-06F3-566D-BC6FCE73811D}"/>
              </a:ext>
            </a:extLst>
          </p:cNvPr>
          <p:cNvSpPr>
            <a:spLocks noGrp="1"/>
          </p:cNvSpPr>
          <p:nvPr>
            <p:ph type="sldNum" sz="quarter" idx="11"/>
          </p:nvPr>
        </p:nvSpPr>
        <p:spPr/>
        <p:txBody>
          <a:bodyPr/>
          <a:lstStyle/>
          <a:p>
            <a:fld id="{E40EF9DD-2A99-456A-A3B2-D133EC7087A0}" type="slidenum">
              <a:rPr lang="en-GB" smtClean="0"/>
              <a:pPr/>
              <a:t>19</a:t>
            </a:fld>
            <a:endParaRPr lang="en-GB" sz="1600">
              <a:solidFill>
                <a:schemeClr val="tx1"/>
              </a:solidFill>
            </a:endParaRPr>
          </a:p>
        </p:txBody>
      </p:sp>
      <p:graphicFrame>
        <p:nvGraphicFramePr>
          <p:cNvPr id="7" name="Diagram 6">
            <a:extLst>
              <a:ext uri="{FF2B5EF4-FFF2-40B4-BE49-F238E27FC236}">
                <a16:creationId xmlns:a16="http://schemas.microsoft.com/office/drawing/2014/main" id="{A01F1AD5-E427-0B2C-E5B8-65FFCAAC6689}"/>
              </a:ext>
            </a:extLst>
          </p:cNvPr>
          <p:cNvGraphicFramePr/>
          <p:nvPr>
            <p:extLst>
              <p:ext uri="{D42A27DB-BD31-4B8C-83A1-F6EECF244321}">
                <p14:modId xmlns:p14="http://schemas.microsoft.com/office/powerpoint/2010/main" val="4055257011"/>
              </p:ext>
            </p:extLst>
          </p:nvPr>
        </p:nvGraphicFramePr>
        <p:xfrm>
          <a:off x="1403623" y="1781870"/>
          <a:ext cx="6768042" cy="45120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5855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12B50749-241B-4A3D-9256-A0AE46AD33EE}" type="slidenum">
              <a:rPr lang="en-GB" smtClean="0"/>
              <a:t>2</a:t>
            </a:fld>
            <a:endParaRPr lang="en-GB" dirty="0"/>
          </a:p>
        </p:txBody>
      </p:sp>
      <p:sp>
        <p:nvSpPr>
          <p:cNvPr id="7" name="Date Placeholder 2"/>
          <p:cNvSpPr>
            <a:spLocks noGrp="1"/>
          </p:cNvSpPr>
          <p:nvPr>
            <p:ph type="dt" sz="half" idx="10"/>
          </p:nvPr>
        </p:nvSpPr>
        <p:spPr>
          <a:xfrm>
            <a:off x="0" y="7312025"/>
            <a:ext cx="2114550" cy="506413"/>
          </a:xfrm>
        </p:spPr>
        <p:txBody>
          <a:bodyPr/>
          <a:lstStyle/>
          <a:p>
            <a:r>
              <a:rPr lang="en-IN" dirty="0"/>
              <a:t>02-12-2024</a:t>
            </a:r>
            <a:endParaRPr lang="en-GB" dirty="0"/>
          </a:p>
        </p:txBody>
      </p:sp>
      <p:sp>
        <p:nvSpPr>
          <p:cNvPr id="3" name="Title 2"/>
          <p:cNvSpPr>
            <a:spLocks noGrp="1"/>
          </p:cNvSpPr>
          <p:nvPr>
            <p:ph type="title"/>
          </p:nvPr>
        </p:nvSpPr>
        <p:spPr/>
        <p:txBody>
          <a:bodyPr/>
          <a:lstStyle/>
          <a:p>
            <a:r>
              <a:rPr lang="en-US" dirty="0"/>
              <a:t>Table of Contents</a:t>
            </a:r>
            <a:endParaRPr lang="en-IN" dirty="0"/>
          </a:p>
        </p:txBody>
      </p:sp>
      <p:sp>
        <p:nvSpPr>
          <p:cNvPr id="2" name="TextBox 1">
            <a:extLst>
              <a:ext uri="{FF2B5EF4-FFF2-40B4-BE49-F238E27FC236}">
                <a16:creationId xmlns:a16="http://schemas.microsoft.com/office/drawing/2014/main" id="{C5092D55-6525-14BF-EC84-BCD5E6D48A15}"/>
              </a:ext>
            </a:extLst>
          </p:cNvPr>
          <p:cNvSpPr txBox="1"/>
          <p:nvPr/>
        </p:nvSpPr>
        <p:spPr>
          <a:xfrm>
            <a:off x="755551" y="1781870"/>
            <a:ext cx="6624736" cy="4893647"/>
          </a:xfrm>
          <a:prstGeom prst="rect">
            <a:avLst/>
          </a:prstGeom>
          <a:noFill/>
        </p:spPr>
        <p:txBody>
          <a:bodyPr wrap="square" rtlCol="0">
            <a:spAutoFit/>
          </a:bodyPr>
          <a:lstStyle/>
          <a:p>
            <a:pPr marL="457200" indent="-457200">
              <a:buFont typeface="+mj-lt"/>
              <a:buAutoNum type="arabicPeriod"/>
            </a:pPr>
            <a:r>
              <a:rPr lang="en-US" dirty="0"/>
              <a:t>Introduction </a:t>
            </a:r>
          </a:p>
          <a:p>
            <a:pPr marL="457200" indent="-457200">
              <a:buFont typeface="+mj-lt"/>
              <a:buAutoNum type="arabicPeriod"/>
            </a:pPr>
            <a:r>
              <a:rPr lang="en-US" dirty="0"/>
              <a:t>Literature Review</a:t>
            </a:r>
          </a:p>
          <a:p>
            <a:pPr marL="457200" indent="-457200">
              <a:buFont typeface="+mj-lt"/>
              <a:buAutoNum type="arabicPeriod"/>
            </a:pPr>
            <a:r>
              <a:rPr lang="en-IN" dirty="0"/>
              <a:t>Objectives of the Study</a:t>
            </a:r>
          </a:p>
          <a:p>
            <a:pPr marL="457200" indent="-457200">
              <a:buFont typeface="+mj-lt"/>
              <a:buAutoNum type="arabicPeriod"/>
            </a:pPr>
            <a:r>
              <a:rPr lang="en-IN" dirty="0"/>
              <a:t>Dataset Overview</a:t>
            </a:r>
          </a:p>
          <a:p>
            <a:pPr marL="457200" indent="-457200">
              <a:buFont typeface="+mj-lt"/>
              <a:buAutoNum type="arabicPeriod"/>
            </a:pPr>
            <a:r>
              <a:rPr lang="en-IN" dirty="0"/>
              <a:t>Client Division</a:t>
            </a:r>
          </a:p>
          <a:p>
            <a:pPr marL="457200" indent="-457200">
              <a:buFont typeface="+mj-lt"/>
              <a:buAutoNum type="arabicPeriod"/>
            </a:pPr>
            <a:r>
              <a:rPr lang="en-US" dirty="0"/>
              <a:t>Methodology</a:t>
            </a:r>
          </a:p>
          <a:p>
            <a:pPr marL="457200" indent="-457200">
              <a:buFont typeface="+mj-lt"/>
              <a:buAutoNum type="arabicPeriod"/>
            </a:pPr>
            <a:r>
              <a:rPr lang="en-US" dirty="0"/>
              <a:t>Results and discussion</a:t>
            </a:r>
          </a:p>
          <a:p>
            <a:pPr marL="457200" indent="-457200">
              <a:buFont typeface="+mj-lt"/>
              <a:buAutoNum type="arabicPeriod"/>
            </a:pPr>
            <a:r>
              <a:rPr lang="en-US" dirty="0"/>
              <a:t>Conclusion</a:t>
            </a:r>
          </a:p>
          <a:p>
            <a:pPr marL="457200" indent="-457200">
              <a:buFont typeface="+mj-lt"/>
              <a:buAutoNum type="arabicPeriod"/>
            </a:pPr>
            <a:r>
              <a:rPr lang="en-US" dirty="0"/>
              <a:t>Future Work</a:t>
            </a:r>
          </a:p>
          <a:p>
            <a:pPr marL="457200" indent="-457200">
              <a:buFont typeface="+mj-lt"/>
              <a:buAutoNum type="arabicPeriod"/>
            </a:pPr>
            <a:r>
              <a:rPr lang="en-US" dirty="0"/>
              <a:t>References</a:t>
            </a:r>
          </a:p>
          <a:p>
            <a:pPr marL="457200" indent="-457200">
              <a:buFont typeface="+mj-lt"/>
              <a:buAutoNum type="arabicPeriod"/>
            </a:pPr>
            <a:r>
              <a:rPr lang="en-US" dirty="0"/>
              <a:t>Acknowledgements</a:t>
            </a:r>
          </a:p>
          <a:p>
            <a:pPr marL="457200" indent="-457200">
              <a:buFont typeface="+mj-lt"/>
              <a:buAutoNum type="arabicPeriod"/>
            </a:pPr>
            <a:r>
              <a:rPr lang="en-US" dirty="0"/>
              <a:t>Contact Details </a:t>
            </a: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3992453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B930B-E471-DC71-16A2-6DF34549FAE1}"/>
              </a:ext>
            </a:extLst>
          </p:cNvPr>
          <p:cNvSpPr>
            <a:spLocks noGrp="1"/>
          </p:cNvSpPr>
          <p:nvPr>
            <p:ph type="title"/>
          </p:nvPr>
        </p:nvSpPr>
        <p:spPr>
          <a:xfrm>
            <a:off x="467519" y="655531"/>
            <a:ext cx="7237412" cy="1266825"/>
          </a:xfrm>
        </p:spPr>
        <p:txBody>
          <a:bodyPr/>
          <a:lstStyle/>
          <a:p>
            <a:r>
              <a:rPr lang="en-US" dirty="0"/>
              <a:t>Conclusion</a:t>
            </a:r>
            <a:endParaRPr lang="en-IN" dirty="0"/>
          </a:p>
        </p:txBody>
      </p:sp>
      <p:sp>
        <p:nvSpPr>
          <p:cNvPr id="3" name="Date Placeholder 2">
            <a:extLst>
              <a:ext uri="{FF2B5EF4-FFF2-40B4-BE49-F238E27FC236}">
                <a16:creationId xmlns:a16="http://schemas.microsoft.com/office/drawing/2014/main" id="{9534CE4B-7FA8-CC4D-FD30-9A5E90EA7B3F}"/>
              </a:ext>
            </a:extLst>
          </p:cNvPr>
          <p:cNvSpPr>
            <a:spLocks noGrp="1"/>
          </p:cNvSpPr>
          <p:nvPr>
            <p:ph type="dt" sz="half" idx="10"/>
          </p:nvPr>
        </p:nvSpPr>
        <p:spPr/>
        <p:txBody>
          <a:bodyPr/>
          <a:lstStyle/>
          <a:p>
            <a:r>
              <a:rPr lang="en-IN" dirty="0"/>
              <a:t>02-12-2024</a:t>
            </a:r>
            <a:endParaRPr lang="en-GB" dirty="0"/>
          </a:p>
        </p:txBody>
      </p:sp>
      <p:sp>
        <p:nvSpPr>
          <p:cNvPr id="4" name="Slide Number Placeholder 3">
            <a:extLst>
              <a:ext uri="{FF2B5EF4-FFF2-40B4-BE49-F238E27FC236}">
                <a16:creationId xmlns:a16="http://schemas.microsoft.com/office/drawing/2014/main" id="{52F5BC9E-D73F-872A-BEC8-77A06CDA69BE}"/>
              </a:ext>
            </a:extLst>
          </p:cNvPr>
          <p:cNvSpPr>
            <a:spLocks noGrp="1"/>
          </p:cNvSpPr>
          <p:nvPr>
            <p:ph type="sldNum" sz="quarter" idx="11"/>
          </p:nvPr>
        </p:nvSpPr>
        <p:spPr/>
        <p:txBody>
          <a:bodyPr/>
          <a:lstStyle/>
          <a:p>
            <a:fld id="{E40EF9DD-2A99-456A-A3B2-D133EC7087A0}" type="slidenum">
              <a:rPr lang="en-GB" smtClean="0"/>
              <a:pPr/>
              <a:t>20</a:t>
            </a:fld>
            <a:endParaRPr lang="en-GB" sz="1600">
              <a:solidFill>
                <a:schemeClr val="tx1"/>
              </a:solidFill>
            </a:endParaRPr>
          </a:p>
        </p:txBody>
      </p:sp>
      <p:sp>
        <p:nvSpPr>
          <p:cNvPr id="5" name="TextBox 4">
            <a:extLst>
              <a:ext uri="{FF2B5EF4-FFF2-40B4-BE49-F238E27FC236}">
                <a16:creationId xmlns:a16="http://schemas.microsoft.com/office/drawing/2014/main" id="{9E491BB8-28BB-6CE8-2A03-0DEC9CAFB86D}"/>
              </a:ext>
            </a:extLst>
          </p:cNvPr>
          <p:cNvSpPr txBox="1"/>
          <p:nvPr/>
        </p:nvSpPr>
        <p:spPr>
          <a:xfrm>
            <a:off x="579112" y="1905268"/>
            <a:ext cx="8889407" cy="3046988"/>
          </a:xfrm>
          <a:prstGeom prst="rect">
            <a:avLst/>
          </a:prstGeom>
          <a:noFill/>
        </p:spPr>
        <p:txBody>
          <a:bodyPr wrap="square" rtlCol="0">
            <a:spAutoFit/>
          </a:bodyPr>
          <a:lstStyle/>
          <a:p>
            <a:pPr algn="just"/>
            <a:r>
              <a:rPr lang="en-US" dirty="0"/>
              <a:t>Federated Learning has demonstrated its transformative potential in decentralized weather prediction, overcoming limitations of traditional meteorological systems. By achieving enhanced accuracy, preserving data privacy, and enabling scalable solutions, this research bridges the gap between conventional meteorology and innovative collaborative machine learning techniques. This study lays a robust foundation for future advancements, integrating modern FL approaches to revolutionize weather forecasting methodologies.</a:t>
            </a:r>
            <a:endParaRPr lang="en-IN" dirty="0"/>
          </a:p>
        </p:txBody>
      </p:sp>
    </p:spTree>
    <p:extLst>
      <p:ext uri="{BB962C8B-B14F-4D97-AF65-F5344CB8AC3E}">
        <p14:creationId xmlns:p14="http://schemas.microsoft.com/office/powerpoint/2010/main" val="387400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7E02E-A987-16E7-4557-60B3667DDCEF}"/>
              </a:ext>
            </a:extLst>
          </p:cNvPr>
          <p:cNvSpPr>
            <a:spLocks noGrp="1"/>
          </p:cNvSpPr>
          <p:nvPr>
            <p:ph type="title"/>
          </p:nvPr>
        </p:nvSpPr>
        <p:spPr/>
        <p:txBody>
          <a:bodyPr/>
          <a:lstStyle/>
          <a:p>
            <a:r>
              <a:rPr lang="en-US" dirty="0"/>
              <a:t>Future Work</a:t>
            </a:r>
            <a:endParaRPr lang="en-IN" dirty="0"/>
          </a:p>
        </p:txBody>
      </p:sp>
      <p:sp>
        <p:nvSpPr>
          <p:cNvPr id="3" name="Date Placeholder 2">
            <a:extLst>
              <a:ext uri="{FF2B5EF4-FFF2-40B4-BE49-F238E27FC236}">
                <a16:creationId xmlns:a16="http://schemas.microsoft.com/office/drawing/2014/main" id="{658088B9-E23E-517F-F4CE-A9D59D084A6C}"/>
              </a:ext>
            </a:extLst>
          </p:cNvPr>
          <p:cNvSpPr>
            <a:spLocks noGrp="1"/>
          </p:cNvSpPr>
          <p:nvPr>
            <p:ph type="dt" sz="half" idx="10"/>
          </p:nvPr>
        </p:nvSpPr>
        <p:spPr/>
        <p:txBody>
          <a:bodyPr/>
          <a:lstStyle/>
          <a:p>
            <a:r>
              <a:rPr lang="en-IN"/>
              <a:t>26-09-2019</a:t>
            </a:r>
            <a:endParaRPr lang="en-GB" dirty="0"/>
          </a:p>
        </p:txBody>
      </p:sp>
      <p:sp>
        <p:nvSpPr>
          <p:cNvPr id="4" name="Slide Number Placeholder 3">
            <a:extLst>
              <a:ext uri="{FF2B5EF4-FFF2-40B4-BE49-F238E27FC236}">
                <a16:creationId xmlns:a16="http://schemas.microsoft.com/office/drawing/2014/main" id="{F78EAC7A-0573-253A-3B13-8C70134438C3}"/>
              </a:ext>
            </a:extLst>
          </p:cNvPr>
          <p:cNvSpPr>
            <a:spLocks noGrp="1"/>
          </p:cNvSpPr>
          <p:nvPr>
            <p:ph type="sldNum" sz="quarter" idx="11"/>
          </p:nvPr>
        </p:nvSpPr>
        <p:spPr/>
        <p:txBody>
          <a:bodyPr/>
          <a:lstStyle/>
          <a:p>
            <a:fld id="{E40EF9DD-2A99-456A-A3B2-D133EC7087A0}" type="slidenum">
              <a:rPr lang="en-GB" smtClean="0"/>
              <a:pPr/>
              <a:t>21</a:t>
            </a:fld>
            <a:endParaRPr lang="en-GB" sz="1600">
              <a:solidFill>
                <a:schemeClr val="tx1"/>
              </a:solidFill>
            </a:endParaRPr>
          </a:p>
        </p:txBody>
      </p:sp>
      <p:sp>
        <p:nvSpPr>
          <p:cNvPr id="5" name="TextBox 4">
            <a:extLst>
              <a:ext uri="{FF2B5EF4-FFF2-40B4-BE49-F238E27FC236}">
                <a16:creationId xmlns:a16="http://schemas.microsoft.com/office/drawing/2014/main" id="{AE846200-D55E-BDEE-8C68-A892A37FBB1A}"/>
              </a:ext>
            </a:extLst>
          </p:cNvPr>
          <p:cNvSpPr txBox="1"/>
          <p:nvPr/>
        </p:nvSpPr>
        <p:spPr>
          <a:xfrm>
            <a:off x="683543" y="1647325"/>
            <a:ext cx="7704856" cy="4893647"/>
          </a:xfrm>
          <a:prstGeom prst="rect">
            <a:avLst/>
          </a:prstGeom>
          <a:noFill/>
        </p:spPr>
        <p:txBody>
          <a:bodyPr wrap="square" rtlCol="0">
            <a:spAutoFit/>
          </a:bodyPr>
          <a:lstStyle/>
          <a:p>
            <a:pPr marL="342900" indent="-342900">
              <a:buFont typeface="Arial" panose="020B0604020202020204" pitchFamily="34" charset="0"/>
              <a:buChar char="•"/>
            </a:pPr>
            <a:r>
              <a:rPr lang="en-US" b="1" dirty="0"/>
              <a:t>Dataset Enhancement: </a:t>
            </a:r>
            <a:r>
              <a:rPr lang="en-US" dirty="0"/>
              <a:t>Extend the dataset with inclusion of more weather stations spread over various geographies for further accuracy and strength in the model.</a:t>
            </a:r>
          </a:p>
          <a:p>
            <a:pPr marL="342900" indent="-342900">
              <a:buFont typeface="Arial" panose="020B0604020202020204" pitchFamily="34" charset="0"/>
              <a:buChar char="•"/>
            </a:pPr>
            <a:r>
              <a:rPr lang="en-US" b="1" dirty="0"/>
              <a:t>Integration of Federated Simulators: </a:t>
            </a:r>
            <a:r>
              <a:rPr lang="en-US" dirty="0"/>
              <a:t>Validate and test the framework with high-performance federated learning simulators to compare performance with varied setups.</a:t>
            </a:r>
          </a:p>
          <a:p>
            <a:pPr marL="342900" indent="-342900">
              <a:buFont typeface="Arial" panose="020B0604020202020204" pitchFamily="34" charset="0"/>
              <a:buChar char="•"/>
            </a:pPr>
            <a:r>
              <a:rPr lang="en-US" b="1" dirty="0"/>
              <a:t>Application Development: </a:t>
            </a:r>
            <a:r>
              <a:rPr lang="en-US" dirty="0"/>
              <a:t>Design an end-user application that monitors and predict </a:t>
            </a:r>
            <a:r>
              <a:rPr lang="en-US" dirty="0" err="1"/>
              <a:t>sreal</a:t>
            </a:r>
            <a:r>
              <a:rPr lang="en-US" dirty="0"/>
              <a:t>-time weather and implements the developed models to achieve real-world applicability.</a:t>
            </a:r>
          </a:p>
          <a:p>
            <a:pPr marL="342900" indent="-342900">
              <a:buFont typeface="Arial" panose="020B0604020202020204" pitchFamily="34" charset="0"/>
              <a:buChar char="•"/>
            </a:pPr>
            <a:r>
              <a:rPr lang="en-US" b="1" dirty="0"/>
              <a:t>Long-term Predictions: </a:t>
            </a:r>
            <a:r>
              <a:rPr lang="en-US" dirty="0"/>
              <a:t>Extend the current framework to predict long-term weather pat-terns and analyze its feasibility for seasonal and annual predictions.</a:t>
            </a:r>
            <a:endParaRPr lang="en-IN" dirty="0"/>
          </a:p>
        </p:txBody>
      </p:sp>
    </p:spTree>
    <p:extLst>
      <p:ext uri="{BB962C8B-B14F-4D97-AF65-F5344CB8AC3E}">
        <p14:creationId xmlns:p14="http://schemas.microsoft.com/office/powerpoint/2010/main" val="2881032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15A53-F0CE-5AC7-A6B1-E1ED06D0A74B}"/>
              </a:ext>
            </a:extLst>
          </p:cNvPr>
          <p:cNvSpPr>
            <a:spLocks noGrp="1"/>
          </p:cNvSpPr>
          <p:nvPr>
            <p:ph type="title"/>
          </p:nvPr>
        </p:nvSpPr>
        <p:spPr>
          <a:xfrm>
            <a:off x="395511" y="557734"/>
            <a:ext cx="7237412" cy="1266825"/>
          </a:xfrm>
        </p:spPr>
        <p:txBody>
          <a:bodyPr/>
          <a:lstStyle/>
          <a:p>
            <a:r>
              <a:rPr lang="en-US" dirty="0"/>
              <a:t>References</a:t>
            </a:r>
            <a:endParaRPr lang="en-IN" dirty="0"/>
          </a:p>
        </p:txBody>
      </p:sp>
      <p:sp>
        <p:nvSpPr>
          <p:cNvPr id="3" name="Date Placeholder 2">
            <a:extLst>
              <a:ext uri="{FF2B5EF4-FFF2-40B4-BE49-F238E27FC236}">
                <a16:creationId xmlns:a16="http://schemas.microsoft.com/office/drawing/2014/main" id="{14650695-AE57-5C93-DC56-945B02B2CF83}"/>
              </a:ext>
            </a:extLst>
          </p:cNvPr>
          <p:cNvSpPr>
            <a:spLocks noGrp="1"/>
          </p:cNvSpPr>
          <p:nvPr>
            <p:ph type="dt" sz="half" idx="10"/>
          </p:nvPr>
        </p:nvSpPr>
        <p:spPr/>
        <p:txBody>
          <a:bodyPr/>
          <a:lstStyle/>
          <a:p>
            <a:r>
              <a:rPr lang="en-IN" dirty="0"/>
              <a:t>02-12-2024</a:t>
            </a:r>
            <a:endParaRPr lang="en-GB" dirty="0"/>
          </a:p>
        </p:txBody>
      </p:sp>
      <p:sp>
        <p:nvSpPr>
          <p:cNvPr id="4" name="Slide Number Placeholder 3">
            <a:extLst>
              <a:ext uri="{FF2B5EF4-FFF2-40B4-BE49-F238E27FC236}">
                <a16:creationId xmlns:a16="http://schemas.microsoft.com/office/drawing/2014/main" id="{0A854BAA-1CDD-95F7-1EAB-BEF5AF35919C}"/>
              </a:ext>
            </a:extLst>
          </p:cNvPr>
          <p:cNvSpPr>
            <a:spLocks noGrp="1"/>
          </p:cNvSpPr>
          <p:nvPr>
            <p:ph type="sldNum" sz="quarter" idx="11"/>
          </p:nvPr>
        </p:nvSpPr>
        <p:spPr/>
        <p:txBody>
          <a:bodyPr/>
          <a:lstStyle/>
          <a:p>
            <a:fld id="{E40EF9DD-2A99-456A-A3B2-D133EC7087A0}" type="slidenum">
              <a:rPr lang="en-GB" smtClean="0"/>
              <a:pPr/>
              <a:t>22</a:t>
            </a:fld>
            <a:endParaRPr lang="en-GB" sz="1600">
              <a:solidFill>
                <a:schemeClr val="tx1"/>
              </a:solidFill>
            </a:endParaRPr>
          </a:p>
        </p:txBody>
      </p:sp>
      <p:sp>
        <p:nvSpPr>
          <p:cNvPr id="7" name="TextBox 6">
            <a:extLst>
              <a:ext uri="{FF2B5EF4-FFF2-40B4-BE49-F238E27FC236}">
                <a16:creationId xmlns:a16="http://schemas.microsoft.com/office/drawing/2014/main" id="{F1313F60-1E4B-E9F8-91CD-31293CD21F62}"/>
              </a:ext>
            </a:extLst>
          </p:cNvPr>
          <p:cNvSpPr txBox="1"/>
          <p:nvPr/>
        </p:nvSpPr>
        <p:spPr>
          <a:xfrm>
            <a:off x="467519" y="1543970"/>
            <a:ext cx="8352927" cy="5909310"/>
          </a:xfrm>
          <a:prstGeom prst="rect">
            <a:avLst/>
          </a:prstGeom>
          <a:noFill/>
        </p:spPr>
        <p:txBody>
          <a:bodyPr wrap="square" rtlCol="0">
            <a:spAutoFit/>
          </a:bodyPr>
          <a:lstStyle/>
          <a:p>
            <a:r>
              <a:rPr lang="en-IN" sz="1800" dirty="0"/>
              <a:t>[1] V. S. Negi and S. </a:t>
            </a:r>
            <a:r>
              <a:rPr lang="en-IN" sz="1800" dirty="0" err="1"/>
              <a:t>Chinara</a:t>
            </a:r>
            <a:r>
              <a:rPr lang="en-IN" sz="1800" dirty="0"/>
              <a:t>, “Study of </a:t>
            </a:r>
            <a:r>
              <a:rPr lang="en-IN" sz="1800" dirty="0" err="1"/>
              <a:t>mobilenets</a:t>
            </a:r>
            <a:r>
              <a:rPr lang="en-IN" sz="1800" dirty="0"/>
              <a:t> model in federated learning,” in 2023IEEE Intl Conf on Dependable, Autonomic and Secure Computing, Intl Conf on Pervasive Intelligence and Computing, Intl Conf on Cloud and Big Data Computing, Intl Conf on Cyber Science and Technology Congress (DASC/</a:t>
            </a:r>
            <a:r>
              <a:rPr lang="en-IN" sz="1800" dirty="0" err="1"/>
              <a:t>PiCom</a:t>
            </a:r>
            <a:r>
              <a:rPr lang="en-IN" sz="1800" dirty="0"/>
              <a:t>/</a:t>
            </a:r>
            <a:r>
              <a:rPr lang="en-IN" sz="1800" dirty="0" err="1"/>
              <a:t>CBDCom</a:t>
            </a:r>
            <a:r>
              <a:rPr lang="en-IN" sz="1800" dirty="0"/>
              <a:t>/</a:t>
            </a:r>
            <a:r>
              <a:rPr lang="en-IN" sz="1800" dirty="0" err="1"/>
              <a:t>CyberSciTech</a:t>
            </a:r>
            <a:r>
              <a:rPr lang="en-IN" sz="1800" dirty="0"/>
              <a:t>). IEEE,2023, pp. 1040–1044.</a:t>
            </a:r>
          </a:p>
          <a:p>
            <a:endParaRPr lang="en-IN" sz="1800" dirty="0"/>
          </a:p>
          <a:p>
            <a:r>
              <a:rPr lang="en-IN" sz="1800" dirty="0"/>
              <a:t>[2] </a:t>
            </a:r>
            <a:r>
              <a:rPr lang="en-US" sz="1800" dirty="0"/>
              <a:t>B. McMahan, E. Moore, D. Ramage, S. Hampson, and B. A. y </a:t>
            </a:r>
            <a:r>
              <a:rPr lang="en-US" sz="1800" dirty="0" err="1"/>
              <a:t>Arcas</a:t>
            </a:r>
            <a:r>
              <a:rPr lang="en-US" sz="1800" dirty="0"/>
              <a:t>, “Communication-efficient learning of deep networks from decentralized data,” in Artificial intelligence and statistics. PMLR, 2017, pp. 1273–1282.</a:t>
            </a:r>
          </a:p>
          <a:p>
            <a:endParaRPr lang="en-IN" sz="1800" dirty="0"/>
          </a:p>
          <a:p>
            <a:r>
              <a:rPr lang="en-IN" sz="1800" dirty="0"/>
              <a:t>[3] </a:t>
            </a:r>
            <a:r>
              <a:rPr lang="en-US" sz="1800" dirty="0"/>
              <a:t>T. Li, A. K. Sahu, M. Zaheer, M. </a:t>
            </a:r>
            <a:r>
              <a:rPr lang="en-US" sz="1800" dirty="0" err="1"/>
              <a:t>Sanjabi</a:t>
            </a:r>
            <a:r>
              <a:rPr lang="en-US" sz="1800" dirty="0"/>
              <a:t>, A. Talwalkar, and V. Smith, “Federated optimization in heterogeneous networks,” Proceedings of Machine learning and systems, vol. 2, pp. 429–450, 2020.</a:t>
            </a:r>
          </a:p>
          <a:p>
            <a:endParaRPr lang="en-IN" sz="1800" dirty="0"/>
          </a:p>
          <a:p>
            <a:r>
              <a:rPr lang="en-IN" sz="1800" dirty="0"/>
              <a:t>[4] </a:t>
            </a:r>
            <a:r>
              <a:rPr lang="en-US" sz="1800" dirty="0"/>
              <a:t>M. Asad, A. Moustafa, and T. Ito, “</a:t>
            </a:r>
            <a:r>
              <a:rPr lang="en-US" sz="1800" dirty="0" err="1"/>
              <a:t>Fedopt</a:t>
            </a:r>
            <a:r>
              <a:rPr lang="en-US" sz="1800" dirty="0"/>
              <a:t>: Towards communication efficiency and privacy preservation in federated learning,” Applied Sciences, vol. 10, no. 8, p. 2864, 2020.</a:t>
            </a:r>
          </a:p>
          <a:p>
            <a:r>
              <a:rPr lang="en-US" sz="1800" dirty="0"/>
              <a:t>[5] J. Wen, Z. Zhang, Y. Lan, Z. Cui, J. Cai, and W. Zhang, “A survey on federated learning: challenges and applications,” International Journal of Machine Learning and Cybernetics, vol. 14, no. 2, pp. 513–535, 2023.</a:t>
            </a:r>
            <a:endParaRPr lang="en-IN" sz="1800" dirty="0"/>
          </a:p>
          <a:p>
            <a:endParaRPr lang="en-IN" sz="1800" dirty="0"/>
          </a:p>
        </p:txBody>
      </p:sp>
    </p:spTree>
    <p:extLst>
      <p:ext uri="{BB962C8B-B14F-4D97-AF65-F5344CB8AC3E}">
        <p14:creationId xmlns:p14="http://schemas.microsoft.com/office/powerpoint/2010/main" val="3500161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C1055D7-7C55-DD00-1BB0-CC011F12A505}"/>
              </a:ext>
            </a:extLst>
          </p:cNvPr>
          <p:cNvSpPr>
            <a:spLocks noGrp="1"/>
          </p:cNvSpPr>
          <p:nvPr>
            <p:ph type="dt" sz="half" idx="10"/>
          </p:nvPr>
        </p:nvSpPr>
        <p:spPr/>
        <p:txBody>
          <a:bodyPr/>
          <a:lstStyle/>
          <a:p>
            <a:r>
              <a:rPr lang="en-IN"/>
              <a:t>26-09-2019</a:t>
            </a:r>
            <a:endParaRPr lang="en-GB" dirty="0"/>
          </a:p>
        </p:txBody>
      </p:sp>
      <p:sp>
        <p:nvSpPr>
          <p:cNvPr id="4" name="Slide Number Placeholder 3">
            <a:extLst>
              <a:ext uri="{FF2B5EF4-FFF2-40B4-BE49-F238E27FC236}">
                <a16:creationId xmlns:a16="http://schemas.microsoft.com/office/drawing/2014/main" id="{81F98DF6-28E7-C31C-E436-EBFE966C7C47}"/>
              </a:ext>
            </a:extLst>
          </p:cNvPr>
          <p:cNvSpPr>
            <a:spLocks noGrp="1"/>
          </p:cNvSpPr>
          <p:nvPr>
            <p:ph type="sldNum" sz="quarter" idx="11"/>
          </p:nvPr>
        </p:nvSpPr>
        <p:spPr/>
        <p:txBody>
          <a:bodyPr/>
          <a:lstStyle/>
          <a:p>
            <a:fld id="{E40EF9DD-2A99-456A-A3B2-D133EC7087A0}" type="slidenum">
              <a:rPr lang="en-GB" smtClean="0"/>
              <a:pPr/>
              <a:t>23</a:t>
            </a:fld>
            <a:endParaRPr lang="en-GB" sz="1600">
              <a:solidFill>
                <a:schemeClr val="tx1"/>
              </a:solidFill>
            </a:endParaRPr>
          </a:p>
        </p:txBody>
      </p:sp>
      <p:sp>
        <p:nvSpPr>
          <p:cNvPr id="5" name="TextBox 4">
            <a:extLst>
              <a:ext uri="{FF2B5EF4-FFF2-40B4-BE49-F238E27FC236}">
                <a16:creationId xmlns:a16="http://schemas.microsoft.com/office/drawing/2014/main" id="{F8BF97E5-8DFF-5F04-CFB6-EA01EA08AACF}"/>
              </a:ext>
            </a:extLst>
          </p:cNvPr>
          <p:cNvSpPr txBox="1"/>
          <p:nvPr/>
        </p:nvSpPr>
        <p:spPr>
          <a:xfrm>
            <a:off x="323503" y="1925886"/>
            <a:ext cx="9337774" cy="4801314"/>
          </a:xfrm>
          <a:prstGeom prst="rect">
            <a:avLst/>
          </a:prstGeom>
          <a:noFill/>
        </p:spPr>
        <p:txBody>
          <a:bodyPr wrap="square" rtlCol="0">
            <a:spAutoFit/>
          </a:bodyPr>
          <a:lstStyle/>
          <a:p>
            <a:r>
              <a:rPr lang="en-IN" sz="1800" dirty="0"/>
              <a:t>[6] S. </a:t>
            </a:r>
            <a:r>
              <a:rPr lang="en-IN" sz="1800" dirty="0" err="1"/>
              <a:t>Banabilah</a:t>
            </a:r>
            <a:r>
              <a:rPr lang="en-IN" sz="1800" dirty="0"/>
              <a:t>, M. </a:t>
            </a:r>
            <a:r>
              <a:rPr lang="en-IN" sz="1800" dirty="0" err="1"/>
              <a:t>Aloqaily</a:t>
            </a:r>
            <a:r>
              <a:rPr lang="en-IN" sz="1800" dirty="0"/>
              <a:t>, E. </a:t>
            </a:r>
            <a:r>
              <a:rPr lang="en-IN" sz="1800" dirty="0" err="1"/>
              <a:t>Alsayed</a:t>
            </a:r>
            <a:r>
              <a:rPr lang="en-IN" sz="1800" dirty="0"/>
              <a:t>, N. Malik, and Y. </a:t>
            </a:r>
            <a:r>
              <a:rPr lang="en-IN" sz="1800" dirty="0" err="1"/>
              <a:t>Jararweh</a:t>
            </a:r>
            <a:r>
              <a:rPr lang="en-IN" sz="1800" dirty="0"/>
              <a:t>, “Federated learn </a:t>
            </a:r>
            <a:r>
              <a:rPr lang="en-IN" sz="1800" dirty="0" err="1"/>
              <a:t>ing</a:t>
            </a:r>
            <a:r>
              <a:rPr lang="en-IN" sz="1800" dirty="0"/>
              <a:t> review: Fundamentals, enabling technologies, and future applications,” Informa </a:t>
            </a:r>
            <a:r>
              <a:rPr lang="en-IN" sz="1800" dirty="0" err="1"/>
              <a:t>tion</a:t>
            </a:r>
            <a:r>
              <a:rPr lang="en-IN" sz="1800" dirty="0"/>
              <a:t> processing &amp; management, vol. 59, no. 6, p. 103061, 2022.</a:t>
            </a:r>
          </a:p>
          <a:p>
            <a:endParaRPr lang="en-IN" sz="1800" dirty="0"/>
          </a:p>
          <a:p>
            <a:r>
              <a:rPr lang="en-IN" sz="1800" dirty="0"/>
              <a:t>[7] </a:t>
            </a:r>
            <a:r>
              <a:rPr lang="en-US" sz="1800" dirty="0"/>
              <a:t>H. Zhu, H. Zhang, and Y. Jin, “From federated learning to federated neural </a:t>
            </a:r>
            <a:r>
              <a:rPr lang="en-US" sz="1800" dirty="0" err="1"/>
              <a:t>archi</a:t>
            </a:r>
            <a:r>
              <a:rPr lang="en-US" sz="1800" dirty="0"/>
              <a:t> </a:t>
            </a:r>
            <a:r>
              <a:rPr lang="en-US" sz="1800" dirty="0" err="1"/>
              <a:t>tecture</a:t>
            </a:r>
            <a:r>
              <a:rPr lang="en-US" sz="1800" dirty="0"/>
              <a:t> search: a survey,” Complex &amp; Intelligent Systems, vol. 7, no. 2, pp. 639–657, 2021.</a:t>
            </a:r>
          </a:p>
          <a:p>
            <a:endParaRPr lang="en-US" sz="1800" dirty="0"/>
          </a:p>
          <a:p>
            <a:r>
              <a:rPr lang="en-US" sz="1800" dirty="0"/>
              <a:t>[8] </a:t>
            </a:r>
            <a:r>
              <a:rPr lang="en-IN" sz="1800" dirty="0"/>
              <a:t>D. C. Nguyen, M. Ding, P. N. Pathirana, A. Seneviratne, J. Li, and H. V. Poor, “Federated learning for internet of things: A comprehensive survey,” IEEE </a:t>
            </a:r>
            <a:r>
              <a:rPr lang="en-IN" sz="1800" dirty="0" err="1"/>
              <a:t>Commu</a:t>
            </a:r>
            <a:r>
              <a:rPr lang="en-IN" sz="1800" dirty="0"/>
              <a:t> </a:t>
            </a:r>
            <a:r>
              <a:rPr lang="en-IN" sz="1800" dirty="0" err="1"/>
              <a:t>nications</a:t>
            </a:r>
            <a:r>
              <a:rPr lang="en-IN" sz="1800" dirty="0"/>
              <a:t> Surveys &amp; Tutorials, vol. 23, no. 3, pp. 1622–1658, 2021.</a:t>
            </a:r>
          </a:p>
          <a:p>
            <a:endParaRPr lang="en-IN" sz="1800" dirty="0"/>
          </a:p>
          <a:p>
            <a:r>
              <a:rPr lang="en-IN" sz="1800" dirty="0"/>
              <a:t>[9] S. K. Lo, Q. Lu, C. Wang, H.-Y. Paik, and L. Zhu, “A systematic literature review on federated machine learning: From a software engineering perspective,” ACM Computing Surveys (CSUR), vol. 54, no. 5, pp. 1–39, 2021.</a:t>
            </a:r>
          </a:p>
          <a:p>
            <a:endParaRPr lang="en-IN" sz="1800" dirty="0"/>
          </a:p>
          <a:p>
            <a:r>
              <a:rPr lang="en-IN" sz="1800" dirty="0"/>
              <a:t>[10] </a:t>
            </a:r>
            <a:r>
              <a:rPr lang="en-US" sz="1800" dirty="0"/>
              <a:t>L. Li, Y. Fan, M. Tse, and K.-Y. Lin, “A review of applications in federated learning,” Computers &amp; Industrial Engineering, vol. 149, p. 106854, 2020.</a:t>
            </a:r>
            <a:endParaRPr lang="en-IN" sz="1800" dirty="0"/>
          </a:p>
        </p:txBody>
      </p:sp>
      <p:sp>
        <p:nvSpPr>
          <p:cNvPr id="6" name="Title 1">
            <a:extLst>
              <a:ext uri="{FF2B5EF4-FFF2-40B4-BE49-F238E27FC236}">
                <a16:creationId xmlns:a16="http://schemas.microsoft.com/office/drawing/2014/main" id="{9249ACDE-876F-A2CC-FE72-EF9E2E217F7C}"/>
              </a:ext>
            </a:extLst>
          </p:cNvPr>
          <p:cNvSpPr>
            <a:spLocks noGrp="1"/>
          </p:cNvSpPr>
          <p:nvPr>
            <p:ph type="title"/>
          </p:nvPr>
        </p:nvSpPr>
        <p:spPr>
          <a:xfrm>
            <a:off x="395511" y="557734"/>
            <a:ext cx="7237412" cy="1266825"/>
          </a:xfrm>
        </p:spPr>
        <p:txBody>
          <a:bodyPr/>
          <a:lstStyle/>
          <a:p>
            <a:r>
              <a:rPr lang="en-US" dirty="0"/>
              <a:t>References</a:t>
            </a:r>
            <a:endParaRPr lang="en-IN" dirty="0"/>
          </a:p>
        </p:txBody>
      </p:sp>
    </p:spTree>
    <p:extLst>
      <p:ext uri="{BB962C8B-B14F-4D97-AF65-F5344CB8AC3E}">
        <p14:creationId xmlns:p14="http://schemas.microsoft.com/office/powerpoint/2010/main" val="2770309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87387-B8F7-03F4-A318-4FE052EE4214}"/>
              </a:ext>
            </a:extLst>
          </p:cNvPr>
          <p:cNvSpPr>
            <a:spLocks noGrp="1"/>
          </p:cNvSpPr>
          <p:nvPr>
            <p:ph type="title"/>
          </p:nvPr>
        </p:nvSpPr>
        <p:spPr/>
        <p:txBody>
          <a:bodyPr/>
          <a:lstStyle/>
          <a:p>
            <a:endParaRPr lang="en-IN"/>
          </a:p>
        </p:txBody>
      </p:sp>
      <p:sp>
        <p:nvSpPr>
          <p:cNvPr id="3" name="Date Placeholder 2">
            <a:extLst>
              <a:ext uri="{FF2B5EF4-FFF2-40B4-BE49-F238E27FC236}">
                <a16:creationId xmlns:a16="http://schemas.microsoft.com/office/drawing/2014/main" id="{D638E713-02F4-DE43-A92D-7D17D4EB6AF9}"/>
              </a:ext>
            </a:extLst>
          </p:cNvPr>
          <p:cNvSpPr>
            <a:spLocks noGrp="1"/>
          </p:cNvSpPr>
          <p:nvPr>
            <p:ph type="dt" sz="half" idx="10"/>
          </p:nvPr>
        </p:nvSpPr>
        <p:spPr/>
        <p:txBody>
          <a:bodyPr/>
          <a:lstStyle/>
          <a:p>
            <a:r>
              <a:rPr lang="en-IN"/>
              <a:t>26-09-2019</a:t>
            </a:r>
            <a:endParaRPr lang="en-GB" dirty="0"/>
          </a:p>
        </p:txBody>
      </p:sp>
      <p:sp>
        <p:nvSpPr>
          <p:cNvPr id="4" name="Slide Number Placeholder 3">
            <a:extLst>
              <a:ext uri="{FF2B5EF4-FFF2-40B4-BE49-F238E27FC236}">
                <a16:creationId xmlns:a16="http://schemas.microsoft.com/office/drawing/2014/main" id="{DE49F76F-FE0E-3546-5848-A6729715238B}"/>
              </a:ext>
            </a:extLst>
          </p:cNvPr>
          <p:cNvSpPr>
            <a:spLocks noGrp="1"/>
          </p:cNvSpPr>
          <p:nvPr>
            <p:ph type="sldNum" sz="quarter" idx="11"/>
          </p:nvPr>
        </p:nvSpPr>
        <p:spPr/>
        <p:txBody>
          <a:bodyPr/>
          <a:lstStyle/>
          <a:p>
            <a:fld id="{E40EF9DD-2A99-456A-A3B2-D133EC7087A0}" type="slidenum">
              <a:rPr lang="en-GB" smtClean="0"/>
              <a:pPr/>
              <a:t>24</a:t>
            </a:fld>
            <a:endParaRPr lang="en-GB" sz="1600">
              <a:solidFill>
                <a:schemeClr val="tx1"/>
              </a:solidFill>
            </a:endParaRPr>
          </a:p>
        </p:txBody>
      </p:sp>
      <p:sp>
        <p:nvSpPr>
          <p:cNvPr id="5" name="TextBox 4">
            <a:extLst>
              <a:ext uri="{FF2B5EF4-FFF2-40B4-BE49-F238E27FC236}">
                <a16:creationId xmlns:a16="http://schemas.microsoft.com/office/drawing/2014/main" id="{BCDFCD79-E5C4-DE6B-18F7-6108CA6DEAF9}"/>
              </a:ext>
            </a:extLst>
          </p:cNvPr>
          <p:cNvSpPr txBox="1"/>
          <p:nvPr/>
        </p:nvSpPr>
        <p:spPr>
          <a:xfrm>
            <a:off x="539528" y="2285926"/>
            <a:ext cx="9073008" cy="3970318"/>
          </a:xfrm>
          <a:prstGeom prst="rect">
            <a:avLst/>
          </a:prstGeom>
          <a:noFill/>
        </p:spPr>
        <p:txBody>
          <a:bodyPr wrap="square" rtlCol="0">
            <a:spAutoFit/>
          </a:bodyPr>
          <a:lstStyle/>
          <a:p>
            <a:r>
              <a:rPr lang="en-US" sz="1800" dirty="0"/>
              <a:t>[11] J. </a:t>
            </a:r>
            <a:r>
              <a:rPr lang="en-US" sz="1800" dirty="0" err="1"/>
              <a:t>Koneˇcn</a:t>
            </a:r>
            <a:r>
              <a:rPr lang="en-US" sz="1800" dirty="0"/>
              <a:t>` y, “Federated learning: Strategies for improving communication </a:t>
            </a:r>
          </a:p>
          <a:p>
            <a:r>
              <a:rPr lang="en-US" sz="1800" dirty="0"/>
              <a:t>efficiency,” </a:t>
            </a:r>
            <a:r>
              <a:rPr lang="en-US" sz="1800" dirty="0" err="1"/>
              <a:t>arXiv</a:t>
            </a:r>
            <a:r>
              <a:rPr lang="en-US" sz="1800" dirty="0"/>
              <a:t> preprint arXiv:1610.05492, 2016.</a:t>
            </a:r>
          </a:p>
          <a:p>
            <a:endParaRPr lang="en-US" sz="1800" dirty="0"/>
          </a:p>
          <a:p>
            <a:r>
              <a:rPr lang="en-US" sz="1800" dirty="0"/>
              <a:t>[12] C. He, S. Li, J. So, X. Zeng, M. Zhang, H. Wang, X. Wang, P. </a:t>
            </a:r>
            <a:r>
              <a:rPr lang="en-US" sz="1800" dirty="0" err="1"/>
              <a:t>Vepakomma</a:t>
            </a:r>
            <a:r>
              <a:rPr lang="en-US" sz="1800" dirty="0"/>
              <a:t>, A. Singh, H. Qiu et al., “</a:t>
            </a:r>
            <a:r>
              <a:rPr lang="en-US" sz="1800" dirty="0" err="1"/>
              <a:t>Fedml</a:t>
            </a:r>
            <a:r>
              <a:rPr lang="en-US" sz="1800" dirty="0"/>
              <a:t>: A research library and benchmark for federated machine learning,” </a:t>
            </a:r>
            <a:r>
              <a:rPr lang="en-US" sz="1800" dirty="0" err="1"/>
              <a:t>arXiv</a:t>
            </a:r>
            <a:r>
              <a:rPr lang="en-US" sz="1800" dirty="0"/>
              <a:t> preprint arXiv:2007.13518, 2020.</a:t>
            </a:r>
          </a:p>
          <a:p>
            <a:endParaRPr lang="en-US" sz="1800" dirty="0"/>
          </a:p>
          <a:p>
            <a:r>
              <a:rPr lang="en-US" sz="1800" dirty="0"/>
              <a:t>[13] </a:t>
            </a:r>
            <a:r>
              <a:rPr lang="en-IN" sz="1800" dirty="0"/>
              <a:t>A. Rodio, F. </a:t>
            </a:r>
            <a:r>
              <a:rPr lang="en-IN" sz="1800" dirty="0" err="1"/>
              <a:t>Faticanti</a:t>
            </a:r>
            <a:r>
              <a:rPr lang="en-IN" sz="1800" dirty="0"/>
              <a:t>, O. </a:t>
            </a:r>
            <a:r>
              <a:rPr lang="en-IN" sz="1800" dirty="0" err="1"/>
              <a:t>Marfoq</a:t>
            </a:r>
            <a:r>
              <a:rPr lang="en-IN" sz="1800" dirty="0"/>
              <a:t>, G. Neglia, and E. Leonardi, “Federated learning under heterogeneous and correlated client availability,” in IEEE INFOCOM 2023 IEEE Conference on Computer Communications. IEEE, 2023, pp. 1–10.</a:t>
            </a:r>
          </a:p>
          <a:p>
            <a:endParaRPr lang="en-IN" sz="1800" dirty="0"/>
          </a:p>
          <a:p>
            <a:r>
              <a:rPr lang="en-IN" sz="1800" dirty="0"/>
              <a:t>[14] </a:t>
            </a:r>
            <a:r>
              <a:rPr lang="en-US" sz="1800" dirty="0"/>
              <a:t>X. Fu, C. Zhang, F. Chang, L. Han, X. Zhao, Z. Wang, and Q. Ma, “Simulation and forecasting of fishery weather based on statistical machine learning,” Information Processing in Agriculture, vol. 11, no. 1, pp. 127–142, 2024.</a:t>
            </a:r>
            <a:endParaRPr lang="en-IN" sz="1800" dirty="0"/>
          </a:p>
        </p:txBody>
      </p:sp>
    </p:spTree>
    <p:extLst>
      <p:ext uri="{BB962C8B-B14F-4D97-AF65-F5344CB8AC3E}">
        <p14:creationId xmlns:p14="http://schemas.microsoft.com/office/powerpoint/2010/main" val="2671105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E5AE9-41CA-1F08-9A22-4CBD7D93CC86}"/>
              </a:ext>
            </a:extLst>
          </p:cNvPr>
          <p:cNvSpPr>
            <a:spLocks noGrp="1"/>
          </p:cNvSpPr>
          <p:nvPr>
            <p:ph type="title"/>
          </p:nvPr>
        </p:nvSpPr>
        <p:spPr/>
        <p:txBody>
          <a:bodyPr/>
          <a:lstStyle/>
          <a:p>
            <a:r>
              <a:rPr lang="en-IN" b="1" dirty="0"/>
              <a:t>Acknowledgements</a:t>
            </a:r>
            <a:endParaRPr lang="en-IN" dirty="0"/>
          </a:p>
        </p:txBody>
      </p:sp>
      <p:sp>
        <p:nvSpPr>
          <p:cNvPr id="3" name="Date Placeholder 2">
            <a:extLst>
              <a:ext uri="{FF2B5EF4-FFF2-40B4-BE49-F238E27FC236}">
                <a16:creationId xmlns:a16="http://schemas.microsoft.com/office/drawing/2014/main" id="{A9CA481B-ABC4-150B-3779-5A27F5B8B979}"/>
              </a:ext>
            </a:extLst>
          </p:cNvPr>
          <p:cNvSpPr>
            <a:spLocks noGrp="1"/>
          </p:cNvSpPr>
          <p:nvPr>
            <p:ph type="dt" sz="half" idx="10"/>
          </p:nvPr>
        </p:nvSpPr>
        <p:spPr/>
        <p:txBody>
          <a:bodyPr/>
          <a:lstStyle/>
          <a:p>
            <a:r>
              <a:rPr lang="en-IN" dirty="0"/>
              <a:t>02-12-2024</a:t>
            </a:r>
            <a:endParaRPr lang="en-GB" dirty="0"/>
          </a:p>
        </p:txBody>
      </p:sp>
      <p:sp>
        <p:nvSpPr>
          <p:cNvPr id="4" name="Slide Number Placeholder 3">
            <a:extLst>
              <a:ext uri="{FF2B5EF4-FFF2-40B4-BE49-F238E27FC236}">
                <a16:creationId xmlns:a16="http://schemas.microsoft.com/office/drawing/2014/main" id="{036CEFDE-3C9F-0A50-648D-B06FF6A557C8}"/>
              </a:ext>
            </a:extLst>
          </p:cNvPr>
          <p:cNvSpPr>
            <a:spLocks noGrp="1"/>
          </p:cNvSpPr>
          <p:nvPr>
            <p:ph type="sldNum" sz="quarter" idx="11"/>
          </p:nvPr>
        </p:nvSpPr>
        <p:spPr/>
        <p:txBody>
          <a:bodyPr/>
          <a:lstStyle/>
          <a:p>
            <a:fld id="{E40EF9DD-2A99-456A-A3B2-D133EC7087A0}" type="slidenum">
              <a:rPr lang="en-GB" smtClean="0"/>
              <a:pPr/>
              <a:t>25</a:t>
            </a:fld>
            <a:endParaRPr lang="en-GB" sz="1600">
              <a:solidFill>
                <a:schemeClr val="tx1"/>
              </a:solidFill>
            </a:endParaRPr>
          </a:p>
        </p:txBody>
      </p:sp>
      <p:sp>
        <p:nvSpPr>
          <p:cNvPr id="5" name="TextBox 4">
            <a:extLst>
              <a:ext uri="{FF2B5EF4-FFF2-40B4-BE49-F238E27FC236}">
                <a16:creationId xmlns:a16="http://schemas.microsoft.com/office/drawing/2014/main" id="{6CF8BB29-0745-A137-7FB7-6ACF4662CC9A}"/>
              </a:ext>
            </a:extLst>
          </p:cNvPr>
          <p:cNvSpPr txBox="1"/>
          <p:nvPr/>
        </p:nvSpPr>
        <p:spPr>
          <a:xfrm>
            <a:off x="611535" y="2285926"/>
            <a:ext cx="8568952" cy="3416320"/>
          </a:xfrm>
          <a:prstGeom prst="rect">
            <a:avLst/>
          </a:prstGeom>
          <a:noFill/>
        </p:spPr>
        <p:txBody>
          <a:bodyPr wrap="square" rtlCol="0">
            <a:spAutoFit/>
          </a:bodyPr>
          <a:lstStyle/>
          <a:p>
            <a:pPr marL="0" indent="0">
              <a:buNone/>
            </a:pPr>
            <a:r>
              <a:rPr lang="en-US" dirty="0"/>
              <a:t>I would like to express my sincere gratitude to:</a:t>
            </a:r>
          </a:p>
          <a:p>
            <a:pPr>
              <a:buFont typeface="Arial" panose="020B0604020202020204" pitchFamily="34" charset="0"/>
              <a:buChar char="•"/>
            </a:pPr>
            <a:r>
              <a:rPr lang="en-US" b="1" dirty="0"/>
              <a:t>Prof. </a:t>
            </a:r>
            <a:r>
              <a:rPr lang="en-US" b="1" dirty="0" err="1"/>
              <a:t>Suchismita</a:t>
            </a:r>
            <a:r>
              <a:rPr lang="en-US" b="1" dirty="0"/>
              <a:t> </a:t>
            </a:r>
            <a:r>
              <a:rPr lang="en-US" b="1" dirty="0" err="1"/>
              <a:t>Chinara</a:t>
            </a:r>
            <a:r>
              <a:rPr lang="en-US" b="1" dirty="0"/>
              <a:t> </a:t>
            </a:r>
            <a:r>
              <a:rPr lang="en-US" dirty="0"/>
              <a:t>for her invaluable guidance throughout the project.</a:t>
            </a:r>
          </a:p>
          <a:p>
            <a:pPr>
              <a:buFont typeface="Arial" panose="020B0604020202020204" pitchFamily="34" charset="0"/>
              <a:buChar char="•"/>
            </a:pPr>
            <a:r>
              <a:rPr lang="en-US" dirty="0"/>
              <a:t>The </a:t>
            </a:r>
            <a:r>
              <a:rPr lang="en-US" b="1" dirty="0"/>
              <a:t>Department of Computer Science and Engineering </a:t>
            </a:r>
            <a:r>
              <a:rPr lang="en-US" dirty="0"/>
              <a:t>at NIT Rourkela for providing the resources and platform to conduct this research.</a:t>
            </a:r>
          </a:p>
          <a:p>
            <a:pPr>
              <a:buFont typeface="Arial" panose="020B0604020202020204" pitchFamily="34" charset="0"/>
              <a:buChar char="•"/>
            </a:pPr>
            <a:r>
              <a:rPr lang="en-US" dirty="0"/>
              <a:t>My PhD advisor Vipul Singh Negi, my family, peers and other fellow researchers for their continuous encouragement and support.</a:t>
            </a:r>
            <a:endParaRPr lang="en-IN" dirty="0"/>
          </a:p>
          <a:p>
            <a:endParaRPr lang="en-IN" dirty="0"/>
          </a:p>
        </p:txBody>
      </p:sp>
    </p:spTree>
    <p:extLst>
      <p:ext uri="{BB962C8B-B14F-4D97-AF65-F5344CB8AC3E}">
        <p14:creationId xmlns:p14="http://schemas.microsoft.com/office/powerpoint/2010/main" val="1843787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81A05-6529-10B0-C974-5578421F3A7C}"/>
              </a:ext>
            </a:extLst>
          </p:cNvPr>
          <p:cNvSpPr>
            <a:spLocks noGrp="1"/>
          </p:cNvSpPr>
          <p:nvPr>
            <p:ph type="title"/>
          </p:nvPr>
        </p:nvSpPr>
        <p:spPr>
          <a:xfrm>
            <a:off x="467519" y="868988"/>
            <a:ext cx="7237412" cy="1266825"/>
          </a:xfrm>
        </p:spPr>
        <p:txBody>
          <a:bodyPr/>
          <a:lstStyle/>
          <a:p>
            <a:r>
              <a:rPr lang="en-US" sz="3600" b="1" dirty="0"/>
              <a:t>Contact Details </a:t>
            </a:r>
            <a:endParaRPr lang="en-IN" dirty="0"/>
          </a:p>
        </p:txBody>
      </p:sp>
      <p:sp>
        <p:nvSpPr>
          <p:cNvPr id="3" name="Date Placeholder 2">
            <a:extLst>
              <a:ext uri="{FF2B5EF4-FFF2-40B4-BE49-F238E27FC236}">
                <a16:creationId xmlns:a16="http://schemas.microsoft.com/office/drawing/2014/main" id="{1D6EBDFA-2985-E136-BCC3-640D5F88E6C6}"/>
              </a:ext>
            </a:extLst>
          </p:cNvPr>
          <p:cNvSpPr>
            <a:spLocks noGrp="1"/>
          </p:cNvSpPr>
          <p:nvPr>
            <p:ph type="dt" sz="half" idx="10"/>
          </p:nvPr>
        </p:nvSpPr>
        <p:spPr/>
        <p:txBody>
          <a:bodyPr/>
          <a:lstStyle/>
          <a:p>
            <a:r>
              <a:rPr lang="en-IN" dirty="0"/>
              <a:t>02-12-2024</a:t>
            </a:r>
            <a:endParaRPr lang="en-GB" dirty="0"/>
          </a:p>
        </p:txBody>
      </p:sp>
      <p:sp>
        <p:nvSpPr>
          <p:cNvPr id="4" name="Slide Number Placeholder 3">
            <a:extLst>
              <a:ext uri="{FF2B5EF4-FFF2-40B4-BE49-F238E27FC236}">
                <a16:creationId xmlns:a16="http://schemas.microsoft.com/office/drawing/2014/main" id="{FF160A7E-1DAF-C9C3-84BD-5110FC4D62E1}"/>
              </a:ext>
            </a:extLst>
          </p:cNvPr>
          <p:cNvSpPr>
            <a:spLocks noGrp="1"/>
          </p:cNvSpPr>
          <p:nvPr>
            <p:ph type="sldNum" sz="quarter" idx="11"/>
          </p:nvPr>
        </p:nvSpPr>
        <p:spPr/>
        <p:txBody>
          <a:bodyPr/>
          <a:lstStyle/>
          <a:p>
            <a:fld id="{E40EF9DD-2A99-456A-A3B2-D133EC7087A0}" type="slidenum">
              <a:rPr lang="en-GB" smtClean="0"/>
              <a:pPr/>
              <a:t>26</a:t>
            </a:fld>
            <a:endParaRPr lang="en-GB" sz="1600">
              <a:solidFill>
                <a:schemeClr val="tx1"/>
              </a:solidFill>
            </a:endParaRPr>
          </a:p>
        </p:txBody>
      </p:sp>
      <p:sp>
        <p:nvSpPr>
          <p:cNvPr id="5" name="TextBox 4">
            <a:extLst>
              <a:ext uri="{FF2B5EF4-FFF2-40B4-BE49-F238E27FC236}">
                <a16:creationId xmlns:a16="http://schemas.microsoft.com/office/drawing/2014/main" id="{6CEA163E-E05C-6822-19F6-42C1B1BC46E6}"/>
              </a:ext>
            </a:extLst>
          </p:cNvPr>
          <p:cNvSpPr txBox="1"/>
          <p:nvPr/>
        </p:nvSpPr>
        <p:spPr>
          <a:xfrm>
            <a:off x="4643983" y="1925886"/>
            <a:ext cx="5213863" cy="4801314"/>
          </a:xfrm>
          <a:prstGeom prst="rect">
            <a:avLst/>
          </a:prstGeom>
          <a:noFill/>
        </p:spPr>
        <p:txBody>
          <a:bodyPr wrap="none" rtlCol="0">
            <a:spAutoFit/>
          </a:bodyPr>
          <a:lstStyle/>
          <a:p>
            <a:r>
              <a:rPr lang="en-US" sz="1800" b="1" dirty="0"/>
              <a:t>NAME</a:t>
            </a:r>
            <a:r>
              <a:rPr lang="en-US" sz="1800" dirty="0"/>
              <a:t> – RIK HALDER</a:t>
            </a:r>
          </a:p>
          <a:p>
            <a:br>
              <a:rPr lang="en-US" sz="1800" dirty="0"/>
            </a:br>
            <a:r>
              <a:rPr lang="en-US" sz="1800" b="1" dirty="0"/>
              <a:t>INSTITUTE</a:t>
            </a:r>
            <a:r>
              <a:rPr lang="en-US" sz="1800" dirty="0"/>
              <a:t> – NIT ROURKELA</a:t>
            </a:r>
          </a:p>
          <a:p>
            <a:endParaRPr lang="en-US" sz="1800" dirty="0"/>
          </a:p>
          <a:p>
            <a:r>
              <a:rPr lang="en-US" sz="1800" b="1" dirty="0"/>
              <a:t>COURSE</a:t>
            </a:r>
            <a:r>
              <a:rPr lang="en-US" sz="1800" dirty="0"/>
              <a:t> – M.TECH</a:t>
            </a:r>
          </a:p>
          <a:p>
            <a:endParaRPr lang="en-US" sz="1800" dirty="0"/>
          </a:p>
          <a:p>
            <a:r>
              <a:rPr lang="en-US" sz="1800" b="1" dirty="0"/>
              <a:t>DEPARTMENT</a:t>
            </a:r>
            <a:r>
              <a:rPr lang="en-US" sz="1800" dirty="0"/>
              <a:t> – COMPUTER SCIENCE AND </a:t>
            </a:r>
          </a:p>
          <a:p>
            <a:r>
              <a:rPr lang="en-US" sz="1800" dirty="0"/>
              <a:t>                                ENGINEERING</a:t>
            </a:r>
          </a:p>
          <a:p>
            <a:endParaRPr lang="en-US" sz="1800" dirty="0"/>
          </a:p>
          <a:p>
            <a:r>
              <a:rPr lang="en-US" sz="1800" b="1" dirty="0"/>
              <a:t>SPECIALISATION</a:t>
            </a:r>
            <a:r>
              <a:rPr lang="en-US" sz="1800" dirty="0"/>
              <a:t> – SOFTWARE ENGINEERING</a:t>
            </a:r>
          </a:p>
          <a:p>
            <a:endParaRPr lang="en-US" sz="1800" dirty="0"/>
          </a:p>
          <a:p>
            <a:r>
              <a:rPr lang="en-US" sz="1800" b="1" dirty="0"/>
              <a:t>ROLL NO </a:t>
            </a:r>
            <a:r>
              <a:rPr lang="en-US" sz="1800" dirty="0"/>
              <a:t>– 223CS3148</a:t>
            </a:r>
          </a:p>
          <a:p>
            <a:endParaRPr lang="en-US" sz="1800" dirty="0"/>
          </a:p>
          <a:p>
            <a:r>
              <a:rPr lang="en-US" sz="1800" b="1" dirty="0"/>
              <a:t>MOBILE NO </a:t>
            </a:r>
            <a:r>
              <a:rPr lang="en-US" sz="1800" dirty="0"/>
              <a:t>– 7001278854</a:t>
            </a:r>
          </a:p>
          <a:p>
            <a:endParaRPr lang="en-US" sz="1800" dirty="0"/>
          </a:p>
          <a:p>
            <a:r>
              <a:rPr lang="en-US" sz="1800" b="1" dirty="0"/>
              <a:t>EMAIL ID </a:t>
            </a:r>
            <a:r>
              <a:rPr lang="en-US" sz="1800" dirty="0"/>
              <a:t>– </a:t>
            </a:r>
            <a:r>
              <a:rPr lang="en-US" sz="1800" dirty="0">
                <a:solidFill>
                  <a:srgbClr val="FF0000"/>
                </a:solidFill>
                <a:hlinkClick r:id="rId2">
                  <a:extLst>
                    <a:ext uri="{A12FA001-AC4F-418D-AE19-62706E023703}">
                      <ahyp:hlinkClr xmlns:ahyp="http://schemas.microsoft.com/office/drawing/2018/hyperlinkcolor" val="tx"/>
                    </a:ext>
                  </a:extLst>
                </a:hlinkClick>
              </a:rPr>
              <a:t>223cs3148@nitrkl.ac.in</a:t>
            </a:r>
            <a:endParaRPr lang="en-IN" sz="1800" dirty="0">
              <a:solidFill>
                <a:srgbClr val="FF0000"/>
              </a:solidFill>
            </a:endParaRPr>
          </a:p>
          <a:p>
            <a:endParaRPr lang="en-IN" sz="1800" dirty="0"/>
          </a:p>
        </p:txBody>
      </p:sp>
      <p:pic>
        <p:nvPicPr>
          <p:cNvPr id="6" name="Content Placeholder 6">
            <a:extLst>
              <a:ext uri="{FF2B5EF4-FFF2-40B4-BE49-F238E27FC236}">
                <a16:creationId xmlns:a16="http://schemas.microsoft.com/office/drawing/2014/main" id="{72D88D2B-4F75-2852-E513-E35BDFA2B8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487" y="2341329"/>
            <a:ext cx="4355215" cy="2913530"/>
          </a:xfrm>
          <a:prstGeom prst="rect">
            <a:avLst/>
          </a:prstGeom>
        </p:spPr>
      </p:pic>
    </p:spTree>
    <p:extLst>
      <p:ext uri="{BB962C8B-B14F-4D97-AF65-F5344CB8AC3E}">
        <p14:creationId xmlns:p14="http://schemas.microsoft.com/office/powerpoint/2010/main" val="140047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404F8-CE2F-4091-2FF5-62E258266218}"/>
              </a:ext>
            </a:extLst>
          </p:cNvPr>
          <p:cNvSpPr>
            <a:spLocks noGrp="1"/>
          </p:cNvSpPr>
          <p:nvPr>
            <p:ph type="title"/>
          </p:nvPr>
        </p:nvSpPr>
        <p:spPr>
          <a:xfrm>
            <a:off x="3203823" y="2933998"/>
            <a:ext cx="3312368" cy="1728192"/>
          </a:xfrm>
        </p:spPr>
        <p:txBody>
          <a:bodyPr/>
          <a:lstStyle/>
          <a:p>
            <a:r>
              <a:rPr lang="en-US" sz="5400" dirty="0"/>
              <a:t>Thank You</a:t>
            </a:r>
            <a:endParaRPr lang="en-IN" sz="5400" dirty="0"/>
          </a:p>
        </p:txBody>
      </p:sp>
      <p:sp>
        <p:nvSpPr>
          <p:cNvPr id="3" name="Date Placeholder 2">
            <a:extLst>
              <a:ext uri="{FF2B5EF4-FFF2-40B4-BE49-F238E27FC236}">
                <a16:creationId xmlns:a16="http://schemas.microsoft.com/office/drawing/2014/main" id="{DC0A25CE-9E81-058E-B022-656D3A739401}"/>
              </a:ext>
            </a:extLst>
          </p:cNvPr>
          <p:cNvSpPr>
            <a:spLocks noGrp="1"/>
          </p:cNvSpPr>
          <p:nvPr>
            <p:ph type="dt" sz="half" idx="10"/>
          </p:nvPr>
        </p:nvSpPr>
        <p:spPr/>
        <p:txBody>
          <a:bodyPr/>
          <a:lstStyle/>
          <a:p>
            <a:r>
              <a:rPr lang="en-IN" dirty="0"/>
              <a:t>02-12-2024</a:t>
            </a:r>
            <a:endParaRPr lang="en-GB" dirty="0"/>
          </a:p>
        </p:txBody>
      </p:sp>
      <p:sp>
        <p:nvSpPr>
          <p:cNvPr id="4" name="Slide Number Placeholder 3">
            <a:extLst>
              <a:ext uri="{FF2B5EF4-FFF2-40B4-BE49-F238E27FC236}">
                <a16:creationId xmlns:a16="http://schemas.microsoft.com/office/drawing/2014/main" id="{C6372BDD-F0E0-B2CE-F794-37AC896A601B}"/>
              </a:ext>
            </a:extLst>
          </p:cNvPr>
          <p:cNvSpPr>
            <a:spLocks noGrp="1"/>
          </p:cNvSpPr>
          <p:nvPr>
            <p:ph type="sldNum" sz="quarter" idx="11"/>
          </p:nvPr>
        </p:nvSpPr>
        <p:spPr/>
        <p:txBody>
          <a:bodyPr/>
          <a:lstStyle/>
          <a:p>
            <a:fld id="{E40EF9DD-2A99-456A-A3B2-D133EC7087A0}" type="slidenum">
              <a:rPr lang="en-GB" smtClean="0"/>
              <a:pPr/>
              <a:t>27</a:t>
            </a:fld>
            <a:endParaRPr lang="en-GB" sz="1600">
              <a:solidFill>
                <a:schemeClr val="tx1"/>
              </a:solidFill>
            </a:endParaRPr>
          </a:p>
        </p:txBody>
      </p:sp>
    </p:spTree>
    <p:extLst>
      <p:ext uri="{BB962C8B-B14F-4D97-AF65-F5344CB8AC3E}">
        <p14:creationId xmlns:p14="http://schemas.microsoft.com/office/powerpoint/2010/main" val="298177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IN" dirty="0"/>
              <a:t>02-12-2024</a:t>
            </a:r>
            <a:endParaRPr lang="en-GB" dirty="0"/>
          </a:p>
        </p:txBody>
      </p:sp>
      <p:sp>
        <p:nvSpPr>
          <p:cNvPr id="4" name="Slide Number Placeholder 3"/>
          <p:cNvSpPr>
            <a:spLocks noGrp="1"/>
          </p:cNvSpPr>
          <p:nvPr>
            <p:ph type="sldNum" sz="quarter" idx="11"/>
          </p:nvPr>
        </p:nvSpPr>
        <p:spPr/>
        <p:txBody>
          <a:bodyPr/>
          <a:lstStyle/>
          <a:p>
            <a:fld id="{10C5FD82-4052-4A6D-8D6B-501284B422A4}" type="slidenum">
              <a:rPr lang="en-GB" smtClean="0"/>
              <a:t>3</a:t>
            </a:fld>
            <a:endParaRPr lang="en-GB" dirty="0"/>
          </a:p>
        </p:txBody>
      </p:sp>
      <p:sp>
        <p:nvSpPr>
          <p:cNvPr id="8" name="Title 7"/>
          <p:cNvSpPr>
            <a:spLocks noGrp="1"/>
          </p:cNvSpPr>
          <p:nvPr>
            <p:ph type="title"/>
          </p:nvPr>
        </p:nvSpPr>
        <p:spPr>
          <a:xfrm>
            <a:off x="323503" y="61801"/>
            <a:ext cx="7848872" cy="1266825"/>
          </a:xfrm>
        </p:spPr>
        <p:txBody>
          <a:bodyPr/>
          <a:lstStyle/>
          <a:p>
            <a:r>
              <a:rPr lang="en-US" dirty="0"/>
              <a:t>The Traditional Weather Monitoring</a:t>
            </a:r>
            <a:endParaRPr lang="en-IN" dirty="0"/>
          </a:p>
        </p:txBody>
      </p:sp>
      <p:sp>
        <p:nvSpPr>
          <p:cNvPr id="6" name="TextBox 5">
            <a:extLst>
              <a:ext uri="{FF2B5EF4-FFF2-40B4-BE49-F238E27FC236}">
                <a16:creationId xmlns:a16="http://schemas.microsoft.com/office/drawing/2014/main" id="{A6D3F4A8-4104-984F-87AC-13277D6750BC}"/>
              </a:ext>
            </a:extLst>
          </p:cNvPr>
          <p:cNvSpPr txBox="1"/>
          <p:nvPr/>
        </p:nvSpPr>
        <p:spPr>
          <a:xfrm>
            <a:off x="353045" y="992393"/>
            <a:ext cx="7918971"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lang="en-US" dirty="0"/>
              <a:t>Weather monitoring plays a critical role in agriculture, disaster management, and daily life.</a:t>
            </a:r>
            <a:endParaRPr kumimoji="0" lang="en-US" altLang="en-US" sz="2400" b="1"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2" name="TextBox 1">
            <a:extLst>
              <a:ext uri="{FF2B5EF4-FFF2-40B4-BE49-F238E27FC236}">
                <a16:creationId xmlns:a16="http://schemas.microsoft.com/office/drawing/2014/main" id="{448162BF-4B29-09BD-90DC-2D38DA8F9F67}"/>
              </a:ext>
            </a:extLst>
          </p:cNvPr>
          <p:cNvSpPr txBox="1"/>
          <p:nvPr/>
        </p:nvSpPr>
        <p:spPr>
          <a:xfrm>
            <a:off x="353045" y="1797553"/>
            <a:ext cx="6880794" cy="461665"/>
          </a:xfrm>
          <a:prstGeom prst="rect">
            <a:avLst/>
          </a:prstGeom>
          <a:noFill/>
        </p:spPr>
        <p:txBody>
          <a:bodyPr wrap="none" rtlCol="0">
            <a:spAutoFit/>
          </a:bodyPr>
          <a:lstStyle/>
          <a:p>
            <a:r>
              <a:rPr lang="en-US" b="1" u="sng" dirty="0"/>
              <a:t>The Problem with Traditional Weather Monitoring</a:t>
            </a:r>
            <a:endParaRPr lang="en-IN" b="1" u="sng" dirty="0"/>
          </a:p>
        </p:txBody>
      </p:sp>
      <p:graphicFrame>
        <p:nvGraphicFramePr>
          <p:cNvPr id="10" name="Diagram 9">
            <a:extLst>
              <a:ext uri="{FF2B5EF4-FFF2-40B4-BE49-F238E27FC236}">
                <a16:creationId xmlns:a16="http://schemas.microsoft.com/office/drawing/2014/main" id="{A44A9B12-C354-72EA-EA8F-A28825042035}"/>
              </a:ext>
            </a:extLst>
          </p:cNvPr>
          <p:cNvGraphicFramePr/>
          <p:nvPr>
            <p:extLst>
              <p:ext uri="{D42A27DB-BD31-4B8C-83A1-F6EECF244321}">
                <p14:modId xmlns:p14="http://schemas.microsoft.com/office/powerpoint/2010/main" val="1845047166"/>
              </p:ext>
            </p:extLst>
          </p:nvPr>
        </p:nvGraphicFramePr>
        <p:xfrm>
          <a:off x="467519" y="2465945"/>
          <a:ext cx="4968552" cy="40634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Picture 11">
            <a:extLst>
              <a:ext uri="{FF2B5EF4-FFF2-40B4-BE49-F238E27FC236}">
                <a16:creationId xmlns:a16="http://schemas.microsoft.com/office/drawing/2014/main" id="{26A72520-A879-6656-D00B-1808BEC67966}"/>
              </a:ext>
            </a:extLst>
          </p:cNvPr>
          <p:cNvPicPr>
            <a:picLocks noChangeAspect="1"/>
          </p:cNvPicPr>
          <p:nvPr/>
        </p:nvPicPr>
        <p:blipFill>
          <a:blip r:embed="rId8">
            <a:extLst>
              <a:ext uri="{28A0092B-C50C-407E-A947-70E740481C1C}">
                <a14:useLocalDpi xmlns:a14="http://schemas.microsoft.com/office/drawing/2010/main" val="0"/>
              </a:ext>
            </a:extLst>
          </a:blip>
          <a:srcRect b="8987"/>
          <a:stretch/>
        </p:blipFill>
        <p:spPr>
          <a:xfrm>
            <a:off x="5687485" y="2312502"/>
            <a:ext cx="3997059" cy="4264073"/>
          </a:xfrm>
          <a:prstGeom prst="rect">
            <a:avLst/>
          </a:prstGeom>
        </p:spPr>
      </p:pic>
      <p:sp>
        <p:nvSpPr>
          <p:cNvPr id="13" name="TextBox 12">
            <a:extLst>
              <a:ext uri="{FF2B5EF4-FFF2-40B4-BE49-F238E27FC236}">
                <a16:creationId xmlns:a16="http://schemas.microsoft.com/office/drawing/2014/main" id="{72CE3AD7-8F61-9E2E-93BD-344FEC0ED199}"/>
              </a:ext>
            </a:extLst>
          </p:cNvPr>
          <p:cNvSpPr txBox="1"/>
          <p:nvPr/>
        </p:nvSpPr>
        <p:spPr>
          <a:xfrm>
            <a:off x="1331615" y="6603795"/>
            <a:ext cx="3241593" cy="276999"/>
          </a:xfrm>
          <a:prstGeom prst="rect">
            <a:avLst/>
          </a:prstGeom>
          <a:noFill/>
        </p:spPr>
        <p:txBody>
          <a:bodyPr wrap="none" rtlCol="0">
            <a:spAutoFit/>
          </a:bodyPr>
          <a:lstStyle/>
          <a:p>
            <a:r>
              <a:rPr lang="en-US" sz="1200" dirty="0"/>
              <a:t>Figure 1 : Problems of traditional weather dataset</a:t>
            </a:r>
            <a:endParaRPr lang="en-IN" sz="1200" dirty="0"/>
          </a:p>
        </p:txBody>
      </p:sp>
      <p:sp>
        <p:nvSpPr>
          <p:cNvPr id="14" name="TextBox 13">
            <a:extLst>
              <a:ext uri="{FF2B5EF4-FFF2-40B4-BE49-F238E27FC236}">
                <a16:creationId xmlns:a16="http://schemas.microsoft.com/office/drawing/2014/main" id="{611143AD-EA35-D49E-0660-7F4EFDED592A}"/>
              </a:ext>
            </a:extLst>
          </p:cNvPr>
          <p:cNvSpPr txBox="1"/>
          <p:nvPr/>
        </p:nvSpPr>
        <p:spPr>
          <a:xfrm>
            <a:off x="6310624" y="6643071"/>
            <a:ext cx="2725426" cy="276999"/>
          </a:xfrm>
          <a:prstGeom prst="rect">
            <a:avLst/>
          </a:prstGeom>
          <a:noFill/>
        </p:spPr>
        <p:txBody>
          <a:bodyPr wrap="none" rtlCol="0">
            <a:spAutoFit/>
          </a:bodyPr>
          <a:lstStyle/>
          <a:p>
            <a:r>
              <a:rPr lang="en-US" sz="1200" dirty="0"/>
              <a:t>Figure 2 : List of IMD Datasets available</a:t>
            </a:r>
            <a:endParaRPr lang="en-IN" sz="1200" dirty="0"/>
          </a:p>
        </p:txBody>
      </p:sp>
    </p:spTree>
    <p:extLst>
      <p:ext uri="{BB962C8B-B14F-4D97-AF65-F5344CB8AC3E}">
        <p14:creationId xmlns:p14="http://schemas.microsoft.com/office/powerpoint/2010/main" val="1078696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CC85-1D09-8D4D-351A-5ED396A07B33}"/>
              </a:ext>
            </a:extLst>
          </p:cNvPr>
          <p:cNvSpPr>
            <a:spLocks noGrp="1"/>
          </p:cNvSpPr>
          <p:nvPr>
            <p:ph type="title"/>
          </p:nvPr>
        </p:nvSpPr>
        <p:spPr>
          <a:xfrm>
            <a:off x="395511" y="125686"/>
            <a:ext cx="7237412" cy="1266825"/>
          </a:xfrm>
        </p:spPr>
        <p:txBody>
          <a:bodyPr/>
          <a:lstStyle/>
          <a:p>
            <a:r>
              <a:rPr lang="en-US" dirty="0"/>
              <a:t>Existing IMD Datasets</a:t>
            </a:r>
            <a:endParaRPr lang="en-IN" dirty="0"/>
          </a:p>
        </p:txBody>
      </p:sp>
      <p:sp>
        <p:nvSpPr>
          <p:cNvPr id="3" name="Date Placeholder 2">
            <a:extLst>
              <a:ext uri="{FF2B5EF4-FFF2-40B4-BE49-F238E27FC236}">
                <a16:creationId xmlns:a16="http://schemas.microsoft.com/office/drawing/2014/main" id="{3560E55B-EFAD-5CED-7F9B-7C11039C450B}"/>
              </a:ext>
            </a:extLst>
          </p:cNvPr>
          <p:cNvSpPr>
            <a:spLocks noGrp="1"/>
          </p:cNvSpPr>
          <p:nvPr>
            <p:ph type="dt" sz="half" idx="10"/>
          </p:nvPr>
        </p:nvSpPr>
        <p:spPr/>
        <p:txBody>
          <a:bodyPr/>
          <a:lstStyle/>
          <a:p>
            <a:r>
              <a:rPr lang="en-IN" dirty="0"/>
              <a:t>02-12-2024</a:t>
            </a:r>
            <a:endParaRPr lang="en-GB" dirty="0"/>
          </a:p>
        </p:txBody>
      </p:sp>
      <p:sp>
        <p:nvSpPr>
          <p:cNvPr id="4" name="Slide Number Placeholder 3">
            <a:extLst>
              <a:ext uri="{FF2B5EF4-FFF2-40B4-BE49-F238E27FC236}">
                <a16:creationId xmlns:a16="http://schemas.microsoft.com/office/drawing/2014/main" id="{60191225-586F-83C3-6238-B40ABAF55546}"/>
              </a:ext>
            </a:extLst>
          </p:cNvPr>
          <p:cNvSpPr>
            <a:spLocks noGrp="1"/>
          </p:cNvSpPr>
          <p:nvPr>
            <p:ph type="sldNum" sz="quarter" idx="11"/>
          </p:nvPr>
        </p:nvSpPr>
        <p:spPr/>
        <p:txBody>
          <a:bodyPr/>
          <a:lstStyle/>
          <a:p>
            <a:fld id="{E40EF9DD-2A99-456A-A3B2-D133EC7087A0}" type="slidenum">
              <a:rPr lang="en-GB" smtClean="0"/>
              <a:pPr/>
              <a:t>4</a:t>
            </a:fld>
            <a:endParaRPr lang="en-GB" sz="1600">
              <a:solidFill>
                <a:schemeClr val="tx1"/>
              </a:solidFill>
            </a:endParaRPr>
          </a:p>
        </p:txBody>
      </p:sp>
      <p:pic>
        <p:nvPicPr>
          <p:cNvPr id="6" name="Picture 5">
            <a:extLst>
              <a:ext uri="{FF2B5EF4-FFF2-40B4-BE49-F238E27FC236}">
                <a16:creationId xmlns:a16="http://schemas.microsoft.com/office/drawing/2014/main" id="{09383865-BFA7-578A-4AB7-2C8D4C4E14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653" y="1205806"/>
            <a:ext cx="3797850" cy="2244853"/>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B2C76C03-3B6C-8DB4-42F6-7696F1C86525}"/>
              </a:ext>
            </a:extLst>
          </p:cNvPr>
          <p:cNvSpPr txBox="1"/>
          <p:nvPr/>
        </p:nvSpPr>
        <p:spPr>
          <a:xfrm>
            <a:off x="578501" y="3567603"/>
            <a:ext cx="3263586" cy="276999"/>
          </a:xfrm>
          <a:prstGeom prst="rect">
            <a:avLst/>
          </a:prstGeom>
          <a:noFill/>
        </p:spPr>
        <p:txBody>
          <a:bodyPr wrap="none" rtlCol="0">
            <a:spAutoFit/>
          </a:bodyPr>
          <a:lstStyle/>
          <a:p>
            <a:r>
              <a:rPr lang="en-US" sz="1200" dirty="0"/>
              <a:t>Figure 3: Annual mean temp series for 1901-2021</a:t>
            </a:r>
            <a:endParaRPr lang="en-IN" sz="1200" dirty="0"/>
          </a:p>
        </p:txBody>
      </p:sp>
      <p:pic>
        <p:nvPicPr>
          <p:cNvPr id="9" name="Picture 8">
            <a:extLst>
              <a:ext uri="{FF2B5EF4-FFF2-40B4-BE49-F238E27FC236}">
                <a16:creationId xmlns:a16="http://schemas.microsoft.com/office/drawing/2014/main" id="{6A6DE81D-FE64-87E7-07D5-E056492765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902" y="4044674"/>
            <a:ext cx="4743515" cy="2454699"/>
          </a:xfrm>
          <a:prstGeom prst="rect">
            <a:avLst/>
          </a:prstGeom>
          <a:ln>
            <a:noFill/>
          </a:ln>
          <a:effectLst>
            <a:outerShdw blurRad="190500" algn="tl" rotWithShape="0">
              <a:srgbClr val="000000">
                <a:alpha val="70000"/>
              </a:srgbClr>
            </a:outerShdw>
          </a:effectLst>
        </p:spPr>
      </p:pic>
      <p:sp>
        <p:nvSpPr>
          <p:cNvPr id="10" name="TextBox 9">
            <a:extLst>
              <a:ext uri="{FF2B5EF4-FFF2-40B4-BE49-F238E27FC236}">
                <a16:creationId xmlns:a16="http://schemas.microsoft.com/office/drawing/2014/main" id="{04A78FCB-2200-6496-3642-A44783290D88}"/>
              </a:ext>
            </a:extLst>
          </p:cNvPr>
          <p:cNvSpPr txBox="1"/>
          <p:nvPr/>
        </p:nvSpPr>
        <p:spPr>
          <a:xfrm>
            <a:off x="652735" y="6665694"/>
            <a:ext cx="4453848" cy="646331"/>
          </a:xfrm>
          <a:prstGeom prst="rect">
            <a:avLst/>
          </a:prstGeom>
          <a:noFill/>
        </p:spPr>
        <p:txBody>
          <a:bodyPr wrap="none" rtlCol="0">
            <a:spAutoFit/>
          </a:bodyPr>
          <a:lstStyle/>
          <a:p>
            <a:r>
              <a:rPr lang="en-US" sz="1200" dirty="0"/>
              <a:t>Figure 5: </a:t>
            </a:r>
            <a:r>
              <a:rPr lang="en-US" sz="1200" i="0" dirty="0">
                <a:effectLst/>
                <a:latin typeface="robotoregular"/>
              </a:rPr>
              <a:t>Monthly, Seasonal and Annual Minimum Temperature </a:t>
            </a:r>
          </a:p>
          <a:p>
            <a:r>
              <a:rPr lang="en-US" sz="1200" dirty="0">
                <a:latin typeface="robotoregular"/>
              </a:rPr>
              <a:t>              </a:t>
            </a:r>
            <a:r>
              <a:rPr lang="en-US" sz="1200" i="0" dirty="0">
                <a:effectLst/>
                <a:latin typeface="robotoregular"/>
              </a:rPr>
              <a:t>Series from 1901 to 2019</a:t>
            </a:r>
          </a:p>
          <a:p>
            <a:endParaRPr lang="en-IN" sz="1200" dirty="0"/>
          </a:p>
        </p:txBody>
      </p:sp>
      <p:pic>
        <p:nvPicPr>
          <p:cNvPr id="12" name="Picture 11">
            <a:extLst>
              <a:ext uri="{FF2B5EF4-FFF2-40B4-BE49-F238E27FC236}">
                <a16:creationId xmlns:a16="http://schemas.microsoft.com/office/drawing/2014/main" id="{699A8E3E-8572-48C0-3205-8DF785DDDC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7999" y="1214588"/>
            <a:ext cx="3600400" cy="2236071"/>
          </a:xfrm>
          <a:prstGeom prst="rect">
            <a:avLst/>
          </a:prstGeom>
          <a:ln>
            <a:noFill/>
          </a:ln>
          <a:effectLst>
            <a:outerShdw blurRad="190500" algn="tl" rotWithShape="0">
              <a:srgbClr val="000000">
                <a:alpha val="70000"/>
              </a:srgbClr>
            </a:outerShdw>
          </a:effectLst>
        </p:spPr>
      </p:pic>
      <p:sp>
        <p:nvSpPr>
          <p:cNvPr id="13" name="TextBox 12">
            <a:extLst>
              <a:ext uri="{FF2B5EF4-FFF2-40B4-BE49-F238E27FC236}">
                <a16:creationId xmlns:a16="http://schemas.microsoft.com/office/drawing/2014/main" id="{EE49DC1E-5000-C544-397A-F73EC4E704B6}"/>
              </a:ext>
            </a:extLst>
          </p:cNvPr>
          <p:cNvSpPr txBox="1"/>
          <p:nvPr/>
        </p:nvSpPr>
        <p:spPr>
          <a:xfrm>
            <a:off x="4715991" y="3524103"/>
            <a:ext cx="5256583" cy="646331"/>
          </a:xfrm>
          <a:prstGeom prst="rect">
            <a:avLst/>
          </a:prstGeom>
          <a:noFill/>
        </p:spPr>
        <p:txBody>
          <a:bodyPr wrap="square" rtlCol="0">
            <a:spAutoFit/>
          </a:bodyPr>
          <a:lstStyle/>
          <a:p>
            <a:r>
              <a:rPr lang="en-US" sz="1200" dirty="0"/>
              <a:t>Figure 4: </a:t>
            </a:r>
            <a:r>
              <a:rPr lang="en-US" sz="1200" i="0" dirty="0">
                <a:effectLst/>
                <a:latin typeface="robotoregular"/>
              </a:rPr>
              <a:t>Rainfall in NE India and its departure from </a:t>
            </a:r>
          </a:p>
          <a:p>
            <a:r>
              <a:rPr lang="en-US" sz="1200" i="0" dirty="0">
                <a:effectLst/>
                <a:latin typeface="robotoregular"/>
              </a:rPr>
              <a:t>              normal.</a:t>
            </a:r>
          </a:p>
          <a:p>
            <a:endParaRPr lang="en-IN" sz="1200" dirty="0"/>
          </a:p>
        </p:txBody>
      </p:sp>
      <p:pic>
        <p:nvPicPr>
          <p:cNvPr id="15" name="Picture 14">
            <a:extLst>
              <a:ext uri="{FF2B5EF4-FFF2-40B4-BE49-F238E27FC236}">
                <a16:creationId xmlns:a16="http://schemas.microsoft.com/office/drawing/2014/main" id="{A0640652-5CCA-C1DB-F4F8-DB3823E4BD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24103" y="4044673"/>
            <a:ext cx="3920058" cy="2454699"/>
          </a:xfrm>
          <a:prstGeom prst="rect">
            <a:avLst/>
          </a:prstGeom>
          <a:ln>
            <a:noFill/>
          </a:ln>
          <a:effectLst>
            <a:outerShdw blurRad="190500" algn="tl" rotWithShape="0">
              <a:srgbClr val="000000">
                <a:alpha val="70000"/>
              </a:srgbClr>
            </a:outerShdw>
          </a:effectLst>
        </p:spPr>
      </p:pic>
      <p:sp>
        <p:nvSpPr>
          <p:cNvPr id="16" name="TextBox 15">
            <a:extLst>
              <a:ext uri="{FF2B5EF4-FFF2-40B4-BE49-F238E27FC236}">
                <a16:creationId xmlns:a16="http://schemas.microsoft.com/office/drawing/2014/main" id="{05E3E590-C7BE-84B3-A9AA-B18CED6436E8}"/>
              </a:ext>
            </a:extLst>
          </p:cNvPr>
          <p:cNvSpPr txBox="1"/>
          <p:nvPr/>
        </p:nvSpPr>
        <p:spPr>
          <a:xfrm>
            <a:off x="5947778" y="6643694"/>
            <a:ext cx="3551550" cy="646331"/>
          </a:xfrm>
          <a:prstGeom prst="rect">
            <a:avLst/>
          </a:prstGeom>
          <a:noFill/>
        </p:spPr>
        <p:txBody>
          <a:bodyPr wrap="none" rtlCol="0">
            <a:spAutoFit/>
          </a:bodyPr>
          <a:lstStyle/>
          <a:p>
            <a:pPr algn="l"/>
            <a:r>
              <a:rPr lang="en-US" sz="1200" dirty="0"/>
              <a:t>Figure 6: </a:t>
            </a:r>
            <a:r>
              <a:rPr lang="en-US" sz="1200" i="0" dirty="0">
                <a:effectLst/>
                <a:latin typeface="robotoregular"/>
              </a:rPr>
              <a:t>Seasonal and Annual Mean Temp Series</a:t>
            </a:r>
          </a:p>
          <a:p>
            <a:r>
              <a:rPr lang="en-US" sz="1200" i="0" dirty="0">
                <a:effectLst/>
                <a:latin typeface="robotoregular"/>
              </a:rPr>
              <a:t>               from 1901 to 2017</a:t>
            </a:r>
          </a:p>
          <a:p>
            <a:endParaRPr lang="en-IN" sz="1200" dirty="0"/>
          </a:p>
        </p:txBody>
      </p:sp>
    </p:spTree>
    <p:extLst>
      <p:ext uri="{BB962C8B-B14F-4D97-AF65-F5344CB8AC3E}">
        <p14:creationId xmlns:p14="http://schemas.microsoft.com/office/powerpoint/2010/main" val="3413599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58FEA-32DF-3583-A5E9-98B3158340FF}"/>
              </a:ext>
            </a:extLst>
          </p:cNvPr>
          <p:cNvSpPr>
            <a:spLocks noGrp="1"/>
          </p:cNvSpPr>
          <p:nvPr>
            <p:ph type="title"/>
          </p:nvPr>
        </p:nvSpPr>
        <p:spPr>
          <a:xfrm>
            <a:off x="323503" y="561656"/>
            <a:ext cx="7237412" cy="1266825"/>
          </a:xfrm>
        </p:spPr>
        <p:txBody>
          <a:bodyPr/>
          <a:lstStyle/>
          <a:p>
            <a:r>
              <a:rPr lang="en-US" dirty="0"/>
              <a:t>Federated Learning: A Decentralized Solution</a:t>
            </a:r>
            <a:endParaRPr lang="en-IN" dirty="0"/>
          </a:p>
        </p:txBody>
      </p:sp>
      <p:sp>
        <p:nvSpPr>
          <p:cNvPr id="3" name="Date Placeholder 2">
            <a:extLst>
              <a:ext uri="{FF2B5EF4-FFF2-40B4-BE49-F238E27FC236}">
                <a16:creationId xmlns:a16="http://schemas.microsoft.com/office/drawing/2014/main" id="{4972A05B-50C6-7717-5B54-0145601CA357}"/>
              </a:ext>
            </a:extLst>
          </p:cNvPr>
          <p:cNvSpPr>
            <a:spLocks noGrp="1"/>
          </p:cNvSpPr>
          <p:nvPr>
            <p:ph type="dt" sz="half" idx="10"/>
          </p:nvPr>
        </p:nvSpPr>
        <p:spPr/>
        <p:txBody>
          <a:bodyPr/>
          <a:lstStyle/>
          <a:p>
            <a:r>
              <a:rPr lang="en-IN" dirty="0"/>
              <a:t>02-12-2024</a:t>
            </a:r>
            <a:endParaRPr lang="en-GB" dirty="0"/>
          </a:p>
        </p:txBody>
      </p:sp>
      <p:sp>
        <p:nvSpPr>
          <p:cNvPr id="4" name="Slide Number Placeholder 3">
            <a:extLst>
              <a:ext uri="{FF2B5EF4-FFF2-40B4-BE49-F238E27FC236}">
                <a16:creationId xmlns:a16="http://schemas.microsoft.com/office/drawing/2014/main" id="{3909D40E-5916-DE5B-6562-4FEC9CA34596}"/>
              </a:ext>
            </a:extLst>
          </p:cNvPr>
          <p:cNvSpPr>
            <a:spLocks noGrp="1"/>
          </p:cNvSpPr>
          <p:nvPr>
            <p:ph type="sldNum" sz="quarter" idx="11"/>
          </p:nvPr>
        </p:nvSpPr>
        <p:spPr/>
        <p:txBody>
          <a:bodyPr/>
          <a:lstStyle/>
          <a:p>
            <a:fld id="{E40EF9DD-2A99-456A-A3B2-D133EC7087A0}" type="slidenum">
              <a:rPr lang="en-GB" smtClean="0"/>
              <a:pPr/>
              <a:t>5</a:t>
            </a:fld>
            <a:endParaRPr lang="en-GB" sz="1600">
              <a:solidFill>
                <a:schemeClr val="tx1"/>
              </a:solidFill>
            </a:endParaRPr>
          </a:p>
        </p:txBody>
      </p:sp>
      <p:sp>
        <p:nvSpPr>
          <p:cNvPr id="5" name="TextBox 4">
            <a:extLst>
              <a:ext uri="{FF2B5EF4-FFF2-40B4-BE49-F238E27FC236}">
                <a16:creationId xmlns:a16="http://schemas.microsoft.com/office/drawing/2014/main" id="{960F60BE-94AD-2D75-1E3E-7D4D375E99AF}"/>
              </a:ext>
            </a:extLst>
          </p:cNvPr>
          <p:cNvSpPr txBox="1"/>
          <p:nvPr/>
        </p:nvSpPr>
        <p:spPr>
          <a:xfrm>
            <a:off x="247931" y="3715002"/>
            <a:ext cx="2211229" cy="1200329"/>
          </a:xfrm>
          <a:prstGeom prst="rect">
            <a:avLst/>
          </a:prstGeom>
          <a:noFill/>
        </p:spPr>
        <p:txBody>
          <a:bodyPr wrap="square" rtlCol="0">
            <a:spAutoFit/>
          </a:bodyPr>
          <a:lstStyle/>
          <a:p>
            <a:r>
              <a:rPr lang="en-IN" b="1" dirty="0"/>
              <a:t>Introduction </a:t>
            </a:r>
          </a:p>
          <a:p>
            <a:r>
              <a:rPr lang="en-IN" b="1" dirty="0"/>
              <a:t>to Federated Learning:</a:t>
            </a:r>
          </a:p>
        </p:txBody>
      </p:sp>
      <p:graphicFrame>
        <p:nvGraphicFramePr>
          <p:cNvPr id="7" name="Diagram 6">
            <a:extLst>
              <a:ext uri="{FF2B5EF4-FFF2-40B4-BE49-F238E27FC236}">
                <a16:creationId xmlns:a16="http://schemas.microsoft.com/office/drawing/2014/main" id="{A3E89FE4-1760-B715-8391-A134CD7F64ED}"/>
              </a:ext>
            </a:extLst>
          </p:cNvPr>
          <p:cNvGraphicFramePr/>
          <p:nvPr>
            <p:extLst>
              <p:ext uri="{D42A27DB-BD31-4B8C-83A1-F6EECF244321}">
                <p14:modId xmlns:p14="http://schemas.microsoft.com/office/powerpoint/2010/main" val="3857007568"/>
              </p:ext>
            </p:extLst>
          </p:nvPr>
        </p:nvGraphicFramePr>
        <p:xfrm>
          <a:off x="0" y="2245290"/>
          <a:ext cx="6264696" cy="3959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8CD1B982-A4CC-72DD-81CA-91DF02AA73EC}"/>
              </a:ext>
            </a:extLst>
          </p:cNvPr>
          <p:cNvSpPr txBox="1"/>
          <p:nvPr/>
        </p:nvSpPr>
        <p:spPr>
          <a:xfrm>
            <a:off x="3709768" y="4022778"/>
            <a:ext cx="1445642" cy="584775"/>
          </a:xfrm>
          <a:prstGeom prst="rect">
            <a:avLst/>
          </a:prstGeom>
          <a:noFill/>
        </p:spPr>
        <p:txBody>
          <a:bodyPr wrap="square" rtlCol="0">
            <a:spAutoFit/>
          </a:bodyPr>
          <a:lstStyle/>
          <a:p>
            <a:r>
              <a:rPr lang="en-US" sz="1600" b="1" dirty="0"/>
              <a:t>Scalability</a:t>
            </a:r>
            <a:endParaRPr lang="en-IN" sz="1600" b="1" dirty="0"/>
          </a:p>
          <a:p>
            <a:endParaRPr lang="en-IN" sz="1600" b="1" dirty="0"/>
          </a:p>
        </p:txBody>
      </p:sp>
      <p:sp>
        <p:nvSpPr>
          <p:cNvPr id="9" name="TextBox 8">
            <a:extLst>
              <a:ext uri="{FF2B5EF4-FFF2-40B4-BE49-F238E27FC236}">
                <a16:creationId xmlns:a16="http://schemas.microsoft.com/office/drawing/2014/main" id="{2297D703-6EFC-AD6F-E0A8-C6A251679A1F}"/>
              </a:ext>
            </a:extLst>
          </p:cNvPr>
          <p:cNvSpPr txBox="1"/>
          <p:nvPr/>
        </p:nvSpPr>
        <p:spPr>
          <a:xfrm>
            <a:off x="2771775" y="2787405"/>
            <a:ext cx="1394934" cy="584775"/>
          </a:xfrm>
          <a:prstGeom prst="rect">
            <a:avLst/>
          </a:prstGeom>
          <a:noFill/>
        </p:spPr>
        <p:txBody>
          <a:bodyPr wrap="none" rtlCol="0">
            <a:spAutoFit/>
          </a:bodyPr>
          <a:lstStyle/>
          <a:p>
            <a:r>
              <a:rPr lang="en-US" sz="1600" b="1" dirty="0">
                <a:solidFill>
                  <a:schemeClr val="tx1"/>
                </a:solidFill>
              </a:rPr>
              <a:t>Decentralized</a:t>
            </a:r>
            <a:endParaRPr lang="en-IN" sz="1600" b="1" dirty="0">
              <a:solidFill>
                <a:schemeClr val="tx1"/>
              </a:solidFill>
            </a:endParaRPr>
          </a:p>
          <a:p>
            <a:endParaRPr lang="en-IN" sz="1600" dirty="0"/>
          </a:p>
        </p:txBody>
      </p:sp>
      <p:sp>
        <p:nvSpPr>
          <p:cNvPr id="10" name="TextBox 9">
            <a:extLst>
              <a:ext uri="{FF2B5EF4-FFF2-40B4-BE49-F238E27FC236}">
                <a16:creationId xmlns:a16="http://schemas.microsoft.com/office/drawing/2014/main" id="{C6760104-0D80-CF30-602A-CE9ACAB91E31}"/>
              </a:ext>
            </a:extLst>
          </p:cNvPr>
          <p:cNvSpPr txBox="1"/>
          <p:nvPr/>
        </p:nvSpPr>
        <p:spPr>
          <a:xfrm>
            <a:off x="5155410" y="2383028"/>
            <a:ext cx="4674613" cy="338554"/>
          </a:xfrm>
          <a:prstGeom prst="rect">
            <a:avLst/>
          </a:prstGeom>
          <a:noFill/>
        </p:spPr>
        <p:txBody>
          <a:bodyPr wrap="none" rtlCol="0">
            <a:spAutoFit/>
          </a:bodyPr>
          <a:lstStyle/>
          <a:p>
            <a:r>
              <a:rPr lang="en-US" sz="1600" b="1" u="sng" dirty="0"/>
              <a:t>Why Federated Learning for Weather Monitoring?</a:t>
            </a:r>
            <a:endParaRPr lang="en-IN" sz="1600" b="1" u="sng" dirty="0"/>
          </a:p>
        </p:txBody>
      </p:sp>
      <p:sp>
        <p:nvSpPr>
          <p:cNvPr id="12" name="Rectangle 1">
            <a:extLst>
              <a:ext uri="{FF2B5EF4-FFF2-40B4-BE49-F238E27FC236}">
                <a16:creationId xmlns:a16="http://schemas.microsoft.com/office/drawing/2014/main" id="{B227E81A-2DD5-EDDB-DCAE-61047B1C49B9}"/>
              </a:ext>
            </a:extLst>
          </p:cNvPr>
          <p:cNvSpPr>
            <a:spLocks noChangeArrowheads="1"/>
          </p:cNvSpPr>
          <p:nvPr/>
        </p:nvSpPr>
        <p:spPr bwMode="auto">
          <a:xfrm>
            <a:off x="5387851" y="2753437"/>
            <a:ext cx="450058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j-lt"/>
              </a:rPr>
              <a:t> </a:t>
            </a:r>
            <a:r>
              <a:rPr kumimoji="0" lang="en-US" altLang="en-US" sz="1600" b="1" i="0" u="none" strike="noStrike" cap="none" normalizeH="0" baseline="0" dirty="0">
                <a:ln>
                  <a:noFill/>
                </a:ln>
                <a:solidFill>
                  <a:schemeClr val="tx1"/>
                </a:solidFill>
                <a:effectLst/>
                <a:latin typeface="+mj-lt"/>
              </a:rPr>
              <a:t>Enhances privacy </a:t>
            </a:r>
            <a:r>
              <a:rPr kumimoji="0" lang="en-US" altLang="en-US" sz="1600" b="0" i="0" u="none" strike="noStrike" cap="none" normalizeH="0" baseline="0" dirty="0">
                <a:ln>
                  <a:noFill/>
                </a:ln>
                <a:solidFill>
                  <a:schemeClr val="tx1"/>
                </a:solidFill>
                <a:effectLst/>
                <a:latin typeface="+mj-lt"/>
              </a:rPr>
              <a:t>by keeping sensitive weather data local.</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j-lt"/>
              </a:rPr>
              <a:t> Enables region-specific training for </a:t>
            </a:r>
            <a:r>
              <a:rPr kumimoji="0" lang="en-US" altLang="en-US" sz="1600" b="1" i="0" u="none" strike="noStrike" cap="none" normalizeH="0" baseline="0" dirty="0">
                <a:ln>
                  <a:noFill/>
                </a:ln>
                <a:solidFill>
                  <a:schemeClr val="tx1"/>
                </a:solidFill>
                <a:effectLst/>
                <a:latin typeface="+mj-lt"/>
              </a:rPr>
              <a:t>localized and accurate forecasts</a:t>
            </a:r>
            <a:r>
              <a:rPr kumimoji="0" lang="en-US" altLang="en-US" sz="1600"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j-lt"/>
              </a:rPr>
              <a:t> Handles </a:t>
            </a:r>
            <a:r>
              <a:rPr kumimoji="0" lang="en-US" altLang="en-US" sz="1600" b="1" i="0" u="none" strike="noStrike" cap="none" normalizeH="0" baseline="0" dirty="0">
                <a:ln>
                  <a:noFill/>
                </a:ln>
                <a:solidFill>
                  <a:schemeClr val="tx1"/>
                </a:solidFill>
                <a:effectLst/>
                <a:latin typeface="+mj-lt"/>
              </a:rPr>
              <a:t>heterogeneous data</a:t>
            </a:r>
            <a:r>
              <a:rPr kumimoji="0" lang="en-US" altLang="en-US" sz="1600" b="0" i="0" u="none" strike="noStrike" cap="none" normalizeH="0" baseline="0" dirty="0">
                <a:ln>
                  <a:noFill/>
                </a:ln>
                <a:solidFill>
                  <a:schemeClr val="tx1"/>
                </a:solidFill>
                <a:effectLst/>
                <a:latin typeface="+mj-lt"/>
              </a:rPr>
              <a:t> from diverse weather stations effectively.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j-lt"/>
              </a:rPr>
              <a:t> </a:t>
            </a:r>
            <a:r>
              <a:rPr kumimoji="0" lang="en-US" altLang="en-US" sz="1600" b="1" i="0" u="none" strike="noStrike" cap="none" normalizeH="0" baseline="0" dirty="0">
                <a:ln>
                  <a:noFill/>
                </a:ln>
                <a:solidFill>
                  <a:schemeClr val="tx1"/>
                </a:solidFill>
                <a:effectLst/>
                <a:latin typeface="+mj-lt"/>
              </a:rPr>
              <a:t>Scales easily</a:t>
            </a:r>
            <a:r>
              <a:rPr kumimoji="0" lang="en-US" altLang="en-US" sz="1600" b="0" i="0" u="none" strike="noStrike" cap="none" normalizeH="0" baseline="0" dirty="0">
                <a:ln>
                  <a:noFill/>
                </a:ln>
                <a:solidFill>
                  <a:schemeClr val="tx1"/>
                </a:solidFill>
                <a:effectLst/>
                <a:latin typeface="+mj-lt"/>
              </a:rPr>
              <a:t> to accommodate new weather stations </a:t>
            </a:r>
          </a:p>
        </p:txBody>
      </p:sp>
    </p:spTree>
    <p:extLst>
      <p:ext uri="{BB962C8B-B14F-4D97-AF65-F5344CB8AC3E}">
        <p14:creationId xmlns:p14="http://schemas.microsoft.com/office/powerpoint/2010/main" val="2379941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87C00-3A4B-DFE4-111A-9BCE549B00ED}"/>
              </a:ext>
            </a:extLst>
          </p:cNvPr>
          <p:cNvSpPr>
            <a:spLocks noGrp="1"/>
          </p:cNvSpPr>
          <p:nvPr>
            <p:ph type="title"/>
          </p:nvPr>
        </p:nvSpPr>
        <p:spPr/>
        <p:txBody>
          <a:bodyPr/>
          <a:lstStyle/>
          <a:p>
            <a:r>
              <a:rPr lang="en-US" dirty="0"/>
              <a:t>Literature Review</a:t>
            </a:r>
            <a:endParaRPr lang="en-IN" dirty="0"/>
          </a:p>
        </p:txBody>
      </p:sp>
      <p:sp>
        <p:nvSpPr>
          <p:cNvPr id="3" name="Date Placeholder 2">
            <a:extLst>
              <a:ext uri="{FF2B5EF4-FFF2-40B4-BE49-F238E27FC236}">
                <a16:creationId xmlns:a16="http://schemas.microsoft.com/office/drawing/2014/main" id="{EC0A06A7-82FF-545D-E0E7-FCB266051DE0}"/>
              </a:ext>
            </a:extLst>
          </p:cNvPr>
          <p:cNvSpPr>
            <a:spLocks noGrp="1"/>
          </p:cNvSpPr>
          <p:nvPr>
            <p:ph type="dt" sz="half" idx="10"/>
          </p:nvPr>
        </p:nvSpPr>
        <p:spPr/>
        <p:txBody>
          <a:bodyPr/>
          <a:lstStyle/>
          <a:p>
            <a:r>
              <a:rPr lang="en-IN"/>
              <a:t>26-09-2019</a:t>
            </a:r>
            <a:endParaRPr lang="en-GB" dirty="0"/>
          </a:p>
        </p:txBody>
      </p:sp>
      <p:sp>
        <p:nvSpPr>
          <p:cNvPr id="4" name="Slide Number Placeholder 3">
            <a:extLst>
              <a:ext uri="{FF2B5EF4-FFF2-40B4-BE49-F238E27FC236}">
                <a16:creationId xmlns:a16="http://schemas.microsoft.com/office/drawing/2014/main" id="{42DB39D9-21EE-20D3-A8E5-8E89A62F9391}"/>
              </a:ext>
            </a:extLst>
          </p:cNvPr>
          <p:cNvSpPr>
            <a:spLocks noGrp="1"/>
          </p:cNvSpPr>
          <p:nvPr>
            <p:ph type="sldNum" sz="quarter" idx="11"/>
          </p:nvPr>
        </p:nvSpPr>
        <p:spPr/>
        <p:txBody>
          <a:bodyPr/>
          <a:lstStyle/>
          <a:p>
            <a:fld id="{E40EF9DD-2A99-456A-A3B2-D133EC7087A0}" type="slidenum">
              <a:rPr lang="en-GB" smtClean="0"/>
              <a:pPr/>
              <a:t>6</a:t>
            </a:fld>
            <a:endParaRPr lang="en-GB" sz="1600">
              <a:solidFill>
                <a:schemeClr val="tx1"/>
              </a:solidFill>
            </a:endParaRPr>
          </a:p>
        </p:txBody>
      </p:sp>
      <p:graphicFrame>
        <p:nvGraphicFramePr>
          <p:cNvPr id="5" name="Table 4">
            <a:extLst>
              <a:ext uri="{FF2B5EF4-FFF2-40B4-BE49-F238E27FC236}">
                <a16:creationId xmlns:a16="http://schemas.microsoft.com/office/drawing/2014/main" id="{A97DDAE6-B4AC-2930-F841-56440EE9608F}"/>
              </a:ext>
            </a:extLst>
          </p:cNvPr>
          <p:cNvGraphicFramePr>
            <a:graphicFrameLocks noGrp="1"/>
          </p:cNvGraphicFramePr>
          <p:nvPr>
            <p:extLst>
              <p:ext uri="{D42A27DB-BD31-4B8C-83A1-F6EECF244321}">
                <p14:modId xmlns:p14="http://schemas.microsoft.com/office/powerpoint/2010/main" val="1209227881"/>
              </p:ext>
            </p:extLst>
          </p:nvPr>
        </p:nvGraphicFramePr>
        <p:xfrm>
          <a:off x="827559" y="1853878"/>
          <a:ext cx="7667627" cy="4297680"/>
        </p:xfrm>
        <a:graphic>
          <a:graphicData uri="http://schemas.openxmlformats.org/drawingml/2006/table">
            <a:tbl>
              <a:tblPr firstRow="1" bandRow="1">
                <a:tableStyleId>{5C22544A-7EE6-4342-B048-85BDC9FD1C3A}</a:tableStyleId>
              </a:tblPr>
              <a:tblGrid>
                <a:gridCol w="1713884">
                  <a:extLst>
                    <a:ext uri="{9D8B030D-6E8A-4147-A177-3AD203B41FA5}">
                      <a16:colId xmlns:a16="http://schemas.microsoft.com/office/drawing/2014/main" val="1222268809"/>
                    </a:ext>
                  </a:extLst>
                </a:gridCol>
                <a:gridCol w="1984581">
                  <a:extLst>
                    <a:ext uri="{9D8B030D-6E8A-4147-A177-3AD203B41FA5}">
                      <a16:colId xmlns:a16="http://schemas.microsoft.com/office/drawing/2014/main" val="2006345718"/>
                    </a:ext>
                  </a:extLst>
                </a:gridCol>
                <a:gridCol w="1984581">
                  <a:extLst>
                    <a:ext uri="{9D8B030D-6E8A-4147-A177-3AD203B41FA5}">
                      <a16:colId xmlns:a16="http://schemas.microsoft.com/office/drawing/2014/main" val="2537301399"/>
                    </a:ext>
                  </a:extLst>
                </a:gridCol>
                <a:gridCol w="1984581">
                  <a:extLst>
                    <a:ext uri="{9D8B030D-6E8A-4147-A177-3AD203B41FA5}">
                      <a16:colId xmlns:a16="http://schemas.microsoft.com/office/drawing/2014/main" val="2391146266"/>
                    </a:ext>
                  </a:extLst>
                </a:gridCol>
              </a:tblGrid>
              <a:tr h="370840">
                <a:tc>
                  <a:txBody>
                    <a:bodyPr/>
                    <a:lstStyle/>
                    <a:p>
                      <a:pPr algn="ctr"/>
                      <a:r>
                        <a:rPr lang="en-IN" b="1" dirty="0">
                          <a:solidFill>
                            <a:schemeClr val="tx1"/>
                          </a:solidFill>
                        </a:rPr>
                        <a:t>Category</a:t>
                      </a:r>
                    </a:p>
                  </a:txBody>
                  <a:tcPr/>
                </a:tc>
                <a:tc>
                  <a:txBody>
                    <a:bodyPr/>
                    <a:lstStyle/>
                    <a:p>
                      <a:pPr algn="ctr"/>
                      <a:r>
                        <a:rPr lang="en-IN" b="1" dirty="0">
                          <a:solidFill>
                            <a:schemeClr val="tx1"/>
                          </a:solidFill>
                        </a:rPr>
                        <a:t>Author(s)</a:t>
                      </a:r>
                    </a:p>
                  </a:txBody>
                  <a:tcPr/>
                </a:tc>
                <a:tc>
                  <a:txBody>
                    <a:bodyPr/>
                    <a:lstStyle/>
                    <a:p>
                      <a:pPr algn="ctr"/>
                      <a:r>
                        <a:rPr lang="en-IN" b="1" dirty="0">
                          <a:solidFill>
                            <a:schemeClr val="tx1"/>
                          </a:solidFill>
                        </a:rPr>
                        <a:t>Year</a:t>
                      </a:r>
                    </a:p>
                  </a:txBody>
                  <a:tcPr/>
                </a:tc>
                <a:tc>
                  <a:txBody>
                    <a:bodyPr/>
                    <a:lstStyle/>
                    <a:p>
                      <a:pPr algn="ctr"/>
                      <a:r>
                        <a:rPr lang="en-IN" b="1" dirty="0">
                          <a:solidFill>
                            <a:schemeClr val="tx1"/>
                          </a:solidFill>
                        </a:rPr>
                        <a:t>Key Contributions</a:t>
                      </a:r>
                    </a:p>
                  </a:txBody>
                  <a:tcPr/>
                </a:tc>
                <a:extLst>
                  <a:ext uri="{0D108BD9-81ED-4DB2-BD59-A6C34878D82A}">
                    <a16:rowId xmlns:a16="http://schemas.microsoft.com/office/drawing/2014/main" val="2660560554"/>
                  </a:ext>
                </a:extLst>
              </a:tr>
              <a:tr h="370840">
                <a:tc>
                  <a:txBody>
                    <a:bodyPr/>
                    <a:lstStyle/>
                    <a:p>
                      <a:pPr algn="ctr"/>
                      <a:r>
                        <a:rPr lang="en-IN" b="0" dirty="0"/>
                        <a:t>FL Reviews</a:t>
                      </a:r>
                    </a:p>
                  </a:txBody>
                  <a:tcPr/>
                </a:tc>
                <a:tc>
                  <a:txBody>
                    <a:bodyPr/>
                    <a:lstStyle/>
                    <a:p>
                      <a:pPr algn="ctr"/>
                      <a:r>
                        <a:rPr lang="en-IN" b="0" dirty="0"/>
                        <a:t>Wen et al.[5], </a:t>
                      </a:r>
                      <a:r>
                        <a:rPr lang="en-IN" b="0" dirty="0" err="1"/>
                        <a:t>Banabilah</a:t>
                      </a:r>
                      <a:r>
                        <a:rPr lang="en-IN" b="0" dirty="0"/>
                        <a:t>[6]</a:t>
                      </a:r>
                    </a:p>
                  </a:txBody>
                  <a:tcPr/>
                </a:tc>
                <a:tc>
                  <a:txBody>
                    <a:bodyPr/>
                    <a:lstStyle/>
                    <a:p>
                      <a:pPr algn="ctr"/>
                      <a:r>
                        <a:rPr lang="en-IN" b="0" dirty="0"/>
                        <a:t>2023, 2022</a:t>
                      </a:r>
                    </a:p>
                  </a:txBody>
                  <a:tcPr/>
                </a:tc>
                <a:tc>
                  <a:txBody>
                    <a:bodyPr/>
                    <a:lstStyle/>
                    <a:p>
                      <a:pPr algn="ctr"/>
                      <a:r>
                        <a:rPr lang="en-US" b="0" dirty="0"/>
                        <a:t>Evolution of FL, IoT applications</a:t>
                      </a:r>
                      <a:endParaRPr lang="en-IN" b="0" dirty="0"/>
                    </a:p>
                  </a:txBody>
                  <a:tcPr/>
                </a:tc>
                <a:extLst>
                  <a:ext uri="{0D108BD9-81ED-4DB2-BD59-A6C34878D82A}">
                    <a16:rowId xmlns:a16="http://schemas.microsoft.com/office/drawing/2014/main" val="57612996"/>
                  </a:ext>
                </a:extLst>
              </a:tr>
              <a:tr h="370840">
                <a:tc>
                  <a:txBody>
                    <a:bodyPr/>
                    <a:lstStyle/>
                    <a:p>
                      <a:pPr algn="ctr"/>
                      <a:r>
                        <a:rPr lang="en-IN" b="0" dirty="0"/>
                        <a:t>Frameworks</a:t>
                      </a:r>
                    </a:p>
                  </a:txBody>
                  <a:tcPr/>
                </a:tc>
                <a:tc>
                  <a:txBody>
                    <a:bodyPr/>
                    <a:lstStyle/>
                    <a:p>
                      <a:pPr algn="ctr"/>
                      <a:r>
                        <a:rPr lang="en-IN" b="0" dirty="0"/>
                        <a:t>He et al.[12]</a:t>
                      </a:r>
                    </a:p>
                  </a:txBody>
                  <a:tcPr/>
                </a:tc>
                <a:tc>
                  <a:txBody>
                    <a:bodyPr/>
                    <a:lstStyle/>
                    <a:p>
                      <a:pPr algn="ctr"/>
                      <a:r>
                        <a:rPr lang="en-IN" b="0" dirty="0"/>
                        <a:t>2021, 2020</a:t>
                      </a:r>
                    </a:p>
                  </a:txBody>
                  <a:tcPr/>
                </a:tc>
                <a:tc>
                  <a:txBody>
                    <a:bodyPr/>
                    <a:lstStyle/>
                    <a:p>
                      <a:pPr algn="ctr"/>
                      <a:r>
                        <a:rPr lang="en-US" b="0" dirty="0"/>
                        <a:t>Flower for scalability, </a:t>
                      </a:r>
                      <a:r>
                        <a:rPr lang="en-US" b="0" dirty="0" err="1"/>
                        <a:t>FedML</a:t>
                      </a:r>
                      <a:r>
                        <a:rPr lang="en-US" b="0" dirty="0"/>
                        <a:t> for benchmarks</a:t>
                      </a:r>
                      <a:endParaRPr lang="en-IN" b="0" dirty="0"/>
                    </a:p>
                  </a:txBody>
                  <a:tcPr/>
                </a:tc>
                <a:extLst>
                  <a:ext uri="{0D108BD9-81ED-4DB2-BD59-A6C34878D82A}">
                    <a16:rowId xmlns:a16="http://schemas.microsoft.com/office/drawing/2014/main" val="1269425262"/>
                  </a:ext>
                </a:extLst>
              </a:tr>
              <a:tr h="370840">
                <a:tc>
                  <a:txBody>
                    <a:bodyPr/>
                    <a:lstStyle/>
                    <a:p>
                      <a:pPr algn="ctr"/>
                      <a:r>
                        <a:rPr lang="en-IN" b="0" dirty="0"/>
                        <a:t>Strategies</a:t>
                      </a:r>
                    </a:p>
                  </a:txBody>
                  <a:tcPr/>
                </a:tc>
                <a:tc>
                  <a:txBody>
                    <a:bodyPr/>
                    <a:lstStyle/>
                    <a:p>
                      <a:pPr algn="ctr"/>
                      <a:r>
                        <a:rPr lang="en-IN" b="0" dirty="0" err="1"/>
                        <a:t>Konečny</a:t>
                      </a:r>
                      <a:r>
                        <a:rPr lang="en-IN" b="0" dirty="0"/>
                        <a:t>́ et al.[11]</a:t>
                      </a:r>
                    </a:p>
                    <a:p>
                      <a:pPr algn="ctr"/>
                      <a:r>
                        <a:rPr lang="en-IN" b="0" dirty="0"/>
                        <a:t>, Rodio et al.[13]</a:t>
                      </a:r>
                    </a:p>
                  </a:txBody>
                  <a:tcPr/>
                </a:tc>
                <a:tc>
                  <a:txBody>
                    <a:bodyPr/>
                    <a:lstStyle/>
                    <a:p>
                      <a:pPr algn="ctr"/>
                      <a:r>
                        <a:rPr lang="en-IN" b="0" dirty="0"/>
                        <a:t>2023,2018</a:t>
                      </a:r>
                    </a:p>
                  </a:txBody>
                  <a:tcPr/>
                </a:tc>
                <a:tc>
                  <a:txBody>
                    <a:bodyPr/>
                    <a:lstStyle/>
                    <a:p>
                      <a:pPr algn="ctr"/>
                      <a:r>
                        <a:rPr lang="en-US" b="0" dirty="0" err="1"/>
                        <a:t>FedAvg</a:t>
                      </a:r>
                      <a:r>
                        <a:rPr lang="en-US" b="0" dirty="0"/>
                        <a:t> efficiency, CA-Fed addressing heterogeneity</a:t>
                      </a:r>
                      <a:endParaRPr lang="en-IN" b="0" dirty="0"/>
                    </a:p>
                  </a:txBody>
                  <a:tcPr/>
                </a:tc>
                <a:extLst>
                  <a:ext uri="{0D108BD9-81ED-4DB2-BD59-A6C34878D82A}">
                    <a16:rowId xmlns:a16="http://schemas.microsoft.com/office/drawing/2014/main" val="240655488"/>
                  </a:ext>
                </a:extLst>
              </a:tr>
              <a:tr h="370840">
                <a:tc>
                  <a:txBody>
                    <a:bodyPr/>
                    <a:lstStyle/>
                    <a:p>
                      <a:pPr algn="ctr"/>
                      <a:r>
                        <a:rPr lang="en-IN" b="0" dirty="0"/>
                        <a:t>Weather Data</a:t>
                      </a:r>
                    </a:p>
                  </a:txBody>
                  <a:tcPr/>
                </a:tc>
                <a:tc>
                  <a:txBody>
                    <a:bodyPr/>
                    <a:lstStyle/>
                    <a:p>
                      <a:pPr algn="ctr"/>
                      <a:r>
                        <a:rPr lang="en-IN" b="0" dirty="0"/>
                        <a:t>Fu et al.[14], </a:t>
                      </a:r>
                    </a:p>
                  </a:txBody>
                  <a:tcPr/>
                </a:tc>
                <a:tc>
                  <a:txBody>
                    <a:bodyPr/>
                    <a:lstStyle/>
                    <a:p>
                      <a:pPr algn="ctr"/>
                      <a:r>
                        <a:rPr lang="en-IN" b="0" dirty="0"/>
                        <a:t>2024</a:t>
                      </a:r>
                    </a:p>
                  </a:txBody>
                  <a:tcPr/>
                </a:tc>
                <a:tc>
                  <a:txBody>
                    <a:bodyPr/>
                    <a:lstStyle/>
                    <a:p>
                      <a:pPr algn="ctr"/>
                      <a:r>
                        <a:rPr lang="en-IN" b="0" dirty="0"/>
                        <a:t>CNN-LSTM for alerts, </a:t>
                      </a:r>
                      <a:r>
                        <a:rPr lang="en-IN" b="0" dirty="0" err="1"/>
                        <a:t>MetePFL</a:t>
                      </a:r>
                      <a:r>
                        <a:rPr lang="en-IN" b="0" dirty="0"/>
                        <a:t> for spatiotemporal predictions</a:t>
                      </a:r>
                    </a:p>
                  </a:txBody>
                  <a:tcPr/>
                </a:tc>
                <a:extLst>
                  <a:ext uri="{0D108BD9-81ED-4DB2-BD59-A6C34878D82A}">
                    <a16:rowId xmlns:a16="http://schemas.microsoft.com/office/drawing/2014/main" val="3762525337"/>
                  </a:ext>
                </a:extLst>
              </a:tr>
            </a:tbl>
          </a:graphicData>
        </a:graphic>
      </p:graphicFrame>
    </p:spTree>
    <p:extLst>
      <p:ext uri="{BB962C8B-B14F-4D97-AF65-F5344CB8AC3E}">
        <p14:creationId xmlns:p14="http://schemas.microsoft.com/office/powerpoint/2010/main" val="3904100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F953F-C13A-CC61-1050-66EC8BF4DBE4}"/>
              </a:ext>
            </a:extLst>
          </p:cNvPr>
          <p:cNvSpPr>
            <a:spLocks noGrp="1"/>
          </p:cNvSpPr>
          <p:nvPr>
            <p:ph type="title"/>
          </p:nvPr>
        </p:nvSpPr>
        <p:spPr/>
        <p:txBody>
          <a:bodyPr/>
          <a:lstStyle/>
          <a:p>
            <a:r>
              <a:rPr lang="en-IN" dirty="0"/>
              <a:t>Objectives of the Study</a:t>
            </a:r>
          </a:p>
        </p:txBody>
      </p:sp>
      <p:sp>
        <p:nvSpPr>
          <p:cNvPr id="3" name="Date Placeholder 2">
            <a:extLst>
              <a:ext uri="{FF2B5EF4-FFF2-40B4-BE49-F238E27FC236}">
                <a16:creationId xmlns:a16="http://schemas.microsoft.com/office/drawing/2014/main" id="{73A0CDC9-69B9-2EAA-A6FF-3DFCF87951FC}"/>
              </a:ext>
            </a:extLst>
          </p:cNvPr>
          <p:cNvSpPr>
            <a:spLocks noGrp="1"/>
          </p:cNvSpPr>
          <p:nvPr>
            <p:ph type="dt" sz="half" idx="10"/>
          </p:nvPr>
        </p:nvSpPr>
        <p:spPr/>
        <p:txBody>
          <a:bodyPr/>
          <a:lstStyle/>
          <a:p>
            <a:r>
              <a:rPr lang="en-IN" dirty="0"/>
              <a:t>02-12-2024</a:t>
            </a:r>
            <a:endParaRPr lang="en-GB" dirty="0"/>
          </a:p>
        </p:txBody>
      </p:sp>
      <p:sp>
        <p:nvSpPr>
          <p:cNvPr id="4" name="Slide Number Placeholder 3">
            <a:extLst>
              <a:ext uri="{FF2B5EF4-FFF2-40B4-BE49-F238E27FC236}">
                <a16:creationId xmlns:a16="http://schemas.microsoft.com/office/drawing/2014/main" id="{54EF55C8-063E-86DE-337D-8A537D5368F1}"/>
              </a:ext>
            </a:extLst>
          </p:cNvPr>
          <p:cNvSpPr>
            <a:spLocks noGrp="1"/>
          </p:cNvSpPr>
          <p:nvPr>
            <p:ph type="sldNum" sz="quarter" idx="11"/>
          </p:nvPr>
        </p:nvSpPr>
        <p:spPr/>
        <p:txBody>
          <a:bodyPr/>
          <a:lstStyle/>
          <a:p>
            <a:fld id="{E40EF9DD-2A99-456A-A3B2-D133EC7087A0}" type="slidenum">
              <a:rPr lang="en-GB" smtClean="0"/>
              <a:pPr/>
              <a:t>7</a:t>
            </a:fld>
            <a:endParaRPr lang="en-GB" sz="1600">
              <a:solidFill>
                <a:schemeClr val="tx1"/>
              </a:solidFill>
            </a:endParaRPr>
          </a:p>
        </p:txBody>
      </p:sp>
      <p:graphicFrame>
        <p:nvGraphicFramePr>
          <p:cNvPr id="5" name="Diagram 4">
            <a:extLst>
              <a:ext uri="{FF2B5EF4-FFF2-40B4-BE49-F238E27FC236}">
                <a16:creationId xmlns:a16="http://schemas.microsoft.com/office/drawing/2014/main" id="{3EF60FBF-59A1-3848-D1A3-AEC5761269C4}"/>
              </a:ext>
            </a:extLst>
          </p:cNvPr>
          <p:cNvGraphicFramePr/>
          <p:nvPr>
            <p:extLst>
              <p:ext uri="{D42A27DB-BD31-4B8C-83A1-F6EECF244321}">
                <p14:modId xmlns:p14="http://schemas.microsoft.com/office/powerpoint/2010/main" val="277726068"/>
              </p:ext>
            </p:extLst>
          </p:nvPr>
        </p:nvGraphicFramePr>
        <p:xfrm>
          <a:off x="1006261" y="1565846"/>
          <a:ext cx="7598162" cy="5256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7325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932F4-2A4D-C564-3181-AD528A28E28D}"/>
              </a:ext>
            </a:extLst>
          </p:cNvPr>
          <p:cNvSpPr>
            <a:spLocks noGrp="1"/>
          </p:cNvSpPr>
          <p:nvPr>
            <p:ph type="title"/>
          </p:nvPr>
        </p:nvSpPr>
        <p:spPr>
          <a:xfrm>
            <a:off x="467519" y="125686"/>
            <a:ext cx="7237412" cy="1266825"/>
          </a:xfrm>
        </p:spPr>
        <p:txBody>
          <a:bodyPr/>
          <a:lstStyle/>
          <a:p>
            <a:r>
              <a:rPr lang="en-US" dirty="0"/>
              <a:t>Dataset Overview</a:t>
            </a:r>
            <a:endParaRPr lang="en-IN" dirty="0"/>
          </a:p>
        </p:txBody>
      </p:sp>
      <p:sp>
        <p:nvSpPr>
          <p:cNvPr id="3" name="Date Placeholder 2">
            <a:extLst>
              <a:ext uri="{FF2B5EF4-FFF2-40B4-BE49-F238E27FC236}">
                <a16:creationId xmlns:a16="http://schemas.microsoft.com/office/drawing/2014/main" id="{1CC35A28-2A14-43C6-30DF-CF96A5DD2E55}"/>
              </a:ext>
            </a:extLst>
          </p:cNvPr>
          <p:cNvSpPr>
            <a:spLocks noGrp="1"/>
          </p:cNvSpPr>
          <p:nvPr>
            <p:ph type="dt" sz="half" idx="10"/>
          </p:nvPr>
        </p:nvSpPr>
        <p:spPr/>
        <p:txBody>
          <a:bodyPr/>
          <a:lstStyle/>
          <a:p>
            <a:r>
              <a:rPr lang="en-IN" dirty="0"/>
              <a:t>02-12-2024</a:t>
            </a:r>
            <a:endParaRPr lang="en-GB" dirty="0"/>
          </a:p>
        </p:txBody>
      </p:sp>
      <p:sp>
        <p:nvSpPr>
          <p:cNvPr id="4" name="Slide Number Placeholder 3">
            <a:extLst>
              <a:ext uri="{FF2B5EF4-FFF2-40B4-BE49-F238E27FC236}">
                <a16:creationId xmlns:a16="http://schemas.microsoft.com/office/drawing/2014/main" id="{DFCC1A76-1E73-D562-23D2-848F91A58F6C}"/>
              </a:ext>
            </a:extLst>
          </p:cNvPr>
          <p:cNvSpPr>
            <a:spLocks noGrp="1"/>
          </p:cNvSpPr>
          <p:nvPr>
            <p:ph type="sldNum" sz="quarter" idx="11"/>
          </p:nvPr>
        </p:nvSpPr>
        <p:spPr/>
        <p:txBody>
          <a:bodyPr/>
          <a:lstStyle/>
          <a:p>
            <a:fld id="{E40EF9DD-2A99-456A-A3B2-D133EC7087A0}" type="slidenum">
              <a:rPr lang="en-GB" smtClean="0"/>
              <a:pPr/>
              <a:t>8</a:t>
            </a:fld>
            <a:endParaRPr lang="en-GB" sz="1600">
              <a:solidFill>
                <a:schemeClr val="tx1"/>
              </a:solidFill>
            </a:endParaRPr>
          </a:p>
        </p:txBody>
      </p:sp>
      <p:pic>
        <p:nvPicPr>
          <p:cNvPr id="6" name="Picture 5">
            <a:extLst>
              <a:ext uri="{FF2B5EF4-FFF2-40B4-BE49-F238E27FC236}">
                <a16:creationId xmlns:a16="http://schemas.microsoft.com/office/drawing/2014/main" id="{CE71E916-C723-5D66-824A-4277A1289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43" y="1196373"/>
            <a:ext cx="7668244" cy="2870723"/>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4B2BC35F-82FF-383F-CC74-33B4C6B7433C}"/>
              </a:ext>
            </a:extLst>
          </p:cNvPr>
          <p:cNvSpPr txBox="1"/>
          <p:nvPr/>
        </p:nvSpPr>
        <p:spPr>
          <a:xfrm>
            <a:off x="3707879" y="4182613"/>
            <a:ext cx="5149180" cy="276999"/>
          </a:xfrm>
          <a:prstGeom prst="rect">
            <a:avLst/>
          </a:prstGeom>
          <a:noFill/>
        </p:spPr>
        <p:txBody>
          <a:bodyPr wrap="square" rtlCol="0">
            <a:spAutoFit/>
          </a:bodyPr>
          <a:lstStyle/>
          <a:p>
            <a:pPr algn="l"/>
            <a:r>
              <a:rPr lang="en-US" sz="1200" b="1" dirty="0"/>
              <a:t>Figure 7: My Weather Dataset</a:t>
            </a:r>
            <a:endParaRPr lang="en-IN" sz="1200" b="1" dirty="0"/>
          </a:p>
        </p:txBody>
      </p:sp>
      <p:sp>
        <p:nvSpPr>
          <p:cNvPr id="10" name="TextBox 9">
            <a:extLst>
              <a:ext uri="{FF2B5EF4-FFF2-40B4-BE49-F238E27FC236}">
                <a16:creationId xmlns:a16="http://schemas.microsoft.com/office/drawing/2014/main" id="{0F0E842E-A68D-DF3F-038B-5EEE37870905}"/>
              </a:ext>
            </a:extLst>
          </p:cNvPr>
          <p:cNvSpPr txBox="1"/>
          <p:nvPr/>
        </p:nvSpPr>
        <p:spPr>
          <a:xfrm>
            <a:off x="502270" y="4830155"/>
            <a:ext cx="3587264" cy="1569660"/>
          </a:xfrm>
          <a:prstGeom prst="rect">
            <a:avLst/>
          </a:prstGeom>
          <a:noFill/>
        </p:spPr>
        <p:txBody>
          <a:bodyPr wrap="none" rtlCol="0">
            <a:spAutoFit/>
          </a:bodyPr>
          <a:lstStyle/>
          <a:p>
            <a:pPr marL="342900" indent="-342900">
              <a:buFont typeface="Arial" panose="020B0604020202020204" pitchFamily="34" charset="0"/>
              <a:buChar char="•"/>
            </a:pPr>
            <a:r>
              <a:rPr lang="en-US" dirty="0"/>
              <a:t>Data Type -  Hourly data</a:t>
            </a:r>
          </a:p>
          <a:p>
            <a:pPr marL="342900" indent="-342900">
              <a:buFont typeface="Arial" panose="020B0604020202020204" pitchFamily="34" charset="0"/>
              <a:buChar char="•"/>
            </a:pPr>
            <a:r>
              <a:rPr lang="en-US" dirty="0"/>
              <a:t>Weather Stations – 36</a:t>
            </a:r>
          </a:p>
          <a:p>
            <a:pPr marL="342900" indent="-342900">
              <a:buFont typeface="Arial" panose="020B0604020202020204" pitchFamily="34" charset="0"/>
              <a:buChar char="•"/>
            </a:pPr>
            <a:r>
              <a:rPr lang="en-US" dirty="0"/>
              <a:t>Weather parameters – 15</a:t>
            </a:r>
          </a:p>
          <a:p>
            <a:pPr marL="342900" indent="-342900">
              <a:buFont typeface="Arial" panose="020B0604020202020204" pitchFamily="34" charset="0"/>
              <a:buChar char="•"/>
            </a:pPr>
            <a:r>
              <a:rPr lang="en-US" dirty="0"/>
              <a:t>Timeline – year 2023 </a:t>
            </a:r>
            <a:endParaRPr lang="en-IN" dirty="0"/>
          </a:p>
        </p:txBody>
      </p:sp>
      <p:pic>
        <p:nvPicPr>
          <p:cNvPr id="12" name="Picture 11">
            <a:extLst>
              <a:ext uri="{FF2B5EF4-FFF2-40B4-BE49-F238E27FC236}">
                <a16:creationId xmlns:a16="http://schemas.microsoft.com/office/drawing/2014/main" id="{B50D3F4B-5FFC-8197-3EE6-A8F7C4022B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7999" y="4734198"/>
            <a:ext cx="4467119" cy="1843721"/>
          </a:xfrm>
          <a:prstGeom prst="rect">
            <a:avLst/>
          </a:prstGeom>
          <a:ln>
            <a:noFill/>
          </a:ln>
          <a:effectLst>
            <a:outerShdw blurRad="190500" algn="tl" rotWithShape="0">
              <a:srgbClr val="000000">
                <a:alpha val="70000"/>
              </a:srgbClr>
            </a:outerShdw>
          </a:effectLst>
        </p:spPr>
      </p:pic>
      <p:sp>
        <p:nvSpPr>
          <p:cNvPr id="13" name="TextBox 12">
            <a:extLst>
              <a:ext uri="{FF2B5EF4-FFF2-40B4-BE49-F238E27FC236}">
                <a16:creationId xmlns:a16="http://schemas.microsoft.com/office/drawing/2014/main" id="{041F201E-B314-CBA6-3E01-21DE51A68938}"/>
              </a:ext>
            </a:extLst>
          </p:cNvPr>
          <p:cNvSpPr txBox="1"/>
          <p:nvPr/>
        </p:nvSpPr>
        <p:spPr>
          <a:xfrm>
            <a:off x="5652095" y="6656972"/>
            <a:ext cx="2952328" cy="276999"/>
          </a:xfrm>
          <a:prstGeom prst="rect">
            <a:avLst/>
          </a:prstGeom>
          <a:noFill/>
        </p:spPr>
        <p:txBody>
          <a:bodyPr wrap="square" rtlCol="0">
            <a:spAutoFit/>
          </a:bodyPr>
          <a:lstStyle/>
          <a:p>
            <a:pPr algn="l"/>
            <a:r>
              <a:rPr lang="en-US" sz="1200" b="1" dirty="0"/>
              <a:t>Figure 8 : My Weather Dataset Structure</a:t>
            </a:r>
            <a:endParaRPr lang="en-IN" sz="1200" b="1" dirty="0"/>
          </a:p>
        </p:txBody>
      </p:sp>
    </p:spTree>
    <p:extLst>
      <p:ext uri="{BB962C8B-B14F-4D97-AF65-F5344CB8AC3E}">
        <p14:creationId xmlns:p14="http://schemas.microsoft.com/office/powerpoint/2010/main" val="2578012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5DD0826-C177-C9BA-44C5-C7111344077E}"/>
              </a:ext>
            </a:extLst>
          </p:cNvPr>
          <p:cNvSpPr>
            <a:spLocks noGrp="1"/>
          </p:cNvSpPr>
          <p:nvPr>
            <p:ph type="dt" sz="half" idx="10"/>
          </p:nvPr>
        </p:nvSpPr>
        <p:spPr/>
        <p:txBody>
          <a:bodyPr/>
          <a:lstStyle/>
          <a:p>
            <a:r>
              <a:rPr lang="en-IN" dirty="0"/>
              <a:t>02-12-2024</a:t>
            </a:r>
            <a:endParaRPr lang="en-GB" dirty="0"/>
          </a:p>
        </p:txBody>
      </p:sp>
      <p:sp>
        <p:nvSpPr>
          <p:cNvPr id="4" name="Slide Number Placeholder 3">
            <a:extLst>
              <a:ext uri="{FF2B5EF4-FFF2-40B4-BE49-F238E27FC236}">
                <a16:creationId xmlns:a16="http://schemas.microsoft.com/office/drawing/2014/main" id="{26E8BE0C-9D5D-7058-75E9-3CC1ADF7D928}"/>
              </a:ext>
            </a:extLst>
          </p:cNvPr>
          <p:cNvSpPr>
            <a:spLocks noGrp="1"/>
          </p:cNvSpPr>
          <p:nvPr>
            <p:ph type="sldNum" sz="quarter" idx="11"/>
          </p:nvPr>
        </p:nvSpPr>
        <p:spPr/>
        <p:txBody>
          <a:bodyPr/>
          <a:lstStyle/>
          <a:p>
            <a:fld id="{E40EF9DD-2A99-456A-A3B2-D133EC7087A0}" type="slidenum">
              <a:rPr lang="en-GB" smtClean="0"/>
              <a:pPr/>
              <a:t>9</a:t>
            </a:fld>
            <a:endParaRPr lang="en-GB" sz="1600">
              <a:solidFill>
                <a:schemeClr val="tx1"/>
              </a:solidFill>
            </a:endParaRPr>
          </a:p>
        </p:txBody>
      </p:sp>
      <p:pic>
        <p:nvPicPr>
          <p:cNvPr id="6" name="Picture 5">
            <a:extLst>
              <a:ext uri="{FF2B5EF4-FFF2-40B4-BE49-F238E27FC236}">
                <a16:creationId xmlns:a16="http://schemas.microsoft.com/office/drawing/2014/main" id="{EFF28CD7-5FE8-D260-2A2D-D67BDA4525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19" y="2069902"/>
            <a:ext cx="4076709" cy="3992278"/>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E73D2B67-B8CF-3B75-59C9-D4A9197BA37C}"/>
              </a:ext>
            </a:extLst>
          </p:cNvPr>
          <p:cNvSpPr txBox="1"/>
          <p:nvPr/>
        </p:nvSpPr>
        <p:spPr>
          <a:xfrm>
            <a:off x="395511" y="1303175"/>
            <a:ext cx="2903231" cy="461665"/>
          </a:xfrm>
          <a:prstGeom prst="rect">
            <a:avLst/>
          </a:prstGeom>
          <a:noFill/>
        </p:spPr>
        <p:txBody>
          <a:bodyPr wrap="none" rtlCol="0">
            <a:spAutoFit/>
          </a:bodyPr>
          <a:lstStyle/>
          <a:p>
            <a:r>
              <a:rPr lang="en-US" b="1" dirty="0"/>
              <a:t>Weather Parameters</a:t>
            </a:r>
            <a:endParaRPr lang="en-IN" b="1" dirty="0"/>
          </a:p>
        </p:txBody>
      </p:sp>
      <p:pic>
        <p:nvPicPr>
          <p:cNvPr id="9" name="Picture 8">
            <a:extLst>
              <a:ext uri="{FF2B5EF4-FFF2-40B4-BE49-F238E27FC236}">
                <a16:creationId xmlns:a16="http://schemas.microsoft.com/office/drawing/2014/main" id="{10A65ABC-0F43-0DAD-B021-7F5DDFCB10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15" y="2069902"/>
            <a:ext cx="4248472" cy="3992279"/>
          </a:xfrm>
          <a:prstGeom prst="rect">
            <a:avLst/>
          </a:prstGeom>
          <a:ln>
            <a:noFill/>
          </a:ln>
          <a:effectLst>
            <a:outerShdw blurRad="190500" algn="tl" rotWithShape="0">
              <a:srgbClr val="000000">
                <a:alpha val="70000"/>
              </a:srgbClr>
            </a:outerShdw>
          </a:effectLst>
        </p:spPr>
      </p:pic>
      <p:sp>
        <p:nvSpPr>
          <p:cNvPr id="10" name="TextBox 9">
            <a:extLst>
              <a:ext uri="{FF2B5EF4-FFF2-40B4-BE49-F238E27FC236}">
                <a16:creationId xmlns:a16="http://schemas.microsoft.com/office/drawing/2014/main" id="{8221E261-DF25-D127-101F-1BEA1826E5CE}"/>
              </a:ext>
            </a:extLst>
          </p:cNvPr>
          <p:cNvSpPr txBox="1"/>
          <p:nvPr/>
        </p:nvSpPr>
        <p:spPr>
          <a:xfrm>
            <a:off x="4787999" y="1303175"/>
            <a:ext cx="2444772" cy="461665"/>
          </a:xfrm>
          <a:prstGeom prst="rect">
            <a:avLst/>
          </a:prstGeom>
          <a:noFill/>
        </p:spPr>
        <p:txBody>
          <a:bodyPr wrap="none" rtlCol="0">
            <a:spAutoFit/>
          </a:bodyPr>
          <a:lstStyle/>
          <a:p>
            <a:r>
              <a:rPr lang="en-US" b="1" dirty="0"/>
              <a:t>Weather Stations</a:t>
            </a:r>
            <a:endParaRPr lang="en-IN" b="1" dirty="0"/>
          </a:p>
        </p:txBody>
      </p:sp>
      <p:sp>
        <p:nvSpPr>
          <p:cNvPr id="11" name="TextBox 10">
            <a:extLst>
              <a:ext uri="{FF2B5EF4-FFF2-40B4-BE49-F238E27FC236}">
                <a16:creationId xmlns:a16="http://schemas.microsoft.com/office/drawing/2014/main" id="{1E22A28C-3E07-5939-D2D6-92BCC927E2C3}"/>
              </a:ext>
            </a:extLst>
          </p:cNvPr>
          <p:cNvSpPr txBox="1"/>
          <p:nvPr/>
        </p:nvSpPr>
        <p:spPr>
          <a:xfrm>
            <a:off x="1187599" y="6154513"/>
            <a:ext cx="2794620" cy="276999"/>
          </a:xfrm>
          <a:prstGeom prst="rect">
            <a:avLst/>
          </a:prstGeom>
          <a:noFill/>
        </p:spPr>
        <p:txBody>
          <a:bodyPr wrap="square" rtlCol="0">
            <a:spAutoFit/>
          </a:bodyPr>
          <a:lstStyle/>
          <a:p>
            <a:pPr algn="l"/>
            <a:r>
              <a:rPr lang="en-US" sz="1200" b="1" dirty="0"/>
              <a:t>Figure 9 : Weather Dataset Parameters</a:t>
            </a:r>
            <a:endParaRPr lang="en-IN" sz="1200" b="1" dirty="0"/>
          </a:p>
        </p:txBody>
      </p:sp>
      <p:sp>
        <p:nvSpPr>
          <p:cNvPr id="12" name="TextBox 11">
            <a:extLst>
              <a:ext uri="{FF2B5EF4-FFF2-40B4-BE49-F238E27FC236}">
                <a16:creationId xmlns:a16="http://schemas.microsoft.com/office/drawing/2014/main" id="{B97DCBDA-0734-BC93-CC23-6A88F315C75D}"/>
              </a:ext>
            </a:extLst>
          </p:cNvPr>
          <p:cNvSpPr txBox="1"/>
          <p:nvPr/>
        </p:nvSpPr>
        <p:spPr>
          <a:xfrm>
            <a:off x="5940127" y="6154513"/>
            <a:ext cx="2794620" cy="276999"/>
          </a:xfrm>
          <a:prstGeom prst="rect">
            <a:avLst/>
          </a:prstGeom>
          <a:noFill/>
        </p:spPr>
        <p:txBody>
          <a:bodyPr wrap="square" rtlCol="0">
            <a:spAutoFit/>
          </a:bodyPr>
          <a:lstStyle/>
          <a:p>
            <a:pPr algn="l"/>
            <a:r>
              <a:rPr lang="en-US" sz="1200" b="1" dirty="0"/>
              <a:t>Figure 10 : Weather Stations</a:t>
            </a:r>
            <a:endParaRPr lang="en-IN" sz="1200" b="1" dirty="0"/>
          </a:p>
        </p:txBody>
      </p:sp>
    </p:spTree>
    <p:extLst>
      <p:ext uri="{BB962C8B-B14F-4D97-AF65-F5344CB8AC3E}">
        <p14:creationId xmlns:p14="http://schemas.microsoft.com/office/powerpoint/2010/main" val="2500953307"/>
      </p:ext>
    </p:extLst>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CBEST_PPT_Template" id="{A61CB49A-10D1-4636-85E8-57A92C0834BA}" vid="{16FBC4A3-4465-40F4-978E-A11D8A84E56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27122360163A4FA1FFB29CE5EB7A07" ma:contentTypeVersion="0" ma:contentTypeDescription="Create a new document." ma:contentTypeScope="" ma:versionID="0332b0b8d1ca2fa7633c75aed83faa34">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9E72588-78E4-4481-9D0A-6A8D8FBEC1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4814195-D796-4FA4-870B-AA4F0BA68989}">
  <ds:schemaRefs>
    <ds:schemaRef ds:uri="http://schemas.microsoft.com/sharepoint/v3/contenttype/forms"/>
  </ds:schemaRefs>
</ds:datastoreItem>
</file>

<file path=customXml/itemProps3.xml><?xml version="1.0" encoding="utf-8"?>
<ds:datastoreItem xmlns:ds="http://schemas.openxmlformats.org/officeDocument/2006/customXml" ds:itemID="{9D52E054-44BA-47C1-9780-E499FF0E210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ICBEST_PPT_Template</Template>
  <TotalTime>12062</TotalTime>
  <Words>1909</Words>
  <Application>Microsoft Office PowerPoint</Application>
  <PresentationFormat>Custom</PresentationFormat>
  <Paragraphs>289</Paragraphs>
  <Slides>27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robotoregular</vt:lpstr>
      <vt:lpstr>system-ui</vt:lpstr>
      <vt:lpstr>Times</vt:lpstr>
      <vt:lpstr>Times New Roman</vt:lpstr>
      <vt:lpstr>Blank</vt:lpstr>
      <vt:lpstr>PowerPoint Presentation</vt:lpstr>
      <vt:lpstr>Table of Contents</vt:lpstr>
      <vt:lpstr>The Traditional Weather Monitoring</vt:lpstr>
      <vt:lpstr>Existing IMD Datasets</vt:lpstr>
      <vt:lpstr>Federated Learning: A Decentralized Solution</vt:lpstr>
      <vt:lpstr>Literature Review</vt:lpstr>
      <vt:lpstr>Objectives of the Study</vt:lpstr>
      <vt:lpstr>Dataset Overview</vt:lpstr>
      <vt:lpstr>PowerPoint Presentation</vt:lpstr>
      <vt:lpstr>Client Distribution</vt:lpstr>
      <vt:lpstr>Methodology</vt:lpstr>
      <vt:lpstr>Results and Discussion</vt:lpstr>
      <vt:lpstr>Focus on Best Model: MLP with FedAvg</vt:lpstr>
      <vt:lpstr>Client Local Accuracy vs Epochs</vt:lpstr>
      <vt:lpstr>Client Local Loss vs Epochs</vt:lpstr>
      <vt:lpstr>Local and global accuracy and loss vs epochs</vt:lpstr>
      <vt:lpstr>Prediction Results</vt:lpstr>
      <vt:lpstr>Prediction Results</vt:lpstr>
      <vt:lpstr>Results in a Nutshell</vt:lpstr>
      <vt:lpstr>Conclusion</vt:lpstr>
      <vt:lpstr>Future Work</vt:lpstr>
      <vt:lpstr>References</vt:lpstr>
      <vt:lpstr>References</vt:lpstr>
      <vt:lpstr>PowerPoint Presentation</vt:lpstr>
      <vt:lpstr>Acknowledgements</vt:lpstr>
      <vt:lpstr>Contact Details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Sindhu Santosh Shetty</dc:creator>
  <cp:lastModifiedBy>Rik Halder</cp:lastModifiedBy>
  <cp:revision>491</cp:revision>
  <cp:lastPrinted>2002-11-20T02:08:40Z</cp:lastPrinted>
  <dcterms:created xsi:type="dcterms:W3CDTF">2015-08-29T14:50:02Z</dcterms:created>
  <dcterms:modified xsi:type="dcterms:W3CDTF">2024-12-02T07:28:34Z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0x010100AA27122360163A4FA1FFB29CE5EB7A07</vt:lpwstr>
  </property>
</Properties>
</file>