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jpeg" ContentType="image/jpeg"/>
  <Override PartName="/ppt/media/image6.jpeg" ContentType="image/jpeg"/>
  <Override PartName="/ppt/media/image4.png" ContentType="image/png"/>
  <Override PartName="/ppt/media/image7.png" ContentType="image/png"/>
  <Override PartName="/ppt/media/image5.jpeg" ContentType="image/jpeg"/>
  <Override PartName="/ppt/media/image8.jpeg" ContentType="image/jpeg"/>
  <Override PartName="/ppt/media/image9.jpeg" ContentType="image/jpeg"/>
  <Override PartName="/ppt/media/image10.jpeg" ContentType="image/jpeg"/>
  <Override PartName="/ppt/media/image11.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30" name="PlaceHolder 2"/>
          <p:cNvSpPr>
            <a:spLocks noGrp="1"/>
          </p:cNvSpPr>
          <p:nvPr>
            <p:ph type="body"/>
          </p:nvPr>
        </p:nvSpPr>
        <p:spPr>
          <a:xfrm>
            <a:off x="457200" y="1523880"/>
            <a:ext cx="822924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31" name="PlaceHolder 3"/>
          <p:cNvSpPr>
            <a:spLocks noGrp="1"/>
          </p:cNvSpPr>
          <p:nvPr>
            <p:ph type="body"/>
          </p:nvPr>
        </p:nvSpPr>
        <p:spPr>
          <a:xfrm>
            <a:off x="457200" y="3912120"/>
            <a:ext cx="822924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33" name="PlaceHolder 2"/>
          <p:cNvSpPr>
            <a:spLocks noGrp="1"/>
          </p:cNvSpPr>
          <p:nvPr>
            <p:ph type="body"/>
          </p:nvPr>
        </p:nvSpPr>
        <p:spPr>
          <a:xfrm>
            <a:off x="45720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34" name="PlaceHolder 3"/>
          <p:cNvSpPr>
            <a:spLocks noGrp="1"/>
          </p:cNvSpPr>
          <p:nvPr>
            <p:ph type="body"/>
          </p:nvPr>
        </p:nvSpPr>
        <p:spPr>
          <a:xfrm>
            <a:off x="467424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35" name="PlaceHolder 4"/>
          <p:cNvSpPr>
            <a:spLocks noGrp="1"/>
          </p:cNvSpPr>
          <p:nvPr>
            <p:ph type="body"/>
          </p:nvPr>
        </p:nvSpPr>
        <p:spPr>
          <a:xfrm>
            <a:off x="457200" y="391212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36" name="PlaceHolder 5"/>
          <p:cNvSpPr>
            <a:spLocks noGrp="1"/>
          </p:cNvSpPr>
          <p:nvPr>
            <p:ph type="body"/>
          </p:nvPr>
        </p:nvSpPr>
        <p:spPr>
          <a:xfrm>
            <a:off x="4674240" y="391212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38" name="PlaceHolder 2"/>
          <p:cNvSpPr>
            <a:spLocks noGrp="1"/>
          </p:cNvSpPr>
          <p:nvPr>
            <p:ph type="body"/>
          </p:nvPr>
        </p:nvSpPr>
        <p:spPr>
          <a:xfrm>
            <a:off x="457200" y="152388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39" name="PlaceHolder 3"/>
          <p:cNvSpPr>
            <a:spLocks noGrp="1"/>
          </p:cNvSpPr>
          <p:nvPr>
            <p:ph type="body"/>
          </p:nvPr>
        </p:nvSpPr>
        <p:spPr>
          <a:xfrm>
            <a:off x="3239640" y="152388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40" name="PlaceHolder 4"/>
          <p:cNvSpPr>
            <a:spLocks noGrp="1"/>
          </p:cNvSpPr>
          <p:nvPr>
            <p:ph type="body"/>
          </p:nvPr>
        </p:nvSpPr>
        <p:spPr>
          <a:xfrm>
            <a:off x="6022080" y="152388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41" name="PlaceHolder 5"/>
          <p:cNvSpPr>
            <a:spLocks noGrp="1"/>
          </p:cNvSpPr>
          <p:nvPr>
            <p:ph type="body"/>
          </p:nvPr>
        </p:nvSpPr>
        <p:spPr>
          <a:xfrm>
            <a:off x="457200" y="391212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42" name="PlaceHolder 6"/>
          <p:cNvSpPr>
            <a:spLocks noGrp="1"/>
          </p:cNvSpPr>
          <p:nvPr>
            <p:ph type="body"/>
          </p:nvPr>
        </p:nvSpPr>
        <p:spPr>
          <a:xfrm>
            <a:off x="3239640" y="391212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43" name="PlaceHolder 7"/>
          <p:cNvSpPr>
            <a:spLocks noGrp="1"/>
          </p:cNvSpPr>
          <p:nvPr>
            <p:ph type="body"/>
          </p:nvPr>
        </p:nvSpPr>
        <p:spPr>
          <a:xfrm>
            <a:off x="6022080" y="391212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50" name="PlaceHolder 2"/>
          <p:cNvSpPr>
            <a:spLocks noGrp="1"/>
          </p:cNvSpPr>
          <p:nvPr>
            <p:ph type="subTitle"/>
          </p:nvPr>
        </p:nvSpPr>
        <p:spPr>
          <a:xfrm>
            <a:off x="457200" y="1523880"/>
            <a:ext cx="8229240" cy="4571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52" name="PlaceHolder 2"/>
          <p:cNvSpPr>
            <a:spLocks noGrp="1"/>
          </p:cNvSpPr>
          <p:nvPr>
            <p:ph type="body"/>
          </p:nvPr>
        </p:nvSpPr>
        <p:spPr>
          <a:xfrm>
            <a:off x="457200" y="1523880"/>
            <a:ext cx="8229240" cy="45716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54" name="PlaceHolder 2"/>
          <p:cNvSpPr>
            <a:spLocks noGrp="1"/>
          </p:cNvSpPr>
          <p:nvPr>
            <p:ph type="body"/>
          </p:nvPr>
        </p:nvSpPr>
        <p:spPr>
          <a:xfrm>
            <a:off x="457200" y="1523880"/>
            <a:ext cx="4015800" cy="4571640"/>
          </a:xfrm>
          <a:prstGeom prst="rect">
            <a:avLst/>
          </a:prstGeom>
        </p:spPr>
        <p:txBody>
          <a:bodyPr lIns="0" rIns="0" tIns="0" bIns="0">
            <a:normAutofit/>
          </a:bodyPr>
          <a:p>
            <a:endParaRPr b="0" lang="en-US" sz="2600" spc="-1" strike="noStrike">
              <a:solidFill>
                <a:srgbClr val="ffffff"/>
              </a:solidFill>
              <a:latin typeface="Arial"/>
            </a:endParaRPr>
          </a:p>
        </p:txBody>
      </p:sp>
      <p:sp>
        <p:nvSpPr>
          <p:cNvPr id="55" name="PlaceHolder 3"/>
          <p:cNvSpPr>
            <a:spLocks noGrp="1"/>
          </p:cNvSpPr>
          <p:nvPr>
            <p:ph type="body"/>
          </p:nvPr>
        </p:nvSpPr>
        <p:spPr>
          <a:xfrm>
            <a:off x="4674240" y="1523880"/>
            <a:ext cx="4015800" cy="45716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52280"/>
            <a:ext cx="8229240" cy="5651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59" name="PlaceHolder 2"/>
          <p:cNvSpPr>
            <a:spLocks noGrp="1"/>
          </p:cNvSpPr>
          <p:nvPr>
            <p:ph type="body"/>
          </p:nvPr>
        </p:nvSpPr>
        <p:spPr>
          <a:xfrm>
            <a:off x="45720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60" name="PlaceHolder 3"/>
          <p:cNvSpPr>
            <a:spLocks noGrp="1"/>
          </p:cNvSpPr>
          <p:nvPr>
            <p:ph type="body"/>
          </p:nvPr>
        </p:nvSpPr>
        <p:spPr>
          <a:xfrm>
            <a:off x="4674240" y="1523880"/>
            <a:ext cx="4015800" cy="4571640"/>
          </a:xfrm>
          <a:prstGeom prst="rect">
            <a:avLst/>
          </a:prstGeom>
        </p:spPr>
        <p:txBody>
          <a:bodyPr lIns="0" rIns="0" tIns="0" bIns="0">
            <a:normAutofit/>
          </a:bodyPr>
          <a:p>
            <a:endParaRPr b="0" lang="en-US" sz="2600" spc="-1" strike="noStrike">
              <a:solidFill>
                <a:srgbClr val="ffffff"/>
              </a:solidFill>
              <a:latin typeface="Arial"/>
            </a:endParaRPr>
          </a:p>
        </p:txBody>
      </p:sp>
      <p:sp>
        <p:nvSpPr>
          <p:cNvPr id="61" name="PlaceHolder 4"/>
          <p:cNvSpPr>
            <a:spLocks noGrp="1"/>
          </p:cNvSpPr>
          <p:nvPr>
            <p:ph type="body"/>
          </p:nvPr>
        </p:nvSpPr>
        <p:spPr>
          <a:xfrm>
            <a:off x="457200" y="391212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9" name="PlaceHolder 2"/>
          <p:cNvSpPr>
            <a:spLocks noGrp="1"/>
          </p:cNvSpPr>
          <p:nvPr>
            <p:ph type="subTitle"/>
          </p:nvPr>
        </p:nvSpPr>
        <p:spPr>
          <a:xfrm>
            <a:off x="457200" y="1523880"/>
            <a:ext cx="8229240" cy="4571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63" name="PlaceHolder 2"/>
          <p:cNvSpPr>
            <a:spLocks noGrp="1"/>
          </p:cNvSpPr>
          <p:nvPr>
            <p:ph type="body"/>
          </p:nvPr>
        </p:nvSpPr>
        <p:spPr>
          <a:xfrm>
            <a:off x="457200" y="1523880"/>
            <a:ext cx="4015800" cy="4571640"/>
          </a:xfrm>
          <a:prstGeom prst="rect">
            <a:avLst/>
          </a:prstGeom>
        </p:spPr>
        <p:txBody>
          <a:bodyPr lIns="0" rIns="0" tIns="0" bIns="0">
            <a:normAutofit/>
          </a:bodyPr>
          <a:p>
            <a:endParaRPr b="0" lang="en-US" sz="2600" spc="-1" strike="noStrike">
              <a:solidFill>
                <a:srgbClr val="ffffff"/>
              </a:solidFill>
              <a:latin typeface="Arial"/>
            </a:endParaRPr>
          </a:p>
        </p:txBody>
      </p:sp>
      <p:sp>
        <p:nvSpPr>
          <p:cNvPr id="64" name="PlaceHolder 3"/>
          <p:cNvSpPr>
            <a:spLocks noGrp="1"/>
          </p:cNvSpPr>
          <p:nvPr>
            <p:ph type="body"/>
          </p:nvPr>
        </p:nvSpPr>
        <p:spPr>
          <a:xfrm>
            <a:off x="467424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65" name="PlaceHolder 4"/>
          <p:cNvSpPr>
            <a:spLocks noGrp="1"/>
          </p:cNvSpPr>
          <p:nvPr>
            <p:ph type="body"/>
          </p:nvPr>
        </p:nvSpPr>
        <p:spPr>
          <a:xfrm>
            <a:off x="4674240" y="391212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67" name="PlaceHolder 2"/>
          <p:cNvSpPr>
            <a:spLocks noGrp="1"/>
          </p:cNvSpPr>
          <p:nvPr>
            <p:ph type="body"/>
          </p:nvPr>
        </p:nvSpPr>
        <p:spPr>
          <a:xfrm>
            <a:off x="45720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68" name="PlaceHolder 3"/>
          <p:cNvSpPr>
            <a:spLocks noGrp="1"/>
          </p:cNvSpPr>
          <p:nvPr>
            <p:ph type="body"/>
          </p:nvPr>
        </p:nvSpPr>
        <p:spPr>
          <a:xfrm>
            <a:off x="467424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69" name="PlaceHolder 4"/>
          <p:cNvSpPr>
            <a:spLocks noGrp="1"/>
          </p:cNvSpPr>
          <p:nvPr>
            <p:ph type="body"/>
          </p:nvPr>
        </p:nvSpPr>
        <p:spPr>
          <a:xfrm>
            <a:off x="457200" y="3912120"/>
            <a:ext cx="822924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71" name="PlaceHolder 2"/>
          <p:cNvSpPr>
            <a:spLocks noGrp="1"/>
          </p:cNvSpPr>
          <p:nvPr>
            <p:ph type="body"/>
          </p:nvPr>
        </p:nvSpPr>
        <p:spPr>
          <a:xfrm>
            <a:off x="457200" y="1523880"/>
            <a:ext cx="822924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72" name="PlaceHolder 3"/>
          <p:cNvSpPr>
            <a:spLocks noGrp="1"/>
          </p:cNvSpPr>
          <p:nvPr>
            <p:ph type="body"/>
          </p:nvPr>
        </p:nvSpPr>
        <p:spPr>
          <a:xfrm>
            <a:off x="457200" y="3912120"/>
            <a:ext cx="822924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74" name="PlaceHolder 2"/>
          <p:cNvSpPr>
            <a:spLocks noGrp="1"/>
          </p:cNvSpPr>
          <p:nvPr>
            <p:ph type="body"/>
          </p:nvPr>
        </p:nvSpPr>
        <p:spPr>
          <a:xfrm>
            <a:off x="45720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75" name="PlaceHolder 3"/>
          <p:cNvSpPr>
            <a:spLocks noGrp="1"/>
          </p:cNvSpPr>
          <p:nvPr>
            <p:ph type="body"/>
          </p:nvPr>
        </p:nvSpPr>
        <p:spPr>
          <a:xfrm>
            <a:off x="467424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76" name="PlaceHolder 4"/>
          <p:cNvSpPr>
            <a:spLocks noGrp="1"/>
          </p:cNvSpPr>
          <p:nvPr>
            <p:ph type="body"/>
          </p:nvPr>
        </p:nvSpPr>
        <p:spPr>
          <a:xfrm>
            <a:off x="457200" y="391212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77" name="PlaceHolder 5"/>
          <p:cNvSpPr>
            <a:spLocks noGrp="1"/>
          </p:cNvSpPr>
          <p:nvPr>
            <p:ph type="body"/>
          </p:nvPr>
        </p:nvSpPr>
        <p:spPr>
          <a:xfrm>
            <a:off x="4674240" y="391212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79" name="PlaceHolder 2"/>
          <p:cNvSpPr>
            <a:spLocks noGrp="1"/>
          </p:cNvSpPr>
          <p:nvPr>
            <p:ph type="body"/>
          </p:nvPr>
        </p:nvSpPr>
        <p:spPr>
          <a:xfrm>
            <a:off x="457200" y="152388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80" name="PlaceHolder 3"/>
          <p:cNvSpPr>
            <a:spLocks noGrp="1"/>
          </p:cNvSpPr>
          <p:nvPr>
            <p:ph type="body"/>
          </p:nvPr>
        </p:nvSpPr>
        <p:spPr>
          <a:xfrm>
            <a:off x="3239640" y="152388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81" name="PlaceHolder 4"/>
          <p:cNvSpPr>
            <a:spLocks noGrp="1"/>
          </p:cNvSpPr>
          <p:nvPr>
            <p:ph type="body"/>
          </p:nvPr>
        </p:nvSpPr>
        <p:spPr>
          <a:xfrm>
            <a:off x="6022080" y="152388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82" name="PlaceHolder 5"/>
          <p:cNvSpPr>
            <a:spLocks noGrp="1"/>
          </p:cNvSpPr>
          <p:nvPr>
            <p:ph type="body"/>
          </p:nvPr>
        </p:nvSpPr>
        <p:spPr>
          <a:xfrm>
            <a:off x="457200" y="391212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83" name="PlaceHolder 6"/>
          <p:cNvSpPr>
            <a:spLocks noGrp="1"/>
          </p:cNvSpPr>
          <p:nvPr>
            <p:ph type="body"/>
          </p:nvPr>
        </p:nvSpPr>
        <p:spPr>
          <a:xfrm>
            <a:off x="3239640" y="391212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84" name="PlaceHolder 7"/>
          <p:cNvSpPr>
            <a:spLocks noGrp="1"/>
          </p:cNvSpPr>
          <p:nvPr>
            <p:ph type="body"/>
          </p:nvPr>
        </p:nvSpPr>
        <p:spPr>
          <a:xfrm>
            <a:off x="6022080" y="3912120"/>
            <a:ext cx="264960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11" name="PlaceHolder 2"/>
          <p:cNvSpPr>
            <a:spLocks noGrp="1"/>
          </p:cNvSpPr>
          <p:nvPr>
            <p:ph type="body"/>
          </p:nvPr>
        </p:nvSpPr>
        <p:spPr>
          <a:xfrm>
            <a:off x="457200" y="1523880"/>
            <a:ext cx="8229240" cy="45716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13" name="PlaceHolder 2"/>
          <p:cNvSpPr>
            <a:spLocks noGrp="1"/>
          </p:cNvSpPr>
          <p:nvPr>
            <p:ph type="body"/>
          </p:nvPr>
        </p:nvSpPr>
        <p:spPr>
          <a:xfrm>
            <a:off x="457200" y="1523880"/>
            <a:ext cx="4015800" cy="4571640"/>
          </a:xfrm>
          <a:prstGeom prst="rect">
            <a:avLst/>
          </a:prstGeom>
        </p:spPr>
        <p:txBody>
          <a:bodyPr lIns="0" rIns="0" tIns="0" bIns="0">
            <a:normAutofit/>
          </a:bodyPr>
          <a:p>
            <a:endParaRPr b="0" lang="en-US" sz="2600" spc="-1" strike="noStrike">
              <a:solidFill>
                <a:srgbClr val="ffffff"/>
              </a:solidFill>
              <a:latin typeface="Arial"/>
            </a:endParaRPr>
          </a:p>
        </p:txBody>
      </p:sp>
      <p:sp>
        <p:nvSpPr>
          <p:cNvPr id="14" name="PlaceHolder 3"/>
          <p:cNvSpPr>
            <a:spLocks noGrp="1"/>
          </p:cNvSpPr>
          <p:nvPr>
            <p:ph type="body"/>
          </p:nvPr>
        </p:nvSpPr>
        <p:spPr>
          <a:xfrm>
            <a:off x="4674240" y="1523880"/>
            <a:ext cx="4015800" cy="457164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152280"/>
            <a:ext cx="8229240" cy="5651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18" name="PlaceHolder 2"/>
          <p:cNvSpPr>
            <a:spLocks noGrp="1"/>
          </p:cNvSpPr>
          <p:nvPr>
            <p:ph type="body"/>
          </p:nvPr>
        </p:nvSpPr>
        <p:spPr>
          <a:xfrm>
            <a:off x="45720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19" name="PlaceHolder 3"/>
          <p:cNvSpPr>
            <a:spLocks noGrp="1"/>
          </p:cNvSpPr>
          <p:nvPr>
            <p:ph type="body"/>
          </p:nvPr>
        </p:nvSpPr>
        <p:spPr>
          <a:xfrm>
            <a:off x="4674240" y="1523880"/>
            <a:ext cx="4015800" cy="4571640"/>
          </a:xfrm>
          <a:prstGeom prst="rect">
            <a:avLst/>
          </a:prstGeom>
        </p:spPr>
        <p:txBody>
          <a:bodyPr lIns="0" rIns="0" tIns="0" bIns="0">
            <a:normAutofit/>
          </a:bodyPr>
          <a:p>
            <a:endParaRPr b="0" lang="en-US" sz="2600" spc="-1" strike="noStrike">
              <a:solidFill>
                <a:srgbClr val="ffffff"/>
              </a:solidFill>
              <a:latin typeface="Arial"/>
            </a:endParaRPr>
          </a:p>
        </p:txBody>
      </p:sp>
      <p:sp>
        <p:nvSpPr>
          <p:cNvPr id="20" name="PlaceHolder 4"/>
          <p:cNvSpPr>
            <a:spLocks noGrp="1"/>
          </p:cNvSpPr>
          <p:nvPr>
            <p:ph type="body"/>
          </p:nvPr>
        </p:nvSpPr>
        <p:spPr>
          <a:xfrm>
            <a:off x="457200" y="391212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22" name="PlaceHolder 2"/>
          <p:cNvSpPr>
            <a:spLocks noGrp="1"/>
          </p:cNvSpPr>
          <p:nvPr>
            <p:ph type="body"/>
          </p:nvPr>
        </p:nvSpPr>
        <p:spPr>
          <a:xfrm>
            <a:off x="457200" y="1523880"/>
            <a:ext cx="4015800" cy="4571640"/>
          </a:xfrm>
          <a:prstGeom prst="rect">
            <a:avLst/>
          </a:prstGeom>
        </p:spPr>
        <p:txBody>
          <a:bodyPr lIns="0" rIns="0" tIns="0" bIns="0">
            <a:normAutofit/>
          </a:bodyPr>
          <a:p>
            <a:endParaRPr b="0" lang="en-US" sz="2600" spc="-1" strike="noStrike">
              <a:solidFill>
                <a:srgbClr val="ffffff"/>
              </a:solidFill>
              <a:latin typeface="Arial"/>
            </a:endParaRPr>
          </a:p>
        </p:txBody>
      </p:sp>
      <p:sp>
        <p:nvSpPr>
          <p:cNvPr id="23" name="PlaceHolder 3"/>
          <p:cNvSpPr>
            <a:spLocks noGrp="1"/>
          </p:cNvSpPr>
          <p:nvPr>
            <p:ph type="body"/>
          </p:nvPr>
        </p:nvSpPr>
        <p:spPr>
          <a:xfrm>
            <a:off x="467424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24" name="PlaceHolder 4"/>
          <p:cNvSpPr>
            <a:spLocks noGrp="1"/>
          </p:cNvSpPr>
          <p:nvPr>
            <p:ph type="body"/>
          </p:nvPr>
        </p:nvSpPr>
        <p:spPr>
          <a:xfrm>
            <a:off x="4674240" y="391212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52280"/>
            <a:ext cx="8229240" cy="1218960"/>
          </a:xfrm>
          <a:prstGeom prst="rect">
            <a:avLst/>
          </a:prstGeom>
        </p:spPr>
        <p:txBody>
          <a:bodyPr lIns="0" rIns="0" tIns="0" bIns="0" anchor="ctr">
            <a:spAutoFit/>
          </a:bodyPr>
          <a:p>
            <a:endParaRPr b="0" lang="en-US" sz="1800" spc="-1" strike="noStrike">
              <a:solidFill>
                <a:srgbClr val="ffffff"/>
              </a:solidFill>
              <a:latin typeface="Constantia"/>
            </a:endParaRPr>
          </a:p>
        </p:txBody>
      </p:sp>
      <p:sp>
        <p:nvSpPr>
          <p:cNvPr id="26" name="PlaceHolder 2"/>
          <p:cNvSpPr>
            <a:spLocks noGrp="1"/>
          </p:cNvSpPr>
          <p:nvPr>
            <p:ph type="body"/>
          </p:nvPr>
        </p:nvSpPr>
        <p:spPr>
          <a:xfrm>
            <a:off x="45720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27" name="PlaceHolder 3"/>
          <p:cNvSpPr>
            <a:spLocks noGrp="1"/>
          </p:cNvSpPr>
          <p:nvPr>
            <p:ph type="body"/>
          </p:nvPr>
        </p:nvSpPr>
        <p:spPr>
          <a:xfrm>
            <a:off x="4674240" y="1523880"/>
            <a:ext cx="4015800" cy="2180520"/>
          </a:xfrm>
          <a:prstGeom prst="rect">
            <a:avLst/>
          </a:prstGeom>
        </p:spPr>
        <p:txBody>
          <a:bodyPr lIns="0" rIns="0" tIns="0" bIns="0">
            <a:normAutofit/>
          </a:bodyPr>
          <a:p>
            <a:endParaRPr b="0" lang="en-US" sz="2600" spc="-1" strike="noStrike">
              <a:solidFill>
                <a:srgbClr val="ffffff"/>
              </a:solidFill>
              <a:latin typeface="Arial"/>
            </a:endParaRPr>
          </a:p>
        </p:txBody>
      </p:sp>
      <p:sp>
        <p:nvSpPr>
          <p:cNvPr id="28" name="PlaceHolder 4"/>
          <p:cNvSpPr>
            <a:spLocks noGrp="1"/>
          </p:cNvSpPr>
          <p:nvPr>
            <p:ph type="body"/>
          </p:nvPr>
        </p:nvSpPr>
        <p:spPr>
          <a:xfrm>
            <a:off x="457200" y="3912120"/>
            <a:ext cx="8229240" cy="2180520"/>
          </a:xfrm>
          <a:prstGeom prst="rect">
            <a:avLst/>
          </a:prstGeom>
        </p:spPr>
        <p:txBody>
          <a:bodyPr lIns="0" rIns="0" tIns="0" bIns="0">
            <a:normAutofit/>
          </a:bodyPr>
          <a:p>
            <a:endParaRPr b="0" lang="en-US" sz="26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1433880"/>
            <a:ext cx="8305560" cy="1980720"/>
          </a:xfrm>
          <a:prstGeom prst="rect">
            <a:avLst/>
          </a:prstGeom>
        </p:spPr>
        <p:txBody>
          <a:bodyPr lIns="90000" rIns="90000" tIns="45000" bIns="45000" anchor="b">
            <a:noAutofit/>
          </a:bodyPr>
          <a:p>
            <a:pPr algn="ctr">
              <a:lnSpc>
                <a:spcPct val="100000"/>
              </a:lnSpc>
            </a:pPr>
            <a:r>
              <a:rPr b="0" lang="en-US" sz="4800" spc="-100" strike="noStrike">
                <a:solidFill>
                  <a:srgbClr val="dbdbdb"/>
                </a:solidFill>
                <a:latin typeface="Constantia"/>
              </a:rPr>
              <a:t>Click to edit Master title style</a:t>
            </a:r>
            <a:endParaRPr b="0" lang="en-US" sz="4800" spc="-1" strike="noStrike">
              <a:solidFill>
                <a:srgbClr val="ffffff"/>
              </a:solidFill>
              <a:latin typeface="Constantia"/>
            </a:endParaRPr>
          </a:p>
        </p:txBody>
      </p:sp>
      <p:sp>
        <p:nvSpPr>
          <p:cNvPr id="1" name="Line 2"/>
          <p:cNvSpPr/>
          <p:nvPr/>
        </p:nvSpPr>
        <p:spPr>
          <a:xfrm>
            <a:off x="1463400" y="3549960"/>
            <a:ext cx="2971800" cy="1440"/>
          </a:xfrm>
          <a:prstGeom prst="line">
            <a:avLst/>
          </a:prstGeom>
          <a:ln w="9360">
            <a:solidFill>
              <a:schemeClr val="bg2">
                <a:tint val="20000"/>
              </a:schemeClr>
            </a:solidFill>
            <a:round/>
          </a:ln>
        </p:spPr>
        <p:style>
          <a:lnRef idx="1">
            <a:schemeClr val="accent1"/>
          </a:lnRef>
          <a:fillRef idx="0">
            <a:schemeClr val="accent1"/>
          </a:fillRef>
          <a:effectRef idx="0">
            <a:schemeClr val="accent1"/>
          </a:effectRef>
          <a:fontRef idx="minor"/>
        </p:style>
      </p:sp>
      <p:sp>
        <p:nvSpPr>
          <p:cNvPr id="2" name="Line 3"/>
          <p:cNvSpPr/>
          <p:nvPr/>
        </p:nvSpPr>
        <p:spPr>
          <a:xfrm>
            <a:off x="4708440" y="3549960"/>
            <a:ext cx="2971800" cy="1440"/>
          </a:xfrm>
          <a:prstGeom prst="line">
            <a:avLst/>
          </a:prstGeom>
          <a:ln w="9360">
            <a:solidFill>
              <a:schemeClr val="bg2">
                <a:tint val="2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4540320" y="3526200"/>
            <a:ext cx="45360" cy="45360"/>
          </a:xfrm>
          <a:prstGeom prst="ellipse">
            <a:avLst/>
          </a:prstGeom>
          <a:ln>
            <a:round/>
          </a:ln>
          <a:effectLst>
            <a:outerShdw algn="tl" blurRad="31750" dir="0" rotWithShape="0">
              <a:srgbClr val="000000">
                <a:alpha val="55000"/>
              </a:srgbClr>
            </a:outerShdw>
          </a:effectLst>
        </p:spPr>
        <p:style>
          <a:lnRef idx="2">
            <a:schemeClr val="accent2"/>
          </a:lnRef>
          <a:fillRef idx="1">
            <a:schemeClr val="accent2"/>
          </a:fillRef>
          <a:effectRef idx="0">
            <a:schemeClr val="accent2"/>
          </a:effectRef>
          <a:fontRef idx="minor"/>
        </p:style>
      </p:sp>
      <p:sp>
        <p:nvSpPr>
          <p:cNvPr id="4" name="PlaceHolder 5"/>
          <p:cNvSpPr>
            <a:spLocks noGrp="1"/>
          </p:cNvSpPr>
          <p:nvPr>
            <p:ph type="dt"/>
          </p:nvPr>
        </p:nvSpPr>
        <p:spPr>
          <a:xfrm>
            <a:off x="5791320" y="6203520"/>
            <a:ext cx="2590560" cy="383760"/>
          </a:xfrm>
          <a:prstGeom prst="rect">
            <a:avLst/>
          </a:prstGeom>
        </p:spPr>
        <p:txBody>
          <a:bodyPr lIns="90000" rIns="90000" tIns="45000" bIns="45000" anchor="ctr">
            <a:noAutofit/>
          </a:bodyPr>
          <a:p>
            <a:pPr>
              <a:lnSpc>
                <a:spcPct val="100000"/>
              </a:lnSpc>
            </a:pPr>
            <a:fld id="{42851942-CC40-449D-B028-A1C8BD4D0EDB}" type="datetime">
              <a:rPr b="0" lang="en-US" sz="1200" spc="-1" strike="noStrike">
                <a:solidFill>
                  <a:srgbClr val="fefac9"/>
                </a:solidFill>
                <a:latin typeface="Constantia"/>
              </a:rPr>
              <a:t>6/12/21</a:t>
            </a:fld>
            <a:endParaRPr b="0" lang="en-US" sz="1200" spc="-1" strike="noStrike">
              <a:latin typeface="Times New Roman"/>
            </a:endParaRPr>
          </a:p>
        </p:txBody>
      </p:sp>
      <p:sp>
        <p:nvSpPr>
          <p:cNvPr id="5" name="PlaceHolder 6"/>
          <p:cNvSpPr>
            <a:spLocks noGrp="1"/>
          </p:cNvSpPr>
          <p:nvPr>
            <p:ph type="sldNum"/>
          </p:nvPr>
        </p:nvSpPr>
        <p:spPr>
          <a:xfrm>
            <a:off x="8410680" y="6181560"/>
            <a:ext cx="609120" cy="456840"/>
          </a:xfrm>
          <a:prstGeom prst="rect">
            <a:avLst/>
          </a:prstGeom>
        </p:spPr>
        <p:txBody>
          <a:bodyPr lIns="0" rIns="0" tIns="0" bIns="0" anchor="ctr">
            <a:noAutofit/>
          </a:bodyPr>
          <a:p>
            <a:pPr algn="ctr">
              <a:lnSpc>
                <a:spcPct val="100000"/>
              </a:lnSpc>
            </a:pPr>
            <a:fld id="{47B72F43-3096-4C90-8735-F589118DEF11}" type="slidenum">
              <a:rPr b="0" lang="en-US" sz="1600" spc="-1" strike="noStrike">
                <a:solidFill>
                  <a:srgbClr val="fefac9"/>
                </a:solidFill>
                <a:latin typeface="Constantia"/>
              </a:rPr>
              <a:t>&lt;number&gt;</a:t>
            </a:fld>
            <a:endParaRPr b="0" lang="en-US" sz="1600" spc="-1" strike="noStrike">
              <a:latin typeface="Times New Roman"/>
            </a:endParaRPr>
          </a:p>
        </p:txBody>
      </p:sp>
      <p:sp>
        <p:nvSpPr>
          <p:cNvPr id="6" name="PlaceHolder 7"/>
          <p:cNvSpPr>
            <a:spLocks noGrp="1"/>
          </p:cNvSpPr>
          <p:nvPr>
            <p:ph type="ftr"/>
          </p:nvPr>
        </p:nvSpPr>
        <p:spPr>
          <a:xfrm>
            <a:off x="2133720" y="6203520"/>
            <a:ext cx="3580920" cy="383760"/>
          </a:xfrm>
          <a:prstGeom prst="rect">
            <a:avLst/>
          </a:prstGeom>
        </p:spPr>
        <p:txBody>
          <a:bodyPr lIns="90000" rIns="90000" tIns="45000" bIns="45000" anchor="ctr">
            <a:noAutofit/>
          </a:bodyPr>
          <a:p>
            <a:endParaRPr b="0" lang="en-US" sz="2400" spc="-1" strike="noStrike">
              <a:latin typeface="Times New Roman"/>
            </a:endParaRPr>
          </a:p>
        </p:txBody>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solidFill>
                  <a:srgbClr val="ffffff"/>
                </a:solidFill>
                <a:latin typeface="Constantia"/>
              </a:rPr>
              <a:t>Click to edit the outline text format</a:t>
            </a:r>
            <a:endParaRPr b="0" lang="en-US" sz="2600" spc="-1" strike="noStrike">
              <a:solidFill>
                <a:srgbClr val="ffffff"/>
              </a:solidFill>
              <a:latin typeface="Constantia"/>
            </a:endParaRPr>
          </a:p>
          <a:p>
            <a:pPr lvl="1" marL="864000" indent="-324000">
              <a:spcBef>
                <a:spcPts val="1134"/>
              </a:spcBef>
              <a:buClr>
                <a:srgbClr val="000000"/>
              </a:buClr>
              <a:buSzPct val="75000"/>
              <a:buFont typeface="Symbol" charset="2"/>
              <a:buChar char=""/>
            </a:pPr>
            <a:r>
              <a:rPr b="0" lang="en-US" sz="2100" spc="-1" strike="noStrike">
                <a:solidFill>
                  <a:srgbClr val="ffffff"/>
                </a:solidFill>
                <a:latin typeface="Constantia"/>
              </a:rPr>
              <a:t>Second Outline Level</a:t>
            </a:r>
            <a:endParaRPr b="0" lang="en-US" sz="2100" spc="-1" strike="noStrike">
              <a:solidFill>
                <a:srgbClr val="ffffff"/>
              </a:solidFill>
              <a:latin typeface="Constantia"/>
            </a:endParaRPr>
          </a:p>
          <a:p>
            <a:pPr lvl="2" marL="1296000" indent="-288000">
              <a:spcBef>
                <a:spcPts val="850"/>
              </a:spcBef>
              <a:buClr>
                <a:srgbClr val="000000"/>
              </a:buClr>
              <a:buSzPct val="45000"/>
              <a:buFont typeface="Wingdings" charset="2"/>
              <a:buChar char=""/>
            </a:pPr>
            <a:r>
              <a:rPr b="0" lang="en-US" sz="1900" spc="-1" strike="noStrike">
                <a:solidFill>
                  <a:srgbClr val="ffffff"/>
                </a:solidFill>
                <a:latin typeface="Constantia"/>
              </a:rPr>
              <a:t>Third Outline Level</a:t>
            </a:r>
            <a:endParaRPr b="0" lang="en-US" sz="1900" spc="-1" strike="noStrike">
              <a:solidFill>
                <a:srgbClr val="ffffff"/>
              </a:solidFill>
              <a:latin typeface="Constantia"/>
            </a:endParaRPr>
          </a:p>
          <a:p>
            <a:pPr lvl="3" marL="1728000" indent="-216000">
              <a:spcBef>
                <a:spcPts val="567"/>
              </a:spcBef>
              <a:buClr>
                <a:srgbClr val="000000"/>
              </a:buClr>
              <a:buSzPct val="75000"/>
              <a:buFont typeface="Symbol" charset="2"/>
              <a:buChar char=""/>
            </a:pPr>
            <a:r>
              <a:rPr b="0" lang="en-US" sz="1600" spc="-1" strike="noStrike">
                <a:solidFill>
                  <a:srgbClr val="ffffff"/>
                </a:solidFill>
                <a:latin typeface="Constantia"/>
              </a:rPr>
              <a:t>Fourth Outline Level</a:t>
            </a:r>
            <a:endParaRPr b="0" lang="en-US" sz="1600" spc="-1" strike="noStrike">
              <a:solidFill>
                <a:srgbClr val="ffffff"/>
              </a:solidFill>
              <a:latin typeface="Constantia"/>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Constantia"/>
              </a:rPr>
              <a:t>Fifth Outline Level</a:t>
            </a:r>
            <a:endParaRPr b="0" lang="en-US" sz="2000" spc="-1" strike="noStrike">
              <a:solidFill>
                <a:srgbClr val="ffffff"/>
              </a:solidFill>
              <a:latin typeface="Constantia"/>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Constantia"/>
              </a:rPr>
              <a:t>Sixth Outline Level</a:t>
            </a:r>
            <a:endParaRPr b="0" lang="en-US" sz="2000" spc="-1" strike="noStrike">
              <a:solidFill>
                <a:srgbClr val="ffffff"/>
              </a:solidFill>
              <a:latin typeface="Constantia"/>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Constantia"/>
              </a:rPr>
              <a:t>Seventh Outline Level</a:t>
            </a:r>
            <a:endParaRPr b="0" lang="en-US" sz="2000" spc="-1" strike="noStrike">
              <a:solidFill>
                <a:srgbClr val="ffffff"/>
              </a:solidFill>
              <a:latin typeface="Constanti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457200" y="1523880"/>
            <a:ext cx="8229240" cy="4571640"/>
          </a:xfrm>
          <a:prstGeom prst="rect">
            <a:avLst/>
          </a:prstGeom>
        </p:spPr>
        <p:txBody>
          <a:bodyPr lIns="90000" rIns="90000" tIns="45000" bIns="45000">
            <a:noAutofit/>
          </a:bodyPr>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Click to edit Master text styles</a:t>
            </a:r>
            <a:endParaRPr b="0" lang="en-US" sz="2600" spc="-1" strike="noStrike">
              <a:solidFill>
                <a:srgbClr val="ffffff"/>
              </a:solidFill>
              <a:latin typeface="Arial"/>
            </a:endParaRPr>
          </a:p>
          <a:p>
            <a:pPr lvl="1" marL="640080" indent="-273960">
              <a:lnSpc>
                <a:spcPct val="100000"/>
              </a:lnSpc>
              <a:spcBef>
                <a:spcPts val="300"/>
              </a:spcBef>
              <a:buClr>
                <a:srgbClr val="d6903e"/>
              </a:buClr>
              <a:buSzPct val="85000"/>
              <a:buFont typeface="Wingdings 2" charset="2"/>
              <a:buChar char=""/>
            </a:pPr>
            <a:r>
              <a:rPr b="0" lang="en-US" sz="2400" spc="-1" strike="noStrike">
                <a:solidFill>
                  <a:srgbClr val="fefac9"/>
                </a:solidFill>
                <a:latin typeface="Constantia"/>
              </a:rPr>
              <a:t>Second level</a:t>
            </a:r>
            <a:endParaRPr b="0" lang="en-US" sz="2400" spc="-1" strike="noStrike">
              <a:solidFill>
                <a:srgbClr val="ffffff"/>
              </a:solidFill>
              <a:latin typeface="Constantia"/>
            </a:endParaRPr>
          </a:p>
          <a:p>
            <a:pPr lvl="2" marL="1005840" indent="-228240">
              <a:lnSpc>
                <a:spcPct val="100000"/>
              </a:lnSpc>
              <a:spcBef>
                <a:spcPts val="300"/>
              </a:spcBef>
              <a:buClr>
                <a:srgbClr val="b37934"/>
              </a:buClr>
              <a:buSzPct val="85000"/>
              <a:buFont typeface="Wingdings 2" charset="2"/>
              <a:buChar char=""/>
            </a:pPr>
            <a:r>
              <a:rPr b="0" lang="en-US" sz="2100" spc="-1" strike="noStrike">
                <a:solidFill>
                  <a:srgbClr val="ffffff"/>
                </a:solidFill>
                <a:latin typeface="Constantia"/>
              </a:rPr>
              <a:t>Third level</a:t>
            </a:r>
            <a:endParaRPr b="0" lang="en-US" sz="2100" spc="-1" strike="noStrike">
              <a:solidFill>
                <a:srgbClr val="ffffff"/>
              </a:solidFill>
              <a:latin typeface="Constantia"/>
            </a:endParaRPr>
          </a:p>
          <a:p>
            <a:pPr lvl="3" marL="1280160" indent="-228240">
              <a:lnSpc>
                <a:spcPct val="100000"/>
              </a:lnSpc>
              <a:spcBef>
                <a:spcPts val="300"/>
              </a:spcBef>
              <a:buClr>
                <a:srgbClr val="d6903e"/>
              </a:buClr>
              <a:buSzPct val="85000"/>
              <a:buFont typeface="Wingdings 2" charset="2"/>
              <a:buChar char=""/>
            </a:pPr>
            <a:r>
              <a:rPr b="0" lang="en-US" sz="1900" spc="-1" strike="noStrike">
                <a:solidFill>
                  <a:srgbClr val="ffffff"/>
                </a:solidFill>
                <a:latin typeface="Constantia"/>
              </a:rPr>
              <a:t>Fourth level</a:t>
            </a:r>
            <a:endParaRPr b="0" lang="en-US" sz="1900" spc="-1" strike="noStrike">
              <a:solidFill>
                <a:srgbClr val="ffffff"/>
              </a:solidFill>
              <a:latin typeface="Constantia"/>
            </a:endParaRPr>
          </a:p>
          <a:p>
            <a:pPr lvl="4" marL="1554480" indent="-228240">
              <a:lnSpc>
                <a:spcPct val="100000"/>
              </a:lnSpc>
              <a:spcBef>
                <a:spcPts val="340"/>
              </a:spcBef>
              <a:buClr>
                <a:srgbClr val="d6903e"/>
              </a:buClr>
              <a:buSzPct val="85000"/>
              <a:buFont typeface="Wingdings 2" charset="2"/>
              <a:buChar char=""/>
            </a:pPr>
            <a:r>
              <a:rPr b="0" lang="en-US" sz="1600" spc="-1" strike="noStrike">
                <a:solidFill>
                  <a:srgbClr val="ffffff"/>
                </a:solidFill>
                <a:latin typeface="Constantia"/>
              </a:rPr>
              <a:t>Fifth level</a:t>
            </a:r>
            <a:endParaRPr b="0" lang="en-US" sz="1600" spc="-1" strike="noStrike">
              <a:solidFill>
                <a:srgbClr val="ffffff"/>
              </a:solidFill>
              <a:latin typeface="Constantia"/>
            </a:endParaRPr>
          </a:p>
        </p:txBody>
      </p:sp>
      <p:sp>
        <p:nvSpPr>
          <p:cNvPr id="45" name="PlaceHolder 2"/>
          <p:cNvSpPr>
            <a:spLocks noGrp="1"/>
          </p:cNvSpPr>
          <p:nvPr>
            <p:ph type="dt"/>
          </p:nvPr>
        </p:nvSpPr>
        <p:spPr>
          <a:xfrm>
            <a:off x="5791320" y="6203520"/>
            <a:ext cx="2590560" cy="383760"/>
          </a:xfrm>
          <a:prstGeom prst="rect">
            <a:avLst/>
          </a:prstGeom>
        </p:spPr>
        <p:txBody>
          <a:bodyPr lIns="90000" rIns="90000" tIns="45000" bIns="45000" anchor="ctr">
            <a:noAutofit/>
          </a:bodyPr>
          <a:p>
            <a:pPr>
              <a:lnSpc>
                <a:spcPct val="100000"/>
              </a:lnSpc>
            </a:pPr>
            <a:fld id="{0BBEA36E-4BC8-4134-90A2-990FF21926E7}" type="datetime">
              <a:rPr b="0" lang="en-US" sz="1200" spc="-1" strike="noStrike">
                <a:solidFill>
                  <a:srgbClr val="fefac9"/>
                </a:solidFill>
                <a:latin typeface="Constantia"/>
              </a:rPr>
              <a:t>6/12/21</a:t>
            </a:fld>
            <a:endParaRPr b="0" lang="en-US" sz="1200" spc="-1" strike="noStrike">
              <a:latin typeface="Times New Roman"/>
            </a:endParaRPr>
          </a:p>
        </p:txBody>
      </p:sp>
      <p:sp>
        <p:nvSpPr>
          <p:cNvPr id="46" name="PlaceHolder 3"/>
          <p:cNvSpPr>
            <a:spLocks noGrp="1"/>
          </p:cNvSpPr>
          <p:nvPr>
            <p:ph type="sldNum"/>
          </p:nvPr>
        </p:nvSpPr>
        <p:spPr>
          <a:xfrm>
            <a:off x="8410680" y="6181560"/>
            <a:ext cx="609120" cy="456840"/>
          </a:xfrm>
          <a:prstGeom prst="rect">
            <a:avLst/>
          </a:prstGeom>
        </p:spPr>
        <p:txBody>
          <a:bodyPr lIns="0" rIns="0" tIns="0" bIns="0" anchor="ctr">
            <a:noAutofit/>
          </a:bodyPr>
          <a:p>
            <a:pPr algn="ctr">
              <a:lnSpc>
                <a:spcPct val="100000"/>
              </a:lnSpc>
            </a:pPr>
            <a:fld id="{70982E3C-1AFD-4BB2-AE19-26AA7C39AD17}" type="slidenum">
              <a:rPr b="0" lang="en-US" sz="1600" spc="-1" strike="noStrike">
                <a:solidFill>
                  <a:srgbClr val="fefac9"/>
                </a:solidFill>
                <a:latin typeface="Constantia"/>
              </a:rPr>
              <a:t>&lt;number&gt;</a:t>
            </a:fld>
            <a:endParaRPr b="0" lang="en-US" sz="1600" spc="-1" strike="noStrike">
              <a:latin typeface="Times New Roman"/>
            </a:endParaRPr>
          </a:p>
        </p:txBody>
      </p:sp>
      <p:sp>
        <p:nvSpPr>
          <p:cNvPr id="47" name="PlaceHolder 4"/>
          <p:cNvSpPr>
            <a:spLocks noGrp="1"/>
          </p:cNvSpPr>
          <p:nvPr>
            <p:ph type="ftr"/>
          </p:nvPr>
        </p:nvSpPr>
        <p:spPr>
          <a:xfrm>
            <a:off x="2133720" y="6203520"/>
            <a:ext cx="3580920" cy="383760"/>
          </a:xfrm>
          <a:prstGeom prst="rect">
            <a:avLst/>
          </a:prstGeom>
        </p:spPr>
        <p:txBody>
          <a:bodyPr lIns="90000" rIns="90000" tIns="45000" bIns="45000" anchor="ctr">
            <a:noAutofit/>
          </a:bodyPr>
          <a:p>
            <a:endParaRPr b="0" lang="en-US" sz="2400" spc="-1" strike="noStrike">
              <a:latin typeface="Times New Roman"/>
            </a:endParaRPr>
          </a:p>
        </p:txBody>
      </p:sp>
      <p:sp>
        <p:nvSpPr>
          <p:cNvPr id="48" name="PlaceHolder 5"/>
          <p:cNvSpPr>
            <a:spLocks noGrp="1"/>
          </p:cNvSpPr>
          <p:nvPr>
            <p:ph type="title"/>
          </p:nvPr>
        </p:nvSpPr>
        <p:spPr>
          <a:xfrm>
            <a:off x="457200" y="152280"/>
            <a:ext cx="8229240" cy="1218960"/>
          </a:xfrm>
          <a:prstGeom prst="rect">
            <a:avLst/>
          </a:prstGeom>
        </p:spPr>
        <p:txBody>
          <a:bodyPr lIns="90000" rIns="90000" tIns="45000" bIns="45000" anchor="b">
            <a:noAutofit/>
          </a:bodyPr>
          <a:p>
            <a:pPr>
              <a:lnSpc>
                <a:spcPct val="100000"/>
              </a:lnSpc>
            </a:pPr>
            <a:r>
              <a:rPr b="0" lang="en-US" sz="4200" spc="-100" strike="noStrike">
                <a:solidFill>
                  <a:srgbClr val="dbdbdb"/>
                </a:solidFill>
                <a:latin typeface="Constantia"/>
              </a:rPr>
              <a:t>Click to edit Master title style</a:t>
            </a:r>
            <a:endParaRPr b="0" lang="en-US" sz="4200" spc="-1" strike="noStrike">
              <a:solidFill>
                <a:srgbClr val="ffffff"/>
              </a:solidFill>
              <a:latin typeface="Constantia"/>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5" name="TextShape 1"/>
          <p:cNvSpPr txBox="1"/>
          <p:nvPr/>
        </p:nvSpPr>
        <p:spPr>
          <a:xfrm>
            <a:off x="6429240" y="5857920"/>
            <a:ext cx="2714400" cy="713880"/>
          </a:xfrm>
          <a:prstGeom prst="rect">
            <a:avLst/>
          </a:prstGeom>
          <a:noFill/>
          <a:ln>
            <a:noFill/>
          </a:ln>
        </p:spPr>
        <p:txBody>
          <a:bodyPr lIns="90000" rIns="90000" tIns="45000" bIns="45000">
            <a:normAutofit fontScale="97000"/>
          </a:bodyPr>
          <a:p>
            <a:pPr algn="ctr">
              <a:lnSpc>
                <a:spcPct val="100000"/>
              </a:lnSpc>
              <a:spcBef>
                <a:spcPts val="601"/>
              </a:spcBef>
            </a:pPr>
            <a:r>
              <a:rPr b="0" lang="en-US" sz="2200" spc="97" strike="noStrike">
                <a:solidFill>
                  <a:srgbClr val="fefac9"/>
                </a:solidFill>
                <a:latin typeface="Constantia"/>
              </a:rPr>
              <a:t>Presented by </a:t>
            </a:r>
            <a:endParaRPr b="0" lang="en-US" sz="2200" spc="-1" strike="noStrike">
              <a:latin typeface="Arial"/>
            </a:endParaRPr>
          </a:p>
          <a:p>
            <a:pPr algn="ctr">
              <a:lnSpc>
                <a:spcPct val="100000"/>
              </a:lnSpc>
              <a:spcBef>
                <a:spcPts val="601"/>
              </a:spcBef>
            </a:pPr>
            <a:r>
              <a:rPr b="0" lang="en-US" sz="2200" spc="97" strike="noStrike">
                <a:solidFill>
                  <a:srgbClr val="fefac9"/>
                </a:solidFill>
                <a:latin typeface="Constantia"/>
              </a:rPr>
              <a:t>Vipul Mehra</a:t>
            </a:r>
            <a:endParaRPr b="0" lang="en-US" sz="2200" spc="-1" strike="noStrike">
              <a:latin typeface="Arial"/>
            </a:endParaRPr>
          </a:p>
        </p:txBody>
      </p:sp>
      <p:sp>
        <p:nvSpPr>
          <p:cNvPr id="86" name="TextShape 2"/>
          <p:cNvSpPr txBox="1"/>
          <p:nvPr/>
        </p:nvSpPr>
        <p:spPr>
          <a:xfrm>
            <a:off x="685800" y="428760"/>
            <a:ext cx="7772040" cy="1071360"/>
          </a:xfrm>
          <a:prstGeom prst="rect">
            <a:avLst/>
          </a:prstGeom>
          <a:noFill/>
          <a:ln w="6480">
            <a:noFill/>
          </a:ln>
        </p:spPr>
        <p:txBody>
          <a:bodyPr lIns="90000" rIns="90000" tIns="45000" bIns="45000" anchor="b">
            <a:normAutofit fontScale="38000"/>
          </a:bodyPr>
          <a:p>
            <a:pPr algn="ctr">
              <a:lnSpc>
                <a:spcPct val="100000"/>
              </a:lnSpc>
            </a:pPr>
            <a:r>
              <a:rPr b="0" lang="en-US" sz="4800" spc="-100" strike="noStrike">
                <a:solidFill>
                  <a:srgbClr val="dbdbdb"/>
                </a:solidFill>
                <a:latin typeface="Constantia"/>
              </a:rPr>
              <a:t>Project presentation</a:t>
            </a:r>
            <a:br/>
            <a:r>
              <a:rPr b="0" lang="en-US" sz="4800" spc="-100" strike="noStrike">
                <a:solidFill>
                  <a:srgbClr val="dbdbdb"/>
                </a:solidFill>
                <a:latin typeface="Constantia"/>
              </a:rPr>
              <a:t>Diabetes prediction using python</a:t>
            </a:r>
            <a:endParaRPr b="0" lang="en-US" sz="4800" spc="-1" strike="noStrike">
              <a:solidFill>
                <a:srgbClr val="ffffff"/>
              </a:solidFill>
              <a:latin typeface="Constantia"/>
            </a:endParaRPr>
          </a:p>
        </p:txBody>
      </p:sp>
      <p:pic>
        <p:nvPicPr>
          <p:cNvPr id="87" name="Picture 2" descr=""/>
          <p:cNvPicPr/>
          <p:nvPr/>
        </p:nvPicPr>
        <p:blipFill>
          <a:blip r:embed="rId2"/>
          <a:stretch/>
        </p:blipFill>
        <p:spPr>
          <a:xfrm>
            <a:off x="1928880" y="2000160"/>
            <a:ext cx="4381200" cy="35334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88" name="TextShape 1"/>
          <p:cNvSpPr txBox="1"/>
          <p:nvPr/>
        </p:nvSpPr>
        <p:spPr>
          <a:xfrm>
            <a:off x="457200" y="1523880"/>
            <a:ext cx="8229240" cy="4571640"/>
          </a:xfrm>
          <a:prstGeom prst="rect">
            <a:avLst/>
          </a:prstGeom>
          <a:noFill/>
          <a:ln>
            <a:noFill/>
          </a:ln>
        </p:spPr>
        <p:txBody>
          <a:bodyPr lIns="90000" rIns="90000" tIns="45000" bIns="45000">
            <a:normAutofit fontScale="77000"/>
          </a:bodyPr>
          <a:p>
            <a:pPr marL="274320" indent="-273960" algn="just">
              <a:lnSpc>
                <a:spcPct val="100000"/>
              </a:lnSpc>
              <a:spcBef>
                <a:spcPts val="601"/>
              </a:spcBef>
              <a:buClr>
                <a:srgbClr val="f3a447"/>
              </a:buClr>
              <a:buSzPct val="85000"/>
              <a:buFont typeface="Wingdings 2" charset="2"/>
              <a:buChar char=""/>
            </a:pPr>
            <a:r>
              <a:rPr b="0" lang="en-US" sz="1600" spc="-1" strike="noStrike">
                <a:solidFill>
                  <a:srgbClr val="ffffff"/>
                </a:solidFill>
                <a:latin typeface="Arial"/>
              </a:rPr>
              <a:t>Diabetes has become one of the major causes of national disease and death in most countries. </a:t>
            </a:r>
            <a:endParaRPr b="0" lang="en-US" sz="1600" spc="-1" strike="noStrike">
              <a:solidFill>
                <a:srgbClr val="ffffff"/>
              </a:solidFill>
              <a:latin typeface="Arial"/>
            </a:endParaRPr>
          </a:p>
          <a:p>
            <a:pPr marL="274320" indent="-273960" algn="just">
              <a:lnSpc>
                <a:spcPct val="100000"/>
              </a:lnSpc>
              <a:spcBef>
                <a:spcPts val="601"/>
              </a:spcBef>
              <a:buClr>
                <a:srgbClr val="f3a447"/>
              </a:buClr>
              <a:buSzPct val="85000"/>
              <a:buFont typeface="Wingdings 2" charset="2"/>
              <a:buChar char=""/>
            </a:pPr>
            <a:r>
              <a:rPr b="0" lang="en-US" sz="1600" spc="-1" strike="noStrike">
                <a:solidFill>
                  <a:srgbClr val="ffffff"/>
                </a:solidFill>
                <a:latin typeface="Arial"/>
              </a:rPr>
              <a:t>According to the International Diabetes Federation report, the figure is expected to rise to more than 642 million in 2040, so early screening and diagnosis of diabetes patients have great significance in detecting and treating diabetes on time. </a:t>
            </a:r>
            <a:endParaRPr b="0" lang="en-US" sz="1600" spc="-1" strike="noStrike">
              <a:solidFill>
                <a:srgbClr val="ffffff"/>
              </a:solidFill>
              <a:latin typeface="Arial"/>
            </a:endParaRPr>
          </a:p>
          <a:p>
            <a:pPr marL="274320" indent="-273960" algn="just">
              <a:lnSpc>
                <a:spcPct val="100000"/>
              </a:lnSpc>
              <a:spcBef>
                <a:spcPts val="601"/>
              </a:spcBef>
              <a:buClr>
                <a:srgbClr val="f3a447"/>
              </a:buClr>
              <a:buSzPct val="85000"/>
              <a:buFont typeface="Wingdings 2" charset="2"/>
              <a:buChar char=""/>
            </a:pPr>
            <a:r>
              <a:rPr b="0" lang="en-US" sz="1600" spc="-1" strike="noStrike">
                <a:solidFill>
                  <a:srgbClr val="ffffff"/>
                </a:solidFill>
                <a:latin typeface="Arial"/>
              </a:rPr>
              <a:t>Diabetes is a multifactorial metabolic disease, its diagnostic criteria is difficult to cover all the ethology, damage degree, pathogenesis and other factors, so there is a situation for uncertainty and imprecision under various aspects of medical diagnosis process. </a:t>
            </a:r>
            <a:endParaRPr b="0" lang="en-US" sz="1600" spc="-1" strike="noStrike">
              <a:solidFill>
                <a:srgbClr val="ffffff"/>
              </a:solidFill>
              <a:latin typeface="Arial"/>
            </a:endParaRPr>
          </a:p>
          <a:p>
            <a:pPr marL="274320" indent="-273960" algn="just">
              <a:lnSpc>
                <a:spcPct val="100000"/>
              </a:lnSpc>
              <a:spcBef>
                <a:spcPts val="601"/>
              </a:spcBef>
              <a:buClr>
                <a:srgbClr val="f3a447"/>
              </a:buClr>
              <a:buSzPct val="85000"/>
              <a:buFont typeface="Wingdings 2" charset="2"/>
              <a:buChar char=""/>
            </a:pPr>
            <a:r>
              <a:rPr b="0" lang="en-US" sz="1600" spc="-1" strike="noStrike">
                <a:solidFill>
                  <a:srgbClr val="ffffff"/>
                </a:solidFill>
                <a:latin typeface="Arial"/>
              </a:rPr>
              <a:t>With the development of Data mining, researchers find that machine learning is playing an increasingly important role in diabetes research. </a:t>
            </a:r>
            <a:endParaRPr b="0" lang="en-US" sz="1600" spc="-1" strike="noStrike">
              <a:solidFill>
                <a:srgbClr val="ffffff"/>
              </a:solidFill>
              <a:latin typeface="Arial"/>
            </a:endParaRPr>
          </a:p>
          <a:p>
            <a:pPr marL="274320" indent="-273960" algn="just">
              <a:lnSpc>
                <a:spcPct val="100000"/>
              </a:lnSpc>
              <a:spcBef>
                <a:spcPts val="601"/>
              </a:spcBef>
              <a:buClr>
                <a:srgbClr val="f3a447"/>
              </a:buClr>
              <a:buSzPct val="85000"/>
              <a:buFont typeface="Wingdings 2" charset="2"/>
              <a:buChar char=""/>
            </a:pPr>
            <a:r>
              <a:rPr b="0" lang="en-US" sz="1600" spc="-1" strike="noStrike">
                <a:solidFill>
                  <a:srgbClr val="ffffff"/>
                </a:solidFill>
                <a:latin typeface="Arial"/>
              </a:rPr>
              <a:t>Machine learning techniques can find the risky factors of diabetes and reasonable threshold of physiological parameters to unearth hidden knowledge from a huge amount of diabetes-related data, which has a very important significance for diagnosis and treatment of diabetes. </a:t>
            </a:r>
            <a:endParaRPr b="0" lang="en-US" sz="1600" spc="-1" strike="noStrike">
              <a:solidFill>
                <a:srgbClr val="ffffff"/>
              </a:solidFill>
              <a:latin typeface="Arial"/>
            </a:endParaRPr>
          </a:p>
          <a:p>
            <a:pPr marL="274320" indent="-273960" algn="just">
              <a:lnSpc>
                <a:spcPct val="100000"/>
              </a:lnSpc>
              <a:spcBef>
                <a:spcPts val="601"/>
              </a:spcBef>
              <a:buClr>
                <a:srgbClr val="f3a447"/>
              </a:buClr>
              <a:buSzPct val="85000"/>
              <a:buFont typeface="Wingdings 2" charset="2"/>
              <a:buChar char=""/>
            </a:pPr>
            <a:r>
              <a:rPr b="0" lang="en-US" sz="1600" spc="-1" strike="noStrike">
                <a:solidFill>
                  <a:srgbClr val="ffffff"/>
                </a:solidFill>
                <a:latin typeface="Arial"/>
              </a:rPr>
              <a:t>So this project provides a survey of machine learning techniques that has been applied to diabetes data screening and diagnosis of the disease.</a:t>
            </a:r>
            <a:endParaRPr b="0" lang="en-US" sz="1600" spc="-1" strike="noStrike">
              <a:solidFill>
                <a:srgbClr val="ffffff"/>
              </a:solidFill>
              <a:latin typeface="Arial"/>
            </a:endParaRPr>
          </a:p>
          <a:p>
            <a:pPr marL="274320" indent="-273960" algn="just">
              <a:lnSpc>
                <a:spcPct val="100000"/>
              </a:lnSpc>
              <a:spcBef>
                <a:spcPts val="601"/>
              </a:spcBef>
              <a:buClr>
                <a:srgbClr val="f3a447"/>
              </a:buClr>
              <a:buSzPct val="85000"/>
              <a:buFont typeface="Wingdings 2" charset="2"/>
              <a:buChar char=""/>
            </a:pPr>
            <a:r>
              <a:rPr b="0" lang="en-US" sz="1600" spc="-1" strike="noStrike">
                <a:solidFill>
                  <a:srgbClr val="ffffff"/>
                </a:solidFill>
                <a:latin typeface="Arial"/>
              </a:rPr>
              <a:t> </a:t>
            </a:r>
            <a:r>
              <a:rPr b="0" lang="en-US" sz="1600" spc="-1" strike="noStrike">
                <a:solidFill>
                  <a:srgbClr val="ffffff"/>
                </a:solidFill>
                <a:latin typeface="Arial"/>
              </a:rPr>
              <a:t>In this project, conventional machine learning techniques are described in early screening and diagnosis of diabetes.</a:t>
            </a:r>
            <a:endParaRPr b="0" lang="en-US" sz="1600" spc="-1" strike="noStrike">
              <a:solidFill>
                <a:srgbClr val="ffffff"/>
              </a:solidFill>
              <a:latin typeface="Arial"/>
            </a:endParaRPr>
          </a:p>
          <a:p>
            <a:pPr marL="274320" indent="-273960" algn="just">
              <a:lnSpc>
                <a:spcPct val="100000"/>
              </a:lnSpc>
              <a:spcBef>
                <a:spcPts val="601"/>
              </a:spcBef>
              <a:buClr>
                <a:srgbClr val="f3a447"/>
              </a:buClr>
              <a:buSzPct val="85000"/>
              <a:buFont typeface="Wingdings 2" charset="2"/>
              <a:buChar char=""/>
            </a:pPr>
            <a:r>
              <a:rPr b="0" lang="en-US" sz="1600" spc="-1" strike="noStrike">
                <a:solidFill>
                  <a:srgbClr val="ffffff"/>
                </a:solidFill>
                <a:latin typeface="Arial"/>
              </a:rPr>
              <a:t> </a:t>
            </a:r>
            <a:r>
              <a:rPr b="0" lang="en-US" sz="1600" spc="-1" strike="noStrike">
                <a:solidFill>
                  <a:srgbClr val="ffffff"/>
                </a:solidFill>
                <a:latin typeface="Arial"/>
              </a:rPr>
              <a:t>More over deep learning techniques which have a significance of biomedical effect are also described. </a:t>
            </a:r>
            <a:endParaRPr b="0" lang="en-US" sz="1600" spc="-1" strike="noStrike">
              <a:solidFill>
                <a:srgbClr val="ffffff"/>
              </a:solidFill>
              <a:latin typeface="Arial"/>
            </a:endParaRPr>
          </a:p>
          <a:p>
            <a:pPr>
              <a:lnSpc>
                <a:spcPct val="100000"/>
              </a:lnSpc>
              <a:spcBef>
                <a:spcPts val="601"/>
              </a:spcBef>
            </a:pPr>
            <a:endParaRPr b="0" lang="en-US" sz="1600" spc="-1" strike="noStrike">
              <a:solidFill>
                <a:srgbClr val="ffffff"/>
              </a:solidFill>
              <a:latin typeface="Arial"/>
            </a:endParaRPr>
          </a:p>
        </p:txBody>
      </p:sp>
      <p:sp>
        <p:nvSpPr>
          <p:cNvPr id="89" name="TextShape 2"/>
          <p:cNvSpPr txBox="1"/>
          <p:nvPr/>
        </p:nvSpPr>
        <p:spPr>
          <a:xfrm>
            <a:off x="457200" y="152280"/>
            <a:ext cx="8229240" cy="1218960"/>
          </a:xfrm>
          <a:prstGeom prst="rect">
            <a:avLst/>
          </a:prstGeom>
          <a:noFill/>
          <a:ln w="6480">
            <a:noFill/>
          </a:ln>
        </p:spPr>
        <p:txBody>
          <a:bodyPr lIns="90000" rIns="90000" tIns="45000" bIns="45000" anchor="b">
            <a:noAutofit/>
          </a:bodyPr>
          <a:p>
            <a:pPr>
              <a:lnSpc>
                <a:spcPct val="100000"/>
              </a:lnSpc>
            </a:pPr>
            <a:r>
              <a:rPr b="0" lang="en-US" sz="4200" spc="-100" strike="noStrike">
                <a:solidFill>
                  <a:srgbClr val="dbdbdb"/>
                </a:solidFill>
                <a:latin typeface="Constantia"/>
              </a:rPr>
              <a:t>Diabetes prediction using python</a:t>
            </a:r>
            <a:endParaRPr b="0" lang="en-US" sz="4200" spc="-1" strike="noStrike">
              <a:solidFill>
                <a:srgbClr val="ffffff"/>
              </a:solidFill>
              <a:latin typeface="Constanti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pic>
        <p:nvPicPr>
          <p:cNvPr id="90" name="Content Placeholder 3" descr=""/>
          <p:cNvPicPr/>
          <p:nvPr/>
        </p:nvPicPr>
        <p:blipFill>
          <a:blip r:embed="rId2"/>
          <a:stretch/>
        </p:blipFill>
        <p:spPr>
          <a:xfrm>
            <a:off x="670680" y="2362320"/>
            <a:ext cx="7802640" cy="2895120"/>
          </a:xfrm>
          <a:prstGeom prst="rect">
            <a:avLst/>
          </a:prstGeom>
          <a:ln>
            <a:noFill/>
          </a:ln>
        </p:spPr>
      </p:pic>
      <p:sp>
        <p:nvSpPr>
          <p:cNvPr id="91" name="TextShape 1"/>
          <p:cNvSpPr txBox="1"/>
          <p:nvPr/>
        </p:nvSpPr>
        <p:spPr>
          <a:xfrm>
            <a:off x="457200" y="152280"/>
            <a:ext cx="8229240" cy="1218960"/>
          </a:xfrm>
          <a:prstGeom prst="rect">
            <a:avLst/>
          </a:prstGeom>
          <a:noFill/>
          <a:ln w="6480">
            <a:noFill/>
          </a:ln>
        </p:spPr>
        <p:txBody>
          <a:bodyPr lIns="90000" rIns="90000" tIns="45000" bIns="45000" anchor="b">
            <a:noAutofit/>
          </a:bodyPr>
          <a:p>
            <a:pPr>
              <a:lnSpc>
                <a:spcPct val="100000"/>
              </a:lnSpc>
            </a:pPr>
            <a:r>
              <a:rPr b="0" lang="en-US" sz="4200" spc="-100" strike="noStrike">
                <a:solidFill>
                  <a:srgbClr val="dbdbdb"/>
                </a:solidFill>
                <a:latin typeface="Constantia"/>
              </a:rPr>
              <a:t>Steps of implementing the model</a:t>
            </a:r>
            <a:endParaRPr b="0" lang="en-US" sz="4200" spc="-1" strike="noStrike">
              <a:solidFill>
                <a:srgbClr val="ffffff"/>
              </a:solidFill>
              <a:latin typeface="Constanti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2" name="TextShape 1"/>
          <p:cNvSpPr txBox="1"/>
          <p:nvPr/>
        </p:nvSpPr>
        <p:spPr>
          <a:xfrm>
            <a:off x="457200" y="1523880"/>
            <a:ext cx="8229240" cy="4571640"/>
          </a:xfrm>
          <a:prstGeom prst="rect">
            <a:avLst/>
          </a:prstGeom>
          <a:noFill/>
          <a:ln>
            <a:noFill/>
          </a:ln>
        </p:spPr>
        <p:txBody>
          <a:bodyPr lIns="90000" rIns="90000" tIns="45000" bIns="45000">
            <a:noAutofit/>
          </a:bodyPr>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Anaconda Navigator -Jupyter notebook.</a:t>
            </a:r>
            <a:endParaRPr b="0" lang="en-US" sz="2600" spc="-1" strike="noStrike">
              <a:solidFill>
                <a:srgbClr val="ffffff"/>
              </a:solidFill>
              <a:latin typeface="Arial"/>
            </a:endParaRPr>
          </a:p>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Kaggle notebook for dataset-PIMA Indian diabetes   dataset.</a:t>
            </a:r>
            <a:endParaRPr b="0" lang="en-US" sz="2600" spc="-1" strike="noStrike">
              <a:solidFill>
                <a:srgbClr val="ffffff"/>
              </a:solidFill>
              <a:latin typeface="Arial"/>
            </a:endParaRPr>
          </a:p>
          <a:p>
            <a:pPr marL="274320" indent="-273960">
              <a:lnSpc>
                <a:spcPct val="100000"/>
              </a:lnSpc>
              <a:spcBef>
                <a:spcPts val="601"/>
              </a:spcBef>
            </a:pPr>
            <a:r>
              <a:rPr b="0" lang="en-US" sz="2600" spc="-1" strike="noStrike">
                <a:solidFill>
                  <a:srgbClr val="ffffff"/>
                </a:solidFill>
                <a:latin typeface="Constantia"/>
              </a:rPr>
              <a:t>Libraries:</a:t>
            </a:r>
            <a:endParaRPr b="0" lang="en-US" sz="2600" spc="-1" strike="noStrike">
              <a:solidFill>
                <a:srgbClr val="ffffff"/>
              </a:solidFill>
              <a:latin typeface="Arial"/>
            </a:endParaRPr>
          </a:p>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Pandas</a:t>
            </a:r>
            <a:endParaRPr b="0" lang="en-US" sz="2600" spc="-1" strike="noStrike">
              <a:solidFill>
                <a:srgbClr val="ffffff"/>
              </a:solidFill>
              <a:latin typeface="Arial"/>
            </a:endParaRPr>
          </a:p>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Numpy</a:t>
            </a:r>
            <a:endParaRPr b="0" lang="en-US" sz="2600" spc="-1" strike="noStrike">
              <a:solidFill>
                <a:srgbClr val="ffffff"/>
              </a:solidFill>
              <a:latin typeface="Arial"/>
            </a:endParaRPr>
          </a:p>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ScikitLearn.</a:t>
            </a:r>
            <a:endParaRPr b="0" lang="en-US" sz="2600" spc="-1" strike="noStrike">
              <a:solidFill>
                <a:srgbClr val="ffffff"/>
              </a:solidFill>
              <a:latin typeface="Arial"/>
            </a:endParaRPr>
          </a:p>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Seaborn.</a:t>
            </a:r>
            <a:endParaRPr b="0" lang="en-US" sz="2600" spc="-1" strike="noStrike">
              <a:solidFill>
                <a:srgbClr val="ffffff"/>
              </a:solidFill>
              <a:latin typeface="Arial"/>
            </a:endParaRPr>
          </a:p>
          <a:p>
            <a:pPr>
              <a:lnSpc>
                <a:spcPct val="100000"/>
              </a:lnSpc>
              <a:spcBef>
                <a:spcPts val="601"/>
              </a:spcBef>
            </a:pPr>
            <a:endParaRPr b="0" lang="en-US" sz="2600" spc="-1" strike="noStrike">
              <a:solidFill>
                <a:srgbClr val="ffffff"/>
              </a:solidFill>
              <a:latin typeface="Arial"/>
            </a:endParaRPr>
          </a:p>
        </p:txBody>
      </p:sp>
      <p:sp>
        <p:nvSpPr>
          <p:cNvPr id="93" name="TextShape 2"/>
          <p:cNvSpPr txBox="1"/>
          <p:nvPr/>
        </p:nvSpPr>
        <p:spPr>
          <a:xfrm>
            <a:off x="457200" y="152280"/>
            <a:ext cx="8229240" cy="1218960"/>
          </a:xfrm>
          <a:prstGeom prst="rect">
            <a:avLst/>
          </a:prstGeom>
          <a:noFill/>
          <a:ln w="6480">
            <a:noFill/>
          </a:ln>
        </p:spPr>
        <p:txBody>
          <a:bodyPr lIns="90000" rIns="90000" tIns="45000" bIns="45000" anchor="b">
            <a:noAutofit/>
          </a:bodyPr>
          <a:p>
            <a:pPr>
              <a:lnSpc>
                <a:spcPct val="100000"/>
              </a:lnSpc>
            </a:pPr>
            <a:r>
              <a:rPr b="0" lang="en-US" sz="4200" spc="-100" strike="noStrike">
                <a:solidFill>
                  <a:srgbClr val="dbdbdb"/>
                </a:solidFill>
                <a:latin typeface="Constantia"/>
              </a:rPr>
              <a:t>Softwares and libraries required</a:t>
            </a:r>
            <a:endParaRPr b="0" lang="en-US" sz="4200" spc="-1" strike="noStrike">
              <a:solidFill>
                <a:srgbClr val="ffffff"/>
              </a:solidFill>
              <a:latin typeface="Constanti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4" name="TextShape 1"/>
          <p:cNvSpPr txBox="1"/>
          <p:nvPr/>
        </p:nvSpPr>
        <p:spPr>
          <a:xfrm>
            <a:off x="457200" y="1523880"/>
            <a:ext cx="8229240" cy="4571640"/>
          </a:xfrm>
          <a:prstGeom prst="rect">
            <a:avLst/>
          </a:prstGeom>
          <a:noFill/>
          <a:ln>
            <a:noFill/>
          </a:ln>
        </p:spPr>
        <p:txBody>
          <a:bodyPr lIns="90000" rIns="90000" tIns="45000" bIns="45000">
            <a:noAutofit/>
          </a:bodyPr>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KNeighborsClassifier.</a:t>
            </a:r>
            <a:endParaRPr b="0" lang="en-US" sz="2600" spc="-1" strike="noStrike">
              <a:solidFill>
                <a:srgbClr val="ffffff"/>
              </a:solidFill>
              <a:latin typeface="Arial"/>
            </a:endParaRPr>
          </a:p>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SVC.</a:t>
            </a:r>
            <a:endParaRPr b="0" lang="en-US" sz="2600" spc="-1" strike="noStrike">
              <a:solidFill>
                <a:srgbClr val="ffffff"/>
              </a:solidFill>
              <a:latin typeface="Arial"/>
            </a:endParaRPr>
          </a:p>
          <a:p>
            <a:pPr marL="274320" indent="-273960">
              <a:lnSpc>
                <a:spcPct val="100000"/>
              </a:lnSpc>
              <a:spcBef>
                <a:spcPts val="601"/>
              </a:spcBef>
              <a:buClr>
                <a:srgbClr val="f3a447"/>
              </a:buClr>
              <a:buSzPct val="85000"/>
              <a:buFont typeface="Wingdings 2" charset="2"/>
              <a:buChar char=""/>
            </a:pPr>
            <a:endParaRPr b="0" lang="en-US" sz="2600" spc="-1" strike="noStrike">
              <a:solidFill>
                <a:srgbClr val="ffffff"/>
              </a:solidFill>
              <a:latin typeface="Arial"/>
            </a:endParaRPr>
          </a:p>
          <a:p>
            <a:pPr>
              <a:lnSpc>
                <a:spcPct val="100000"/>
              </a:lnSpc>
              <a:spcBef>
                <a:spcPts val="601"/>
              </a:spcBef>
            </a:pPr>
            <a:endParaRPr b="0" lang="en-US" sz="2600" spc="-1" strike="noStrike">
              <a:solidFill>
                <a:srgbClr val="ffffff"/>
              </a:solidFill>
              <a:latin typeface="Arial"/>
            </a:endParaRPr>
          </a:p>
          <a:p>
            <a:pPr>
              <a:lnSpc>
                <a:spcPct val="100000"/>
              </a:lnSpc>
              <a:spcBef>
                <a:spcPts val="601"/>
              </a:spcBef>
            </a:pPr>
            <a:endParaRPr b="0" lang="en-US" sz="2600" spc="-1" strike="noStrike">
              <a:solidFill>
                <a:srgbClr val="ffffff"/>
              </a:solidFill>
              <a:latin typeface="Arial"/>
            </a:endParaRPr>
          </a:p>
          <a:p>
            <a:pPr>
              <a:lnSpc>
                <a:spcPct val="100000"/>
              </a:lnSpc>
              <a:spcBef>
                <a:spcPts val="601"/>
              </a:spcBef>
            </a:pPr>
            <a:endParaRPr b="0" lang="en-US" sz="2600" spc="-1" strike="noStrike">
              <a:solidFill>
                <a:srgbClr val="ffffff"/>
              </a:solidFill>
              <a:latin typeface="Arial"/>
            </a:endParaRPr>
          </a:p>
        </p:txBody>
      </p:sp>
      <p:sp>
        <p:nvSpPr>
          <p:cNvPr id="95" name="TextShape 2"/>
          <p:cNvSpPr txBox="1"/>
          <p:nvPr/>
        </p:nvSpPr>
        <p:spPr>
          <a:xfrm>
            <a:off x="457200" y="152280"/>
            <a:ext cx="8229240" cy="1218960"/>
          </a:xfrm>
          <a:prstGeom prst="rect">
            <a:avLst/>
          </a:prstGeom>
          <a:noFill/>
          <a:ln w="6480">
            <a:noFill/>
          </a:ln>
        </p:spPr>
        <p:txBody>
          <a:bodyPr lIns="90000" rIns="90000" tIns="45000" bIns="45000" anchor="b">
            <a:noAutofit/>
          </a:bodyPr>
          <a:p>
            <a:pPr>
              <a:lnSpc>
                <a:spcPct val="100000"/>
              </a:lnSpc>
            </a:pPr>
            <a:r>
              <a:rPr b="0" lang="en-US" sz="4200" spc="-100" strike="noStrike">
                <a:solidFill>
                  <a:srgbClr val="dbdbdb"/>
                </a:solidFill>
                <a:latin typeface="Constantia"/>
              </a:rPr>
              <a:t>Algorithms used</a:t>
            </a:r>
            <a:endParaRPr b="0" lang="en-US" sz="4200" spc="-1" strike="noStrike">
              <a:solidFill>
                <a:srgbClr val="ffffff"/>
              </a:solidFill>
              <a:latin typeface="Constanti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6" name="TextShape 1"/>
          <p:cNvSpPr txBox="1"/>
          <p:nvPr/>
        </p:nvSpPr>
        <p:spPr>
          <a:xfrm>
            <a:off x="457200" y="1523880"/>
            <a:ext cx="8229240" cy="4571640"/>
          </a:xfrm>
          <a:prstGeom prst="rect">
            <a:avLst/>
          </a:prstGeom>
          <a:noFill/>
          <a:ln>
            <a:noFill/>
          </a:ln>
        </p:spPr>
        <p:txBody>
          <a:bodyPr lIns="90000" rIns="90000" tIns="45000" bIns="45000">
            <a:normAutofit/>
          </a:bodyPr>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The main aim of this project was to design and implement Diabetes Prediction Using Machine Learning Methods and Performance Analysis of that methods and it has been achieved successfully. </a:t>
            </a:r>
            <a:endParaRPr b="0" lang="en-US" sz="2600" spc="-1" strike="noStrike">
              <a:solidFill>
                <a:srgbClr val="ffffff"/>
              </a:solidFill>
              <a:latin typeface="Arial"/>
            </a:endParaRPr>
          </a:p>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The proposed approach uses various classification and ensemble learning method in which  Regression and Gradient Boosting classifiers are used. </a:t>
            </a:r>
            <a:endParaRPr b="0" lang="en-US" sz="2600" spc="-1" strike="noStrike">
              <a:solidFill>
                <a:srgbClr val="ffffff"/>
              </a:solidFill>
              <a:latin typeface="Arial"/>
            </a:endParaRPr>
          </a:p>
          <a:p>
            <a:pPr marL="274320" indent="-273960">
              <a:lnSpc>
                <a:spcPct val="100000"/>
              </a:lnSpc>
              <a:spcBef>
                <a:spcPts val="601"/>
              </a:spcBef>
              <a:buClr>
                <a:srgbClr val="f3a447"/>
              </a:buClr>
              <a:buSzPct val="85000"/>
              <a:buFont typeface="Wingdings 2" charset="2"/>
              <a:buChar char=""/>
            </a:pPr>
            <a:r>
              <a:rPr b="0" lang="en-US" sz="2600" spc="-1" strike="noStrike">
                <a:solidFill>
                  <a:srgbClr val="ffffff"/>
                </a:solidFill>
                <a:latin typeface="Constantia"/>
              </a:rPr>
              <a:t>The Experimental results can be assist health care to predict and make early decision to cure diabetes and save humans life.</a:t>
            </a:r>
            <a:endParaRPr b="0" lang="en-US" sz="2600" spc="-1" strike="noStrike">
              <a:solidFill>
                <a:srgbClr val="ffffff"/>
              </a:solidFill>
              <a:latin typeface="Arial"/>
            </a:endParaRPr>
          </a:p>
          <a:p>
            <a:pPr>
              <a:lnSpc>
                <a:spcPct val="100000"/>
              </a:lnSpc>
              <a:spcBef>
                <a:spcPts val="601"/>
              </a:spcBef>
            </a:pPr>
            <a:endParaRPr b="0" lang="en-US" sz="2600" spc="-1" strike="noStrike">
              <a:solidFill>
                <a:srgbClr val="ffffff"/>
              </a:solidFill>
              <a:latin typeface="Arial"/>
            </a:endParaRPr>
          </a:p>
          <a:p>
            <a:pPr>
              <a:lnSpc>
                <a:spcPct val="100000"/>
              </a:lnSpc>
              <a:spcBef>
                <a:spcPts val="601"/>
              </a:spcBef>
            </a:pPr>
            <a:endParaRPr b="0" lang="en-US" sz="2600" spc="-1" strike="noStrike">
              <a:solidFill>
                <a:srgbClr val="ffffff"/>
              </a:solidFill>
              <a:latin typeface="Arial"/>
            </a:endParaRPr>
          </a:p>
        </p:txBody>
      </p:sp>
      <p:sp>
        <p:nvSpPr>
          <p:cNvPr id="97" name="TextShape 2"/>
          <p:cNvSpPr txBox="1"/>
          <p:nvPr/>
        </p:nvSpPr>
        <p:spPr>
          <a:xfrm>
            <a:off x="457200" y="152280"/>
            <a:ext cx="8229240" cy="1218960"/>
          </a:xfrm>
          <a:prstGeom prst="rect">
            <a:avLst/>
          </a:prstGeom>
          <a:noFill/>
          <a:ln w="6480">
            <a:noFill/>
          </a:ln>
        </p:spPr>
        <p:txBody>
          <a:bodyPr lIns="90000" rIns="90000" tIns="45000" bIns="45000" anchor="b">
            <a:normAutofit/>
          </a:bodyPr>
          <a:p>
            <a:pPr>
              <a:lnSpc>
                <a:spcPct val="100000"/>
              </a:lnSpc>
            </a:pPr>
            <a:r>
              <a:rPr b="0" lang="en-US" sz="4200" spc="-100" strike="noStrike">
                <a:solidFill>
                  <a:srgbClr val="dbdbdb"/>
                </a:solidFill>
                <a:latin typeface="Constantia"/>
              </a:rPr>
              <a:t>Conclusion</a:t>
            </a:r>
            <a:endParaRPr b="0" lang="en-US" sz="4200" spc="-1" strike="noStrike">
              <a:solidFill>
                <a:srgbClr val="ffffff"/>
              </a:solidFill>
              <a:latin typeface="Constanti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98" name="TextShape 1"/>
          <p:cNvSpPr txBox="1"/>
          <p:nvPr/>
        </p:nvSpPr>
        <p:spPr>
          <a:xfrm>
            <a:off x="457200" y="1523880"/>
            <a:ext cx="8229240" cy="4571640"/>
          </a:xfrm>
          <a:prstGeom prst="rect">
            <a:avLst/>
          </a:prstGeom>
          <a:noFill/>
          <a:ln>
            <a:noFill/>
          </a:ln>
        </p:spPr>
        <p:txBody>
          <a:bodyPr lIns="90000" rIns="90000" tIns="45000" bIns="45000">
            <a:noAutofit/>
          </a:bodyPr>
          <a:p>
            <a:pPr marL="274320" indent="-273960">
              <a:lnSpc>
                <a:spcPct val="100000"/>
              </a:lnSpc>
              <a:spcBef>
                <a:spcPts val="601"/>
              </a:spcBef>
            </a:pPr>
            <a:r>
              <a:rPr b="0" lang="en-US" sz="2600" spc="-1" strike="noStrike">
                <a:solidFill>
                  <a:srgbClr val="ffffff"/>
                </a:solidFill>
                <a:latin typeface="Constantia"/>
              </a:rPr>
              <a:t>Thank you</a:t>
            </a:r>
            <a:endParaRPr b="0" lang="en-US" sz="2600" spc="-1" strike="noStrike">
              <a:solidFill>
                <a:srgbClr val="ffffff"/>
              </a:solidFill>
              <a:latin typeface="Arial"/>
            </a:endParaRPr>
          </a:p>
          <a:p>
            <a:pPr>
              <a:lnSpc>
                <a:spcPct val="100000"/>
              </a:lnSpc>
              <a:spcBef>
                <a:spcPts val="601"/>
              </a:spcBef>
            </a:pPr>
            <a:endParaRPr b="0" lang="en-US" sz="2600" spc="-1" strike="noStrike">
              <a:solidFill>
                <a:srgbClr val="ffffff"/>
              </a:solidFill>
              <a:latin typeface="Arial"/>
            </a:endParaRPr>
          </a:p>
          <a:p>
            <a:pPr marL="274320" indent="-273960">
              <a:lnSpc>
                <a:spcPct val="100000"/>
              </a:lnSpc>
              <a:spcBef>
                <a:spcPts val="601"/>
              </a:spcBef>
            </a:pPr>
            <a:r>
              <a:rPr b="0" lang="en-US" sz="2600" spc="-1" strike="noStrike">
                <a:solidFill>
                  <a:srgbClr val="ffffff"/>
                </a:solidFill>
                <a:latin typeface="Constantia"/>
              </a:rPr>
              <a:t>                      </a:t>
            </a:r>
            <a:r>
              <a:rPr b="0" lang="en-US" sz="2600" spc="-1" strike="noStrike">
                <a:solidFill>
                  <a:srgbClr val="ffffff"/>
                </a:solidFill>
                <a:latin typeface="Constantia"/>
              </a:rPr>
              <a:t>EXPOSYS DATA LABS</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Paper</Template>
  <TotalTime>49</TotalTime>
  <Application>Neat_Office/6.2.8.2$Windows_x86 LibreOffice_project/</Application>
  <Words>367</Words>
  <Paragraphs>34</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2021-04-12T17:32:03Z</dcterms:created>
  <dc:creator>lavanya yangala</dc:creator>
  <dc:description/>
  <dc:language>en-US</dc:language>
  <cp:lastModifiedBy/>
  <dcterms:modified xsi:type="dcterms:W3CDTF">2021-06-12T23:05:43Z</dcterms:modified>
  <cp:revision>7</cp:revision>
  <dc:subject/>
  <dc:title>Project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