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8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0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19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00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951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19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0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06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2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02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7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5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19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8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628E-25D2-4A93-B4FC-5483233DE54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F368A6-9C0F-4862-B0AB-4373DD962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7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0B71-D742-DF50-EBD6-65A7546D0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Student Election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CAC1E-9445-1C3D-2115-7AE66591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23014"/>
            <a:ext cx="10572000" cy="13815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Name: Vipul Nayak</a:t>
            </a:r>
          </a:p>
          <a:p>
            <a:pPr algn="ctr"/>
            <a:r>
              <a:rPr lang="en-IN" dirty="0"/>
              <a:t>USN: 4MT21CS182</a:t>
            </a:r>
          </a:p>
          <a:p>
            <a:pPr algn="ctr"/>
            <a:r>
              <a:rPr lang="en-IN" dirty="0"/>
              <a:t>Subject: Computer Networks Laboratory</a:t>
            </a:r>
          </a:p>
        </p:txBody>
      </p:sp>
    </p:spTree>
    <p:extLst>
      <p:ext uri="{BB962C8B-B14F-4D97-AF65-F5344CB8AC3E}">
        <p14:creationId xmlns:p14="http://schemas.microsoft.com/office/powerpoint/2010/main" val="14674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8849-6A1B-6979-D934-23F6B38C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1E9B-701F-274A-2FD2-A6576EA7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sz="1600" b="1" i="0" dirty="0">
                <a:effectLst/>
                <a:latin typeface="Söhne"/>
              </a:rPr>
              <a:t>Candidates and Constants: </a:t>
            </a:r>
            <a:r>
              <a:rPr lang="en-GB" sz="1600" i="0" dirty="0">
                <a:effectLst/>
                <a:latin typeface="Söhne"/>
              </a:rPr>
              <a:t> - Four candidates (Ganesh, Mahesh, Rathan, Abhishek) and two special options (NOTA - None of the Above, SPOILEDVOTES - Error) are defined as constants.   - Initial vote counts, an array to track whether a student has voted, and other variables are declared.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effectLst/>
                <a:latin typeface="Söhne"/>
              </a:rPr>
              <a:t>Methods:   </a:t>
            </a:r>
            <a:r>
              <a:rPr lang="en-GB" sz="1600" i="0" dirty="0">
                <a:effectLst/>
                <a:latin typeface="Söhne"/>
              </a:rPr>
              <a:t>- </a:t>
            </a:r>
            <a:r>
              <a:rPr lang="en-GB" sz="1600" i="0" dirty="0" err="1">
                <a:effectLst/>
                <a:latin typeface="Söhne"/>
              </a:rPr>
              <a:t>castVote</a:t>
            </a:r>
            <a:r>
              <a:rPr lang="en-GB" sz="1600" i="0" dirty="0">
                <a:effectLst/>
                <a:latin typeface="Söhne"/>
              </a:rPr>
              <a:t>(): Takes user input to cast a vote for one of the candidates or special options.   - </a:t>
            </a:r>
            <a:r>
              <a:rPr lang="en-GB" sz="1600" i="0" dirty="0" err="1">
                <a:effectLst/>
                <a:latin typeface="Söhne"/>
              </a:rPr>
              <a:t>votesCount</a:t>
            </a:r>
            <a:r>
              <a:rPr lang="en-GB" sz="1600" i="0" dirty="0">
                <a:effectLst/>
                <a:latin typeface="Söhne"/>
              </a:rPr>
              <a:t>(): Displays the voting statistics, showing the number of votes for each candidate and special options.   - </a:t>
            </a:r>
            <a:r>
              <a:rPr lang="en-GB" sz="1600" i="0" dirty="0" err="1">
                <a:effectLst/>
                <a:latin typeface="Söhne"/>
              </a:rPr>
              <a:t>getLeadingCandidate</a:t>
            </a:r>
            <a:r>
              <a:rPr lang="en-GB" sz="1600" i="0" dirty="0">
                <a:effectLst/>
                <a:latin typeface="Söhne"/>
              </a:rPr>
              <a:t>(): Determines and prints the winning candidate or if there's a tie, not enough votes, or spoiled votes.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effectLst/>
                <a:latin typeface="Söhne"/>
              </a:rPr>
              <a:t>Main Method:   </a:t>
            </a:r>
            <a:r>
              <a:rPr lang="en-GB" sz="1600" i="0" dirty="0">
                <a:effectLst/>
                <a:latin typeface="Söhne"/>
              </a:rPr>
              <a:t>- A loop runs for 200 voters (simulated by the variable </a:t>
            </a:r>
            <a:r>
              <a:rPr lang="en-GB" sz="1600" i="0" dirty="0" err="1">
                <a:effectLst/>
                <a:latin typeface="Söhne"/>
              </a:rPr>
              <a:t>i</a:t>
            </a:r>
            <a:r>
              <a:rPr lang="en-GB" sz="1600" i="0" dirty="0">
                <a:effectLst/>
                <a:latin typeface="Söhne"/>
              </a:rPr>
              <a:t>).   - Users are prompted to enter the last three digits of their USN (University Serial Number).   - If a voter hasn't voted yet (!voted[</a:t>
            </a:r>
            <a:r>
              <a:rPr lang="en-GB" sz="1600" i="0" dirty="0" err="1">
                <a:effectLst/>
                <a:latin typeface="Söhne"/>
              </a:rPr>
              <a:t>usn</a:t>
            </a:r>
            <a:r>
              <a:rPr lang="en-GB" sz="1600" i="0" dirty="0">
                <a:effectLst/>
                <a:latin typeface="Söhne"/>
              </a:rPr>
              <a:t>]), they can cast a vote; otherwise, a message indicates that they've already voted.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effectLst/>
                <a:latin typeface="Söhne"/>
              </a:rPr>
              <a:t>CSE Department Access:  </a:t>
            </a:r>
            <a:r>
              <a:rPr lang="en-GB" sz="1600" i="0" dirty="0">
                <a:effectLst/>
                <a:latin typeface="Söhne"/>
              </a:rPr>
              <a:t> - After the voting process, there's an attempt to access the election results by entering a password.   - If the correct password (456) is entered, the voting statistics and the leading candidate are displayed.   - If the password is entered incorrectly, the user has three attempts before reaching the limit.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effectLst/>
                <a:latin typeface="Söhne"/>
              </a:rPr>
              <a:t>Note:   </a:t>
            </a:r>
            <a:r>
              <a:rPr lang="en-GB" sz="1600" i="0" dirty="0">
                <a:effectLst/>
                <a:latin typeface="Söhne"/>
              </a:rPr>
              <a:t>- The code has some limitations, such as using a fixed array size for tracking voted students, which might not be scalable.   - It's a basic simulation and doesn't cover more advanced scenarios like recounting, tied votes resolution, or detailed voter authentication.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9857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F604-3D1C-7730-53EC-1693869E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917" y="631135"/>
            <a:ext cx="9531695" cy="815007"/>
          </a:xfrm>
        </p:spPr>
        <p:txBody>
          <a:bodyPr>
            <a:normAutofit/>
          </a:bodyPr>
          <a:lstStyle/>
          <a:p>
            <a:r>
              <a:rPr lang="en-IN" u="sng" dirty="0"/>
              <a:t>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3D2EB-661C-4F02-331B-5B449896D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25" y="85549"/>
            <a:ext cx="4086439" cy="6686902"/>
          </a:xfrm>
        </p:spPr>
      </p:pic>
    </p:spTree>
    <p:extLst>
      <p:ext uri="{BB962C8B-B14F-4D97-AF65-F5344CB8AC3E}">
        <p14:creationId xmlns:p14="http://schemas.microsoft.com/office/powerpoint/2010/main" val="296225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14EE-3310-6776-AFFF-F1AE581E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09A5-8CC8-856A-E835-92D2B686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Educational Simulations</a:t>
            </a:r>
          </a:p>
          <a:p>
            <a:r>
              <a:rPr lang="en-GB" dirty="0"/>
              <a:t>Training Tool for Election Volunteers</a:t>
            </a:r>
          </a:p>
          <a:p>
            <a:r>
              <a:rPr lang="en-GB" dirty="0"/>
              <a:t>Mock Elections</a:t>
            </a:r>
          </a:p>
          <a:p>
            <a:r>
              <a:rPr lang="en-GB" dirty="0"/>
              <a:t>Code Understanding and Modification</a:t>
            </a:r>
          </a:p>
          <a:p>
            <a:r>
              <a:rPr lang="en-GB" dirty="0"/>
              <a:t>Small Community Elections</a:t>
            </a:r>
          </a:p>
          <a:p>
            <a:r>
              <a:rPr lang="en-GB" dirty="0"/>
              <a:t>Security and Access Control Practice</a:t>
            </a:r>
          </a:p>
          <a:p>
            <a:r>
              <a:rPr lang="en-GB" dirty="0"/>
              <a:t>Understanding Arrays and Data Tracking</a:t>
            </a:r>
          </a:p>
          <a:p>
            <a:r>
              <a:rPr lang="en-GB" dirty="0"/>
              <a:t>Building Blocks for Larger Election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35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5E82-5669-C7DE-93B6-FE0CFE5E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9148"/>
            <a:ext cx="8911687" cy="745436"/>
          </a:xfrm>
        </p:spPr>
        <p:txBody>
          <a:bodyPr/>
          <a:lstStyle/>
          <a:p>
            <a:r>
              <a:rPr lang="en-IN" u="sng" dirty="0"/>
              <a:t>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3C26-DE56-BAD8-5F27-C70B13D4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55374"/>
            <a:ext cx="8915400" cy="51558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0891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349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Söhne</vt:lpstr>
      <vt:lpstr>Wingdings 3</vt:lpstr>
      <vt:lpstr>Wisp</vt:lpstr>
      <vt:lpstr>Student Election System</vt:lpstr>
      <vt:lpstr>Objectives</vt:lpstr>
      <vt:lpstr>Flow Diagram</vt:lpstr>
      <vt:lpstr>Applications</vt:lpstr>
      <vt:lpstr>Snippets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Election System</dc:title>
  <dc:creator>Uttam Prabhu</dc:creator>
  <cp:lastModifiedBy>Uttam Prabhu</cp:lastModifiedBy>
  <cp:revision>3</cp:revision>
  <dcterms:created xsi:type="dcterms:W3CDTF">2023-12-17T14:53:54Z</dcterms:created>
  <dcterms:modified xsi:type="dcterms:W3CDTF">2023-12-17T15:15:15Z</dcterms:modified>
</cp:coreProperties>
</file>