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4" r:id="rId3"/>
    <p:sldId id="258" r:id="rId4"/>
    <p:sldId id="259" r:id="rId5"/>
    <p:sldId id="260" r:id="rId6"/>
    <p:sldId id="261"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6C5678-EE20-4FA5-88E2-6E0BD67A2E26}" type="datetime1">
              <a:rPr lang="en-US" smtClean="0"/>
              <a:t>1/20/2020</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400422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1/20/2020</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0130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1/20/2020</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256676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1D738E-8962-435F-8C43-147B8DD7E819}" type="datetime1">
              <a:rPr lang="en-US" smtClean="0"/>
              <a:t>1/20/2020</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16782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1/20/2020</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95359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C4986D-6BE9-4264-908F-02DB36FD8D6C}" type="datetime1">
              <a:rPr lang="en-US" smtClean="0"/>
              <a:t>1/20/2020</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86361338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C4986D-6BE9-4264-908F-02DB36FD8D6C}" type="datetime1">
              <a:rPr lang="en-US" smtClean="0"/>
              <a:t>1/20/2020</a:t>
            </a:fld>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29802910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BAADF0-1749-4E8B-9691-B44A5F8C0895}" type="datetime1">
              <a:rPr lang="en-US" smtClean="0"/>
              <a:t>1/20/2020</a:t>
            </a:fld>
            <a:endParaRPr lang="en-US" dirty="0"/>
          </a:p>
        </p:txBody>
      </p:sp>
      <p:sp>
        <p:nvSpPr>
          <p:cNvPr id="4" name="Footer Placeholder 3"/>
          <p:cNvSpPr>
            <a:spLocks noGrp="1"/>
          </p:cNvSpPr>
          <p:nvPr>
            <p:ph type="ftr" sz="quarter" idx="11"/>
          </p:nvPr>
        </p:nvSpPr>
        <p:spPr/>
        <p:txBody>
          <a:bodyPr/>
          <a:lstStyle/>
          <a:p>
            <a:r>
              <a:rPr lang="en-US"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02758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1/20/2020</a:t>
            </a:fld>
            <a:endParaRPr lang="en-US" dirty="0"/>
          </a:p>
        </p:txBody>
      </p:sp>
      <p:sp>
        <p:nvSpPr>
          <p:cNvPr id="3" name="Footer Placeholder 2"/>
          <p:cNvSpPr>
            <a:spLocks noGrp="1"/>
          </p:cNvSpPr>
          <p:nvPr>
            <p:ph type="ftr" sz="quarter" idx="11"/>
          </p:nvPr>
        </p:nvSpPr>
        <p:spPr/>
        <p:txBody>
          <a:bodyPr/>
          <a:lstStyle/>
          <a:p>
            <a:r>
              <a:rPr lang="en-US"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5139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1/20/2020</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42503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1/20/2020</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68888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6000" r="-1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0C4986D-6BE9-4264-908F-02DB36FD8D6C}" type="datetime1">
              <a:rPr lang="en-US" smtClean="0"/>
              <a:t>1/20/2020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Footer Text</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237077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ajvipul75@gmail.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Project</a:t>
            </a:r>
            <a:endParaRPr lang="en-IN" sz="4800" dirty="0"/>
          </a:p>
        </p:txBody>
      </p:sp>
      <p:sp>
        <p:nvSpPr>
          <p:cNvPr id="3" name="Content Placeholder 2"/>
          <p:cNvSpPr>
            <a:spLocks noGrp="1"/>
          </p:cNvSpPr>
          <p:nvPr>
            <p:ph idx="1"/>
          </p:nvPr>
        </p:nvSpPr>
        <p:spPr>
          <a:xfrm>
            <a:off x="618688" y="1693834"/>
            <a:ext cx="7886700" cy="4351338"/>
          </a:xfrm>
        </p:spPr>
        <p:txBody>
          <a:bodyPr anchor="ctr">
            <a:normAutofit/>
          </a:bodyPr>
          <a:lstStyle/>
          <a:p>
            <a:pPr marL="0" indent="0" algn="ctr">
              <a:buNone/>
            </a:pPr>
            <a:r>
              <a:rPr lang="en-IN" sz="4400" dirty="0" smtClean="0">
                <a:latin typeface="+mj-lt"/>
              </a:rPr>
              <a:t>User Review NLP Analysis</a:t>
            </a:r>
            <a:endParaRPr lang="en-IN" sz="4400" dirty="0">
              <a:latin typeface="+mj-lt"/>
            </a:endParaRPr>
          </a:p>
        </p:txBody>
      </p:sp>
      <p:sp>
        <p:nvSpPr>
          <p:cNvPr id="5" name="Footer Placeholder 4"/>
          <p:cNvSpPr>
            <a:spLocks noGrp="1"/>
          </p:cNvSpPr>
          <p:nvPr>
            <p:ph type="ftr" sz="quarter" idx="11"/>
          </p:nvPr>
        </p:nvSpPr>
        <p:spPr/>
        <p:txBody>
          <a:bodyPr/>
          <a:lstStyle/>
          <a:p>
            <a:r>
              <a:rPr lang="en-US" dirty="0"/>
              <a:t>TECHGIG UiPath Hackathon</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a:t>
            </a:fld>
            <a:endParaRPr lang="en-US" dirty="0"/>
          </a:p>
        </p:txBody>
      </p:sp>
      <p:cxnSp>
        <p:nvCxnSpPr>
          <p:cNvPr id="7" name="Straight Connector 6"/>
          <p:cNvCxnSpPr/>
          <p:nvPr/>
        </p:nvCxnSpPr>
        <p:spPr>
          <a:xfrm>
            <a:off x="683568" y="1412776"/>
            <a:ext cx="7759774" cy="0"/>
          </a:xfrm>
          <a:prstGeom prst="line">
            <a:avLst/>
          </a:prstGeom>
          <a:ln w="190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3387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852936"/>
          </a:xfrm>
          <a:prstGeom prst="rect">
            <a:avLst/>
          </a:prstGeom>
        </p:spPr>
      </p:pic>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TECHGIG UiPath Hackathon</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9B540C-44DA-4F69-89C9-7C84606640D3}"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Title 1"/>
          <p:cNvSpPr>
            <a:spLocks noGrp="1"/>
          </p:cNvSpPr>
          <p:nvPr>
            <p:ph type="title"/>
          </p:nvPr>
        </p:nvSpPr>
        <p:spPr>
          <a:xfrm>
            <a:off x="628650" y="365126"/>
            <a:ext cx="7886700" cy="1325563"/>
          </a:xfrm>
        </p:spPr>
        <p:txBody>
          <a:bodyPr>
            <a:normAutofit/>
          </a:bodyPr>
          <a:lstStyle/>
          <a:p>
            <a:r>
              <a:rPr lang="en-IN" sz="4800" dirty="0"/>
              <a:t>Team Details</a:t>
            </a:r>
          </a:p>
        </p:txBody>
      </p:sp>
      <p:sp>
        <p:nvSpPr>
          <p:cNvPr id="16" name="Content Placeholder 2"/>
          <p:cNvSpPr>
            <a:spLocks noGrp="1"/>
          </p:cNvSpPr>
          <p:nvPr>
            <p:ph idx="1"/>
          </p:nvPr>
        </p:nvSpPr>
        <p:spPr>
          <a:xfrm>
            <a:off x="573732" y="2060848"/>
            <a:ext cx="7886700" cy="4351338"/>
          </a:xfrm>
        </p:spPr>
        <p:txBody>
          <a:bodyPr anchor="ctr">
            <a:normAutofit fontScale="92500" lnSpcReduction="20000"/>
          </a:bodyPr>
          <a:lstStyle/>
          <a:p>
            <a:pPr marL="0" indent="0">
              <a:buNone/>
            </a:pPr>
            <a:r>
              <a:rPr lang="en-US" sz="3200" dirty="0">
                <a:latin typeface="+mj-lt"/>
              </a:rPr>
              <a:t>Team Name : </a:t>
            </a:r>
            <a:r>
              <a:rPr lang="en-US" sz="3200" dirty="0" err="1">
                <a:latin typeface="+mj-lt"/>
              </a:rPr>
              <a:t>Mastek_Scorpions</a:t>
            </a:r>
            <a:endParaRPr lang="en-US" sz="3200" dirty="0">
              <a:latin typeface="+mj-lt"/>
            </a:endParaRPr>
          </a:p>
          <a:p>
            <a:pPr marL="0" indent="0">
              <a:buNone/>
            </a:pPr>
            <a:r>
              <a:rPr lang="en-US" sz="3200" dirty="0">
                <a:latin typeface="+mj-lt"/>
              </a:rPr>
              <a:t>Leader Name : Vipul Nikam</a:t>
            </a:r>
          </a:p>
          <a:p>
            <a:pPr marL="0" indent="0">
              <a:buNone/>
            </a:pPr>
            <a:r>
              <a:rPr lang="en-US" sz="3200" dirty="0">
                <a:latin typeface="+mj-lt"/>
              </a:rPr>
              <a:t>Leader Email : </a:t>
            </a:r>
            <a:r>
              <a:rPr lang="en-US" sz="3200" dirty="0" smtClean="0">
                <a:latin typeface="+mj-lt"/>
                <a:hlinkClick r:id="rId3"/>
              </a:rPr>
              <a:t>rajvipul75@gmail.com</a:t>
            </a:r>
            <a:endParaRPr lang="en-US" sz="3200" dirty="0" smtClean="0">
              <a:latin typeface="+mj-lt"/>
            </a:endParaRPr>
          </a:p>
          <a:p>
            <a:pPr marL="0" indent="0">
              <a:buNone/>
            </a:pPr>
            <a:endParaRPr lang="en-US" sz="3200" u="sng" dirty="0" smtClean="0">
              <a:latin typeface="+mj-lt"/>
            </a:endParaRPr>
          </a:p>
          <a:p>
            <a:pPr marL="0" indent="0">
              <a:buNone/>
            </a:pPr>
            <a:r>
              <a:rPr lang="en-US" sz="3200" u="sng" dirty="0" smtClean="0">
                <a:latin typeface="+mj-lt"/>
              </a:rPr>
              <a:t>Team Members</a:t>
            </a:r>
          </a:p>
          <a:p>
            <a:pPr marL="0" indent="0">
              <a:buNone/>
            </a:pPr>
            <a:endParaRPr lang="en-US" sz="1300" u="sng" dirty="0" smtClean="0">
              <a:latin typeface="+mj-lt"/>
            </a:endParaRPr>
          </a:p>
          <a:p>
            <a:pPr marL="1885950" lvl="4" indent="-514350">
              <a:buFont typeface="+mj-lt"/>
              <a:buAutoNum type="arabicPeriod"/>
            </a:pPr>
            <a:r>
              <a:rPr lang="en-US" sz="2450" dirty="0">
                <a:latin typeface="+mj-lt"/>
              </a:rPr>
              <a:t>Vipul Nikam </a:t>
            </a:r>
          </a:p>
          <a:p>
            <a:pPr marL="1885950" lvl="4" indent="-514350">
              <a:buFont typeface="+mj-lt"/>
              <a:buAutoNum type="arabicPeriod"/>
            </a:pPr>
            <a:r>
              <a:rPr lang="en-US" sz="2450" dirty="0">
                <a:latin typeface="+mj-lt"/>
              </a:rPr>
              <a:t>Prathamesh Gharge</a:t>
            </a:r>
          </a:p>
          <a:p>
            <a:pPr marL="1885950" lvl="4" indent="-514350">
              <a:buFont typeface="+mj-lt"/>
              <a:buAutoNum type="arabicPeriod"/>
            </a:pPr>
            <a:r>
              <a:rPr lang="en-US" sz="2450" dirty="0">
                <a:latin typeface="+mj-lt"/>
              </a:rPr>
              <a:t>Krutika Kotkar</a:t>
            </a:r>
          </a:p>
          <a:p>
            <a:pPr marL="1885950" lvl="4" indent="-514350">
              <a:buFont typeface="+mj-lt"/>
              <a:buAutoNum type="arabicPeriod"/>
            </a:pPr>
            <a:r>
              <a:rPr lang="en-US" sz="2450" dirty="0">
                <a:latin typeface="+mj-lt"/>
              </a:rPr>
              <a:t>Pranav Mehta</a:t>
            </a:r>
          </a:p>
          <a:p>
            <a:pPr marL="0" indent="0">
              <a:buNone/>
            </a:pPr>
            <a:r>
              <a:rPr lang="en-US" sz="3200" dirty="0" smtClean="0">
                <a:latin typeface="+mj-lt"/>
              </a:rPr>
              <a:t> </a:t>
            </a:r>
            <a:endParaRPr lang="en-US" sz="3200" dirty="0">
              <a:latin typeface="+mj-lt"/>
            </a:endParaRPr>
          </a:p>
        </p:txBody>
      </p:sp>
      <p:cxnSp>
        <p:nvCxnSpPr>
          <p:cNvPr id="17" name="Straight Connector 16"/>
          <p:cNvCxnSpPr/>
          <p:nvPr/>
        </p:nvCxnSpPr>
        <p:spPr>
          <a:xfrm>
            <a:off x="683568" y="1412776"/>
            <a:ext cx="7759774" cy="0"/>
          </a:xfrm>
          <a:prstGeom prst="line">
            <a:avLst/>
          </a:prstGeom>
          <a:ln w="190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14810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852936"/>
          </a:xfrm>
          <a:prstGeom prst="rect">
            <a:avLst/>
          </a:prstGeom>
        </p:spPr>
      </p:pic>
      <p:sp>
        <p:nvSpPr>
          <p:cNvPr id="2" name="Title 1"/>
          <p:cNvSpPr>
            <a:spLocks noGrp="1"/>
          </p:cNvSpPr>
          <p:nvPr>
            <p:ph type="title"/>
          </p:nvPr>
        </p:nvSpPr>
        <p:spPr/>
        <p:txBody>
          <a:bodyPr/>
          <a:lstStyle/>
          <a:p>
            <a:r>
              <a:rPr lang="en-IN" sz="4800" dirty="0"/>
              <a:t>Project</a:t>
            </a:r>
            <a:r>
              <a:rPr lang="en-IN" dirty="0" smtClean="0"/>
              <a:t> </a:t>
            </a:r>
            <a:r>
              <a:rPr lang="en-IN" sz="4800" dirty="0"/>
              <a:t>Description</a:t>
            </a:r>
          </a:p>
        </p:txBody>
      </p:sp>
      <p:sp>
        <p:nvSpPr>
          <p:cNvPr id="3" name="Content Placeholder 2"/>
          <p:cNvSpPr>
            <a:spLocks noGrp="1"/>
          </p:cNvSpPr>
          <p:nvPr>
            <p:ph idx="1"/>
          </p:nvPr>
        </p:nvSpPr>
        <p:spPr>
          <a:xfrm>
            <a:off x="446856" y="2708920"/>
            <a:ext cx="8229600" cy="4104456"/>
          </a:xfrm>
        </p:spPr>
        <p:txBody>
          <a:bodyPr/>
          <a:lstStyle/>
          <a:p>
            <a:r>
              <a:rPr lang="en-IN" dirty="0" smtClean="0"/>
              <a:t>Ecommerce users have to look for reviews to a product on every site to make a decision. </a:t>
            </a:r>
            <a:endParaRPr lang="en-IN" dirty="0" smtClean="0"/>
          </a:p>
          <a:p>
            <a:r>
              <a:rPr lang="en-US" dirty="0" smtClean="0"/>
              <a:t>RPA </a:t>
            </a:r>
            <a:r>
              <a:rPr lang="en-US" dirty="0" err="1"/>
              <a:t>UiPath</a:t>
            </a:r>
            <a:r>
              <a:rPr lang="en-US" dirty="0"/>
              <a:t> solution will provide a GUI report of review comments for a particular product from all different web site. This report will be in the form of Graphical representation which will help user to take decision without investing his time in visiting each site and read each and every comments, this will make end user life easy.</a:t>
            </a:r>
          </a:p>
          <a:p>
            <a:r>
              <a:rPr lang="en-US" dirty="0" smtClean="0"/>
              <a:t>Also </a:t>
            </a:r>
            <a:r>
              <a:rPr lang="en-US" dirty="0"/>
              <a:t>this solution will help product companies to get user reviews of their product for analysis purpose which will help them to save money and will help them to utilize their resource for some other priority works. </a:t>
            </a:r>
          </a:p>
        </p:txBody>
      </p:sp>
      <p:sp>
        <p:nvSpPr>
          <p:cNvPr id="5" name="Footer Placeholder 4"/>
          <p:cNvSpPr>
            <a:spLocks noGrp="1"/>
          </p:cNvSpPr>
          <p:nvPr>
            <p:ph type="ftr" sz="quarter" idx="11"/>
          </p:nvPr>
        </p:nvSpPr>
        <p:spPr/>
        <p:txBody>
          <a:bodyPr/>
          <a:lstStyle/>
          <a:p>
            <a:r>
              <a:rPr lang="en-US" dirty="0"/>
              <a:t>TECHGIG UiPath Hackathon</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dirty="0"/>
          </a:p>
        </p:txBody>
      </p:sp>
      <p:cxnSp>
        <p:nvCxnSpPr>
          <p:cNvPr id="7" name="Straight Connector 6"/>
          <p:cNvCxnSpPr/>
          <p:nvPr/>
        </p:nvCxnSpPr>
        <p:spPr>
          <a:xfrm>
            <a:off x="683568" y="1412776"/>
            <a:ext cx="7759774" cy="0"/>
          </a:xfrm>
          <a:prstGeom prst="line">
            <a:avLst/>
          </a:prstGeom>
          <a:ln w="190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12593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9144793" cy="2866893"/>
          </a:xfrm>
          <a:prstGeom prst="rect">
            <a:avLst/>
          </a:prstGeom>
        </p:spPr>
      </p:pic>
      <p:sp>
        <p:nvSpPr>
          <p:cNvPr id="2" name="Title 1"/>
          <p:cNvSpPr>
            <a:spLocks noGrp="1"/>
          </p:cNvSpPr>
          <p:nvPr>
            <p:ph type="title"/>
          </p:nvPr>
        </p:nvSpPr>
        <p:spPr/>
        <p:txBody>
          <a:bodyPr anchor="ctr"/>
          <a:lstStyle/>
          <a:p>
            <a:r>
              <a:rPr lang="en-IN" sz="4800" dirty="0" smtClean="0"/>
              <a:t>Flow Chart</a:t>
            </a:r>
            <a:endParaRPr lang="en-IN" sz="4800" dirty="0"/>
          </a:p>
        </p:txBody>
      </p:sp>
      <p:sp>
        <p:nvSpPr>
          <p:cNvPr id="4" name="Date Placeholder 3"/>
          <p:cNvSpPr>
            <a:spLocks noGrp="1"/>
          </p:cNvSpPr>
          <p:nvPr>
            <p:ph type="dt" sz="half" idx="10"/>
          </p:nvPr>
        </p:nvSpPr>
        <p:spPr/>
        <p:txBody>
          <a:bodyPr/>
          <a:lstStyle/>
          <a:p>
            <a:fld id="{B11D738E-8962-435F-8C43-147B8DD7E819}" type="datetime1">
              <a:rPr lang="en-US" smtClean="0"/>
              <a:t>1/20/2020</a:t>
            </a:fld>
            <a:endParaRPr lang="en-US" dirty="0"/>
          </a:p>
        </p:txBody>
      </p:sp>
      <p:sp>
        <p:nvSpPr>
          <p:cNvPr id="5" name="Footer Placeholder 4"/>
          <p:cNvSpPr>
            <a:spLocks noGrp="1"/>
          </p:cNvSpPr>
          <p:nvPr>
            <p:ph type="ftr" sz="quarter" idx="11"/>
          </p:nvPr>
        </p:nvSpPr>
        <p:spPr/>
        <p:txBody>
          <a:bodyPr/>
          <a:lstStyle/>
          <a:p>
            <a:r>
              <a:rPr lang="en-US" dirty="0"/>
              <a:t>TECHGIG UiPath Hackathon</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dirty="0"/>
          </a:p>
        </p:txBody>
      </p:sp>
      <p:pic>
        <p:nvPicPr>
          <p:cNvPr id="28" name="Picture 27"/>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534977"/>
            <a:ext cx="6048672" cy="4918359"/>
          </a:xfrm>
          <a:prstGeom prst="rect">
            <a:avLst/>
          </a:prstGeom>
          <a:noFill/>
          <a:ln>
            <a:noFill/>
          </a:ln>
        </p:spPr>
      </p:pic>
      <p:cxnSp>
        <p:nvCxnSpPr>
          <p:cNvPr id="29" name="Straight Connector 28"/>
          <p:cNvCxnSpPr/>
          <p:nvPr/>
        </p:nvCxnSpPr>
        <p:spPr>
          <a:xfrm>
            <a:off x="683568" y="1412776"/>
            <a:ext cx="7759774" cy="0"/>
          </a:xfrm>
          <a:prstGeom prst="line">
            <a:avLst/>
          </a:prstGeom>
          <a:ln w="190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49254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852936"/>
          </a:xfrm>
          <a:prstGeom prst="rect">
            <a:avLst/>
          </a:prstGeom>
        </p:spPr>
      </p:pic>
      <p:sp>
        <p:nvSpPr>
          <p:cNvPr id="2" name="Title 1"/>
          <p:cNvSpPr>
            <a:spLocks noGrp="1"/>
          </p:cNvSpPr>
          <p:nvPr>
            <p:ph type="title"/>
          </p:nvPr>
        </p:nvSpPr>
        <p:spPr/>
        <p:txBody>
          <a:bodyPr/>
          <a:lstStyle/>
          <a:p>
            <a:r>
              <a:rPr lang="en-IN" sz="4800" dirty="0"/>
              <a:t>Steps</a:t>
            </a:r>
            <a:r>
              <a:rPr lang="en-IN" dirty="0" smtClean="0"/>
              <a:t> </a:t>
            </a:r>
            <a:r>
              <a:rPr lang="en-IN" sz="4800" dirty="0" smtClean="0"/>
              <a:t>For</a:t>
            </a:r>
            <a:r>
              <a:rPr lang="en-IN" dirty="0" smtClean="0"/>
              <a:t> </a:t>
            </a:r>
            <a:r>
              <a:rPr lang="en-IN" sz="4800" dirty="0" smtClean="0"/>
              <a:t>Testing</a:t>
            </a:r>
            <a:endParaRPr lang="en-IN" sz="4800" dirty="0"/>
          </a:p>
        </p:txBody>
      </p:sp>
      <p:sp>
        <p:nvSpPr>
          <p:cNvPr id="5" name="Footer Placeholder 4"/>
          <p:cNvSpPr>
            <a:spLocks noGrp="1"/>
          </p:cNvSpPr>
          <p:nvPr>
            <p:ph type="ftr" sz="quarter" idx="11"/>
          </p:nvPr>
        </p:nvSpPr>
        <p:spPr/>
        <p:txBody>
          <a:bodyPr/>
          <a:lstStyle/>
          <a:p>
            <a:r>
              <a:rPr lang="en-US" dirty="0" smtClean="0"/>
              <a:t>TECHGIG </a:t>
            </a:r>
            <a:r>
              <a:rPr lang="en-US" dirty="0" err="1" smtClean="0"/>
              <a:t>UiPath</a:t>
            </a:r>
            <a:r>
              <a:rPr lang="en-US" dirty="0" smtClean="0"/>
              <a:t> Hackathon</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dirty="0"/>
          </a:p>
        </p:txBody>
      </p:sp>
      <p:sp>
        <p:nvSpPr>
          <p:cNvPr id="20" name="Content Placeholder 19"/>
          <p:cNvSpPr>
            <a:spLocks noGrp="1"/>
          </p:cNvSpPr>
          <p:nvPr>
            <p:ph idx="1"/>
          </p:nvPr>
        </p:nvSpPr>
        <p:spPr>
          <a:xfrm>
            <a:off x="628650" y="1916832"/>
            <a:ext cx="7903790" cy="4608512"/>
          </a:xfrm>
        </p:spPr>
        <p:txBody>
          <a:bodyPr>
            <a:normAutofit fontScale="70000" lnSpcReduction="20000"/>
          </a:bodyPr>
          <a:lstStyle/>
          <a:p>
            <a:pPr marL="457200" indent="-457200" algn="just">
              <a:lnSpc>
                <a:spcPct val="120000"/>
              </a:lnSpc>
              <a:buFont typeface="+mj-lt"/>
              <a:buAutoNum type="arabicPeriod"/>
            </a:pPr>
            <a:r>
              <a:rPr lang="en-US" sz="2600" dirty="0"/>
              <a:t>Copy published nuggets packages from “</a:t>
            </a:r>
            <a:r>
              <a:rPr lang="en-US" sz="2600" b="1" dirty="0"/>
              <a:t>Published nugget packages</a:t>
            </a:r>
            <a:r>
              <a:rPr lang="en-US" sz="2600" dirty="0"/>
              <a:t>” folder to “</a:t>
            </a:r>
            <a:r>
              <a:rPr lang="en-US" sz="2600" b="1" dirty="0"/>
              <a:t>.</a:t>
            </a:r>
            <a:r>
              <a:rPr lang="en-US" sz="2600" b="1" dirty="0" err="1"/>
              <a:t>nuget</a:t>
            </a:r>
            <a:r>
              <a:rPr lang="en-US" sz="2600" dirty="0"/>
              <a:t>” folder. </a:t>
            </a:r>
            <a:endParaRPr lang="en-US" sz="2600" dirty="0" smtClean="0"/>
          </a:p>
          <a:p>
            <a:pPr marL="457200" indent="-457200" algn="just">
              <a:lnSpc>
                <a:spcPct val="120000"/>
              </a:lnSpc>
              <a:buFont typeface="+mj-lt"/>
              <a:buAutoNum type="arabicPeriod"/>
            </a:pPr>
            <a:r>
              <a:rPr lang="en-US" sz="2600" dirty="0"/>
              <a:t>Copy published nuggets package from “</a:t>
            </a:r>
            <a:r>
              <a:rPr lang="en-US" sz="2600" b="1" dirty="0"/>
              <a:t>Application nugget package</a:t>
            </a:r>
            <a:r>
              <a:rPr lang="en-US" sz="2600" dirty="0"/>
              <a:t>” folder to “</a:t>
            </a:r>
            <a:r>
              <a:rPr lang="en-US" sz="2600" b="1" dirty="0" err="1"/>
              <a:t>UiPath</a:t>
            </a:r>
            <a:r>
              <a:rPr lang="en-US" sz="2600" b="1" dirty="0"/>
              <a:t> package folder</a:t>
            </a:r>
            <a:r>
              <a:rPr lang="en-US" sz="2600" dirty="0"/>
              <a:t>” folder. </a:t>
            </a:r>
            <a:endParaRPr lang="en-US" sz="2600" dirty="0" smtClean="0"/>
          </a:p>
          <a:p>
            <a:pPr marL="457200" indent="-457200" algn="just">
              <a:lnSpc>
                <a:spcPct val="120000"/>
              </a:lnSpc>
              <a:buFont typeface="+mj-lt"/>
              <a:buAutoNum type="arabicPeriod"/>
            </a:pPr>
            <a:r>
              <a:rPr lang="en-US" sz="2600" dirty="0"/>
              <a:t>Install </a:t>
            </a:r>
            <a:r>
              <a:rPr lang="en-US" sz="2600" dirty="0" err="1"/>
              <a:t>nuget</a:t>
            </a:r>
            <a:r>
              <a:rPr lang="en-US" sz="2600" dirty="0"/>
              <a:t> package using </a:t>
            </a:r>
            <a:r>
              <a:rPr lang="en-US" sz="2600" dirty="0" err="1"/>
              <a:t>UiPath</a:t>
            </a:r>
            <a:r>
              <a:rPr lang="en-US" sz="2600" dirty="0"/>
              <a:t> Robot.</a:t>
            </a:r>
          </a:p>
          <a:p>
            <a:pPr marL="457200" indent="-457200" algn="just">
              <a:lnSpc>
                <a:spcPct val="120000"/>
              </a:lnSpc>
              <a:buFont typeface="+mj-lt"/>
              <a:buAutoNum type="arabicPeriod"/>
            </a:pPr>
            <a:r>
              <a:rPr lang="en-US" sz="2600" dirty="0"/>
              <a:t>Update the </a:t>
            </a:r>
            <a:r>
              <a:rPr lang="en-US" sz="2600" dirty="0" err="1"/>
              <a:t>config</a:t>
            </a:r>
            <a:r>
              <a:rPr lang="en-US" sz="2600" dirty="0"/>
              <a:t> file as per requirement</a:t>
            </a:r>
            <a:r>
              <a:rPr lang="en-US" sz="2600" dirty="0" smtClean="0"/>
              <a:t>.</a:t>
            </a:r>
          </a:p>
          <a:p>
            <a:pPr marL="457200" indent="-457200" algn="just">
              <a:lnSpc>
                <a:spcPct val="120000"/>
              </a:lnSpc>
              <a:buFont typeface="+mj-lt"/>
              <a:buAutoNum type="arabicPeriod"/>
            </a:pPr>
            <a:r>
              <a:rPr lang="en-US" sz="2600" dirty="0" smtClean="0"/>
              <a:t>Mail a product name to configured email id.</a:t>
            </a:r>
          </a:p>
          <a:p>
            <a:pPr lvl="1" algn="just">
              <a:lnSpc>
                <a:spcPct val="120000"/>
              </a:lnSpc>
            </a:pPr>
            <a:r>
              <a:rPr lang="en-US" sz="2200" dirty="0" smtClean="0"/>
              <a:t>Use following mail template</a:t>
            </a:r>
          </a:p>
          <a:p>
            <a:pPr lvl="1" algn="just">
              <a:lnSpc>
                <a:spcPct val="120000"/>
              </a:lnSpc>
            </a:pPr>
            <a:r>
              <a:rPr lang="en-US" sz="2200" dirty="0" smtClean="0"/>
              <a:t>Subject :- Product review</a:t>
            </a:r>
          </a:p>
          <a:p>
            <a:pPr lvl="1" algn="just">
              <a:lnSpc>
                <a:spcPct val="120000"/>
              </a:lnSpc>
            </a:pPr>
            <a:r>
              <a:rPr lang="en-US" sz="2200" dirty="0" smtClean="0"/>
              <a:t>Body :- </a:t>
            </a:r>
          </a:p>
          <a:p>
            <a:pPr lvl="2" algn="just">
              <a:lnSpc>
                <a:spcPct val="120000"/>
              </a:lnSpc>
            </a:pPr>
            <a:r>
              <a:rPr lang="en-US" sz="1900" dirty="0" smtClean="0"/>
              <a:t>{</a:t>
            </a:r>
            <a:r>
              <a:rPr lang="en-US" sz="2200" dirty="0"/>
              <a:t>Product Name}</a:t>
            </a:r>
          </a:p>
          <a:p>
            <a:pPr marL="457200" indent="-457200" algn="just">
              <a:lnSpc>
                <a:spcPct val="120000"/>
              </a:lnSpc>
              <a:buFont typeface="+mj-lt"/>
              <a:buAutoNum type="arabicPeriod"/>
            </a:pPr>
            <a:r>
              <a:rPr lang="en-US" sz="2600" dirty="0"/>
              <a:t>Run the bot from </a:t>
            </a:r>
            <a:r>
              <a:rPr lang="en-US" sz="2600" dirty="0" err="1"/>
              <a:t>UiPath</a:t>
            </a:r>
            <a:r>
              <a:rPr lang="en-US" sz="2600" dirty="0"/>
              <a:t> Robot.</a:t>
            </a:r>
          </a:p>
          <a:p>
            <a:pPr marL="457200" indent="-457200" algn="just">
              <a:lnSpc>
                <a:spcPct val="120000"/>
              </a:lnSpc>
              <a:buFont typeface="+mj-lt"/>
              <a:buAutoNum type="arabicPeriod"/>
            </a:pPr>
            <a:r>
              <a:rPr lang="en-US" sz="2600" dirty="0"/>
              <a:t>Check Analysis Report (Open the attached file using browser application</a:t>
            </a:r>
            <a:r>
              <a:rPr lang="en-US" sz="2600" dirty="0" smtClean="0"/>
              <a:t>)</a:t>
            </a:r>
            <a:r>
              <a:rPr lang="en-US" dirty="0" smtClean="0"/>
              <a:t>	</a:t>
            </a:r>
            <a:endParaRPr lang="en-US" dirty="0"/>
          </a:p>
          <a:p>
            <a:pPr marL="0" lvl="0" indent="0">
              <a:buNone/>
            </a:pPr>
            <a:endParaRPr lang="en-US" sz="2400" dirty="0" smtClean="0"/>
          </a:p>
          <a:p>
            <a:pPr marL="0" indent="0">
              <a:buNone/>
            </a:pPr>
            <a:endParaRPr lang="en-US" dirty="0"/>
          </a:p>
        </p:txBody>
      </p:sp>
      <p:cxnSp>
        <p:nvCxnSpPr>
          <p:cNvPr id="7" name="Straight Connector 6"/>
          <p:cNvCxnSpPr/>
          <p:nvPr/>
        </p:nvCxnSpPr>
        <p:spPr>
          <a:xfrm>
            <a:off x="683568" y="1412776"/>
            <a:ext cx="7759774" cy="0"/>
          </a:xfrm>
          <a:prstGeom prst="line">
            <a:avLst/>
          </a:prstGeom>
          <a:ln w="190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12498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p:cNvPicPr>
          <p:nvPr/>
        </p:nvPicPr>
        <p:blipFill>
          <a:blip r:embed="rId2">
            <a:extLst>
              <a:ext uri="{28A0092B-C50C-407E-A947-70E740481C1C}">
                <a14:useLocalDpi xmlns:a14="http://schemas.microsoft.com/office/drawing/2010/main" val="0"/>
              </a:ext>
            </a:extLst>
          </a:blip>
          <a:stretch>
            <a:fillRect/>
          </a:stretch>
        </p:blipFill>
        <p:spPr>
          <a:xfrm>
            <a:off x="0" y="0"/>
            <a:ext cx="9144793" cy="2866893"/>
          </a:xfrm>
          <a:prstGeom prst="rect">
            <a:avLst/>
          </a:prstGeom>
        </p:spPr>
      </p:pic>
      <p:sp>
        <p:nvSpPr>
          <p:cNvPr id="2" name="Title 1"/>
          <p:cNvSpPr>
            <a:spLocks noGrp="1"/>
          </p:cNvSpPr>
          <p:nvPr>
            <p:ph type="title"/>
          </p:nvPr>
        </p:nvSpPr>
        <p:spPr/>
        <p:txBody>
          <a:bodyPr/>
          <a:lstStyle/>
          <a:p>
            <a:r>
              <a:rPr lang="en-IN" sz="4800" dirty="0"/>
              <a:t>Useful</a:t>
            </a:r>
            <a:r>
              <a:rPr lang="en-IN" dirty="0" smtClean="0"/>
              <a:t> </a:t>
            </a:r>
            <a:r>
              <a:rPr lang="en-IN" sz="4800" dirty="0"/>
              <a:t>Links</a:t>
            </a:r>
          </a:p>
        </p:txBody>
      </p:sp>
      <p:sp>
        <p:nvSpPr>
          <p:cNvPr id="3" name="Content Placeholder 2"/>
          <p:cNvSpPr>
            <a:spLocks noGrp="1"/>
          </p:cNvSpPr>
          <p:nvPr>
            <p:ph idx="1"/>
          </p:nvPr>
        </p:nvSpPr>
        <p:spPr/>
        <p:txBody>
          <a:bodyPr anchor="ctr"/>
          <a:lstStyle/>
          <a:p>
            <a:r>
              <a:rPr lang="en-IN" dirty="0" smtClean="0"/>
              <a:t>UiPath Connect Link – </a:t>
            </a:r>
          </a:p>
          <a:p>
            <a:r>
              <a:rPr lang="en-IN" dirty="0" smtClean="0"/>
              <a:t>YouTube video - </a:t>
            </a:r>
            <a:endParaRPr lang="en-IN" dirty="0"/>
          </a:p>
        </p:txBody>
      </p:sp>
      <p:sp>
        <p:nvSpPr>
          <p:cNvPr id="4" name="Date Placeholder 3"/>
          <p:cNvSpPr>
            <a:spLocks noGrp="1"/>
          </p:cNvSpPr>
          <p:nvPr>
            <p:ph type="dt" sz="half" idx="10"/>
          </p:nvPr>
        </p:nvSpPr>
        <p:spPr/>
        <p:txBody>
          <a:bodyPr/>
          <a:lstStyle/>
          <a:p>
            <a:fld id="{B11D738E-8962-435F-8C43-147B8DD7E819}" type="datetime1">
              <a:rPr lang="en-US" smtClean="0"/>
              <a:t>1/20/2020</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dirty="0"/>
          </a:p>
        </p:txBody>
      </p:sp>
      <p:cxnSp>
        <p:nvCxnSpPr>
          <p:cNvPr id="8" name="Straight Connector 7"/>
          <p:cNvCxnSpPr/>
          <p:nvPr/>
        </p:nvCxnSpPr>
        <p:spPr>
          <a:xfrm>
            <a:off x="683568" y="1412776"/>
            <a:ext cx="7759774" cy="0"/>
          </a:xfrm>
          <a:prstGeom prst="line">
            <a:avLst/>
          </a:prstGeom>
          <a:ln w="190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72832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p:cNvPicPr>
          <p:nvPr/>
        </p:nvPicPr>
        <p:blipFill>
          <a:blip r:embed="rId2">
            <a:extLst>
              <a:ext uri="{28A0092B-C50C-407E-A947-70E740481C1C}">
                <a14:useLocalDpi xmlns:a14="http://schemas.microsoft.com/office/drawing/2010/main" val="0"/>
              </a:ext>
            </a:extLst>
          </a:blip>
          <a:stretch>
            <a:fillRect/>
          </a:stretch>
        </p:blipFill>
        <p:spPr>
          <a:xfrm>
            <a:off x="0" y="0"/>
            <a:ext cx="9144793" cy="2866893"/>
          </a:xfrm>
          <a:prstGeom prst="rect">
            <a:avLst/>
          </a:prstGeom>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11D738E-8962-435F-8C43-147B8DD7E819}"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1/20/2020</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Footer Text</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9B540C-44DA-4F69-89C9-7C84606640D3}"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Title 1"/>
          <p:cNvSpPr>
            <a:spLocks noGrp="1"/>
          </p:cNvSpPr>
          <p:nvPr>
            <p:ph type="title"/>
          </p:nvPr>
        </p:nvSpPr>
        <p:spPr>
          <a:xfrm>
            <a:off x="457200" y="1916832"/>
            <a:ext cx="8229600" cy="1600200"/>
          </a:xfrm>
        </p:spPr>
        <p:txBody>
          <a:bodyPr anchor="ctr"/>
          <a:lstStyle/>
          <a:p>
            <a:pPr algn="ctr"/>
            <a:r>
              <a:rPr lang="en-IN" sz="4400" dirty="0">
                <a:ea typeface="+mn-ea"/>
                <a:cs typeface="+mn-cs"/>
              </a:rPr>
              <a:t>Thank</a:t>
            </a:r>
            <a:r>
              <a:rPr lang="en-IN" dirty="0" smtClean="0"/>
              <a:t> </a:t>
            </a:r>
            <a:r>
              <a:rPr lang="en-IN" sz="4400" dirty="0" smtClean="0">
                <a:ea typeface="+mn-ea"/>
                <a:cs typeface="+mn-cs"/>
              </a:rPr>
              <a:t>You…</a:t>
            </a:r>
            <a:endParaRPr lang="en-IN" sz="4400" dirty="0">
              <a:ea typeface="+mn-ea"/>
              <a:cs typeface="+mn-cs"/>
            </a:endParaRPr>
          </a:p>
        </p:txBody>
      </p:sp>
      <p:pic>
        <p:nvPicPr>
          <p:cNvPr id="12" name="image10.png" descr="../../00704_cute_bot_1000x1000/00704_cute_bot_1000x1000_alpha.png"/>
          <p:cNvPicPr/>
          <p:nvPr/>
        </p:nvPicPr>
        <p:blipFill>
          <a:blip r:embed="rId3"/>
          <a:srcRect/>
          <a:stretch>
            <a:fillRect/>
          </a:stretch>
        </p:blipFill>
        <p:spPr>
          <a:xfrm>
            <a:off x="3167844" y="3140968"/>
            <a:ext cx="2808312" cy="2742632"/>
          </a:xfrm>
          <a:prstGeom prst="rect">
            <a:avLst/>
          </a:prstGeom>
          <a:ln/>
        </p:spPr>
      </p:pic>
    </p:spTree>
    <p:extLst>
      <p:ext uri="{BB962C8B-B14F-4D97-AF65-F5344CB8AC3E}">
        <p14:creationId xmlns:p14="http://schemas.microsoft.com/office/powerpoint/2010/main" val="1441335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TotalTime>
  <Words>289</Words>
  <Application>Microsoft Office PowerPoint</Application>
  <PresentationFormat>On-screen Show (4:3)</PresentationFormat>
  <Paragraphs>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Project</vt:lpstr>
      <vt:lpstr>Team Details</vt:lpstr>
      <vt:lpstr>Project Description</vt:lpstr>
      <vt:lpstr>Flow Chart</vt:lpstr>
      <vt:lpstr>Steps For Testing</vt:lpstr>
      <vt:lpstr>Useful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Details</dc:title>
  <dc:creator>pranav mehta</dc:creator>
  <cp:lastModifiedBy>Prathamesh Gharge</cp:lastModifiedBy>
  <cp:revision>43</cp:revision>
  <dcterms:created xsi:type="dcterms:W3CDTF">2020-01-19T07:04:48Z</dcterms:created>
  <dcterms:modified xsi:type="dcterms:W3CDTF">2020-01-20T15:38:13Z</dcterms:modified>
</cp:coreProperties>
</file>