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70" r:id="rId2"/>
    <p:sldId id="256" r:id="rId3"/>
    <p:sldId id="257" r:id="rId4"/>
    <p:sldId id="258" r:id="rId5"/>
    <p:sldId id="259" r:id="rId6"/>
    <p:sldId id="261" r:id="rId7"/>
    <p:sldId id="264" r:id="rId8"/>
    <p:sldId id="265" r:id="rId9"/>
    <p:sldId id="260" r:id="rId10"/>
    <p:sldId id="266" r:id="rId11"/>
    <p:sldId id="267" r:id="rId12"/>
    <p:sldId id="263" r:id="rId13"/>
    <p:sldId id="271" r:id="rId14"/>
    <p:sldId id="269"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470" y="48"/>
      </p:cViewPr>
      <p:guideLst/>
    </p:cSldViewPr>
  </p:slideViewPr>
  <p:notesTextViewPr>
    <p:cViewPr>
      <p:scale>
        <a:sx n="1" d="1"/>
        <a:sy n="1" d="1"/>
      </p:scale>
      <p:origin x="0" y="0"/>
    </p:cViewPr>
  </p:notesTextViewPr>
  <p:sorterViewPr>
    <p:cViewPr>
      <p:scale>
        <a:sx n="100" d="100"/>
        <a:sy n="100" d="100"/>
      </p:scale>
      <p:origin x="0" y="-46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pul Patel" userId="b128b9e5efc49182" providerId="LiveId" clId="{F29C1194-CCD1-4343-BFB7-C0F14738DDD4}"/>
    <pc:docChg chg="undo custSel addSld delSld modSld sldOrd">
      <pc:chgData name="Vipul Patel" userId="b128b9e5efc49182" providerId="LiveId" clId="{F29C1194-CCD1-4343-BFB7-C0F14738DDD4}" dt="2024-10-15T04:19:37.013" v="1506" actId="14100"/>
      <pc:docMkLst>
        <pc:docMk/>
      </pc:docMkLst>
      <pc:sldChg chg="modSp mod">
        <pc:chgData name="Vipul Patel" userId="b128b9e5efc49182" providerId="LiveId" clId="{F29C1194-CCD1-4343-BFB7-C0F14738DDD4}" dt="2024-10-15T03:22:48.867" v="815" actId="1076"/>
        <pc:sldMkLst>
          <pc:docMk/>
          <pc:sldMk cId="4119504791" sldId="256"/>
        </pc:sldMkLst>
        <pc:spChg chg="mod">
          <ac:chgData name="Vipul Patel" userId="b128b9e5efc49182" providerId="LiveId" clId="{F29C1194-CCD1-4343-BFB7-C0F14738DDD4}" dt="2024-10-15T03:22:48.867" v="815" actId="1076"/>
          <ac:spMkLst>
            <pc:docMk/>
            <pc:sldMk cId="4119504791" sldId="256"/>
            <ac:spMk id="6" creationId="{622435B0-A0E8-1BA9-46B9-FED8D39D5F45}"/>
          </ac:spMkLst>
        </pc:spChg>
        <pc:picChg chg="mod">
          <ac:chgData name="Vipul Patel" userId="b128b9e5efc49182" providerId="LiveId" clId="{F29C1194-CCD1-4343-BFB7-C0F14738DDD4}" dt="2024-10-15T03:22:37.416" v="813" actId="1076"/>
          <ac:picMkLst>
            <pc:docMk/>
            <pc:sldMk cId="4119504791" sldId="256"/>
            <ac:picMk id="7" creationId="{51EEE578-FE6E-00B9-8707-3C19EC85A1D1}"/>
          </ac:picMkLst>
        </pc:picChg>
      </pc:sldChg>
      <pc:sldChg chg="addSp modSp mod">
        <pc:chgData name="Vipul Patel" userId="b128b9e5efc49182" providerId="LiveId" clId="{F29C1194-CCD1-4343-BFB7-C0F14738DDD4}" dt="2024-10-15T04:10:21.786" v="1483" actId="20577"/>
        <pc:sldMkLst>
          <pc:docMk/>
          <pc:sldMk cId="3696469790" sldId="257"/>
        </pc:sldMkLst>
        <pc:spChg chg="mod">
          <ac:chgData name="Vipul Patel" userId="b128b9e5efc49182" providerId="LiveId" clId="{F29C1194-CCD1-4343-BFB7-C0F14738DDD4}" dt="2024-10-15T03:22:59.279" v="817" actId="14100"/>
          <ac:spMkLst>
            <pc:docMk/>
            <pc:sldMk cId="3696469790" sldId="257"/>
            <ac:spMk id="2" creationId="{7F0E4D6C-2AF7-E925-0116-74B9CBBFB4EB}"/>
          </ac:spMkLst>
        </pc:spChg>
        <pc:spChg chg="mod">
          <ac:chgData name="Vipul Patel" userId="b128b9e5efc49182" providerId="LiveId" clId="{F29C1194-CCD1-4343-BFB7-C0F14738DDD4}" dt="2024-10-15T04:10:21.786" v="1483" actId="20577"/>
          <ac:spMkLst>
            <pc:docMk/>
            <pc:sldMk cId="3696469790" sldId="257"/>
            <ac:spMk id="3" creationId="{D8731B45-481E-5AF5-3FB7-F5C6A174CADA}"/>
          </ac:spMkLst>
        </pc:spChg>
        <pc:picChg chg="add mod">
          <ac:chgData name="Vipul Patel" userId="b128b9e5efc49182" providerId="LiveId" clId="{F29C1194-CCD1-4343-BFB7-C0F14738DDD4}" dt="2024-10-15T03:22:06.049" v="809" actId="1076"/>
          <ac:picMkLst>
            <pc:docMk/>
            <pc:sldMk cId="3696469790" sldId="257"/>
            <ac:picMk id="9218" creationId="{2069EA73-F864-02E8-7569-5473B7081FEF}"/>
          </ac:picMkLst>
        </pc:picChg>
      </pc:sldChg>
      <pc:sldChg chg="modSp mod">
        <pc:chgData name="Vipul Patel" userId="b128b9e5efc49182" providerId="LiveId" clId="{F29C1194-CCD1-4343-BFB7-C0F14738DDD4}" dt="2024-10-15T04:01:33.548" v="1219" actId="20577"/>
        <pc:sldMkLst>
          <pc:docMk/>
          <pc:sldMk cId="1425031307" sldId="258"/>
        </pc:sldMkLst>
        <pc:spChg chg="mod">
          <ac:chgData name="Vipul Patel" userId="b128b9e5efc49182" providerId="LiveId" clId="{F29C1194-CCD1-4343-BFB7-C0F14738DDD4}" dt="2024-10-15T04:01:02.683" v="1209" actId="113"/>
          <ac:spMkLst>
            <pc:docMk/>
            <pc:sldMk cId="1425031307" sldId="258"/>
            <ac:spMk id="2" creationId="{1B404B8D-710E-3CF8-FCB2-EE33E86768BB}"/>
          </ac:spMkLst>
        </pc:spChg>
        <pc:spChg chg="mod">
          <ac:chgData name="Vipul Patel" userId="b128b9e5efc49182" providerId="LiveId" clId="{F29C1194-CCD1-4343-BFB7-C0F14738DDD4}" dt="2024-10-15T04:01:33.548" v="1219" actId="20577"/>
          <ac:spMkLst>
            <pc:docMk/>
            <pc:sldMk cId="1425031307" sldId="258"/>
            <ac:spMk id="3" creationId="{CF541D77-47C5-969A-4B4D-73612D340D56}"/>
          </ac:spMkLst>
        </pc:spChg>
      </pc:sldChg>
      <pc:sldChg chg="modSp new mod ord">
        <pc:chgData name="Vipul Patel" userId="b128b9e5efc49182" providerId="LiveId" clId="{F29C1194-CCD1-4343-BFB7-C0F14738DDD4}" dt="2024-10-15T04:03:02.456" v="1291" actId="20577"/>
        <pc:sldMkLst>
          <pc:docMk/>
          <pc:sldMk cId="2823597074" sldId="259"/>
        </pc:sldMkLst>
        <pc:spChg chg="mod">
          <ac:chgData name="Vipul Patel" userId="b128b9e5efc49182" providerId="LiveId" clId="{F29C1194-CCD1-4343-BFB7-C0F14738DDD4}" dt="2024-10-15T04:03:02.456" v="1291" actId="20577"/>
          <ac:spMkLst>
            <pc:docMk/>
            <pc:sldMk cId="2823597074" sldId="259"/>
            <ac:spMk id="2" creationId="{B6400279-43BE-3798-D2E5-52216AD9EAA3}"/>
          </ac:spMkLst>
        </pc:spChg>
        <pc:spChg chg="mod">
          <ac:chgData name="Vipul Patel" userId="b128b9e5efc49182" providerId="LiveId" clId="{F29C1194-CCD1-4343-BFB7-C0F14738DDD4}" dt="2024-10-15T04:02:40.280" v="1263" actId="20577"/>
          <ac:spMkLst>
            <pc:docMk/>
            <pc:sldMk cId="2823597074" sldId="259"/>
            <ac:spMk id="3" creationId="{DFD61A28-1CE9-0F4D-8615-68E02D7A4639}"/>
          </ac:spMkLst>
        </pc:spChg>
      </pc:sldChg>
      <pc:sldChg chg="addSp modSp new mod">
        <pc:chgData name="Vipul Patel" userId="b128b9e5efc49182" providerId="LiveId" clId="{F29C1194-CCD1-4343-BFB7-C0F14738DDD4}" dt="2024-10-15T04:03:21.508" v="1296" actId="1440"/>
        <pc:sldMkLst>
          <pc:docMk/>
          <pc:sldMk cId="4009647767" sldId="260"/>
        </pc:sldMkLst>
        <pc:spChg chg="mod">
          <ac:chgData name="Vipul Patel" userId="b128b9e5efc49182" providerId="LiveId" clId="{F29C1194-CCD1-4343-BFB7-C0F14738DDD4}" dt="2024-10-15T04:03:09.863" v="1293" actId="1076"/>
          <ac:spMkLst>
            <pc:docMk/>
            <pc:sldMk cId="4009647767" sldId="260"/>
            <ac:spMk id="2" creationId="{719BCB7C-7AB0-DFAC-DDC9-3AF1A2BDBAD9}"/>
          </ac:spMkLst>
        </pc:spChg>
        <pc:spChg chg="mod">
          <ac:chgData name="Vipul Patel" userId="b128b9e5efc49182" providerId="LiveId" clId="{F29C1194-CCD1-4343-BFB7-C0F14738DDD4}" dt="2024-10-15T04:03:14.049" v="1294" actId="2710"/>
          <ac:spMkLst>
            <pc:docMk/>
            <pc:sldMk cId="4009647767" sldId="260"/>
            <ac:spMk id="3" creationId="{3797E786-6AD8-9346-27E4-D2C93B2825DA}"/>
          </ac:spMkLst>
        </pc:spChg>
        <pc:picChg chg="add mod">
          <ac:chgData name="Vipul Patel" userId="b128b9e5efc49182" providerId="LiveId" clId="{F29C1194-CCD1-4343-BFB7-C0F14738DDD4}" dt="2024-10-15T04:03:21.508" v="1296" actId="1440"/>
          <ac:picMkLst>
            <pc:docMk/>
            <pc:sldMk cId="4009647767" sldId="260"/>
            <ac:picMk id="8194" creationId="{AE7D18FF-C67B-3076-5D1C-2119EF3DA5BB}"/>
          </ac:picMkLst>
        </pc:picChg>
      </pc:sldChg>
      <pc:sldChg chg="addSp delSp modSp new mod">
        <pc:chgData name="Vipul Patel" userId="b128b9e5efc49182" providerId="LiveId" clId="{F29C1194-CCD1-4343-BFB7-C0F14738DDD4}" dt="2024-10-15T04:04:13.518" v="1302" actId="115"/>
        <pc:sldMkLst>
          <pc:docMk/>
          <pc:sldMk cId="3385606930" sldId="261"/>
        </pc:sldMkLst>
        <pc:spChg chg="mod">
          <ac:chgData name="Vipul Patel" userId="b128b9e5efc49182" providerId="LiveId" clId="{F29C1194-CCD1-4343-BFB7-C0F14738DDD4}" dt="2024-10-15T04:03:44.225" v="1298" actId="113"/>
          <ac:spMkLst>
            <pc:docMk/>
            <pc:sldMk cId="3385606930" sldId="261"/>
            <ac:spMk id="2" creationId="{23F7E106-D057-8DCB-FB78-8D0357611FB3}"/>
          </ac:spMkLst>
        </pc:spChg>
        <pc:spChg chg="add del mod">
          <ac:chgData name="Vipul Patel" userId="b128b9e5efc49182" providerId="LiveId" clId="{F29C1194-CCD1-4343-BFB7-C0F14738DDD4}" dt="2024-10-15T04:04:13.518" v="1302" actId="115"/>
          <ac:spMkLst>
            <pc:docMk/>
            <pc:sldMk cId="3385606930" sldId="261"/>
            <ac:spMk id="3" creationId="{FA5DB32A-CD06-2546-CDD3-A4983EB40F79}"/>
          </ac:spMkLst>
        </pc:spChg>
        <pc:spChg chg="add del mod">
          <ac:chgData name="Vipul Patel" userId="b128b9e5efc49182" providerId="LiveId" clId="{F29C1194-CCD1-4343-BFB7-C0F14738DDD4}" dt="2024-10-15T02:54:24.270" v="135"/>
          <ac:spMkLst>
            <pc:docMk/>
            <pc:sldMk cId="3385606930" sldId="261"/>
            <ac:spMk id="4" creationId="{9EDE1D68-BAE6-54B4-DAF9-4437297FDB8F}"/>
          </ac:spMkLst>
        </pc:spChg>
      </pc:sldChg>
      <pc:sldChg chg="addSp delSp modSp new del mod ord">
        <pc:chgData name="Vipul Patel" userId="b128b9e5efc49182" providerId="LiveId" clId="{F29C1194-CCD1-4343-BFB7-C0F14738DDD4}" dt="2024-10-15T04:10:53.640" v="1498" actId="2696"/>
        <pc:sldMkLst>
          <pc:docMk/>
          <pc:sldMk cId="1014241381" sldId="262"/>
        </pc:sldMkLst>
        <pc:spChg chg="mod">
          <ac:chgData name="Vipul Patel" userId="b128b9e5efc49182" providerId="LiveId" clId="{F29C1194-CCD1-4343-BFB7-C0F14738DDD4}" dt="2024-10-15T02:55:30.315" v="173" actId="20577"/>
          <ac:spMkLst>
            <pc:docMk/>
            <pc:sldMk cId="1014241381" sldId="262"/>
            <ac:spMk id="2" creationId="{964AAEE1-7811-9A68-0547-3F5406861014}"/>
          </ac:spMkLst>
        </pc:spChg>
        <pc:spChg chg="add del mod">
          <ac:chgData name="Vipul Patel" userId="b128b9e5efc49182" providerId="LiveId" clId="{F29C1194-CCD1-4343-BFB7-C0F14738DDD4}" dt="2024-10-15T04:10:44.067" v="1495" actId="21"/>
          <ac:spMkLst>
            <pc:docMk/>
            <pc:sldMk cId="1014241381" sldId="262"/>
            <ac:spMk id="3" creationId="{76A5F41E-41CB-C8ED-46B8-FD9B9B056642}"/>
          </ac:spMkLst>
        </pc:spChg>
        <pc:spChg chg="add del mod">
          <ac:chgData name="Vipul Patel" userId="b128b9e5efc49182" providerId="LiveId" clId="{F29C1194-CCD1-4343-BFB7-C0F14738DDD4}" dt="2024-10-15T02:59:50.663" v="301"/>
          <ac:spMkLst>
            <pc:docMk/>
            <pc:sldMk cId="1014241381" sldId="262"/>
            <ac:spMk id="4" creationId="{3FA72E6E-7BAF-A004-A774-CB50B234B558}"/>
          </ac:spMkLst>
        </pc:spChg>
        <pc:spChg chg="add mod">
          <ac:chgData name="Vipul Patel" userId="b128b9e5efc49182" providerId="LiveId" clId="{F29C1194-CCD1-4343-BFB7-C0F14738DDD4}" dt="2024-10-15T04:10:44.067" v="1495" actId="21"/>
          <ac:spMkLst>
            <pc:docMk/>
            <pc:sldMk cId="1014241381" sldId="262"/>
            <ac:spMk id="5" creationId="{122A2776-7C98-84F5-6DC6-66FFB24D8E45}"/>
          </ac:spMkLst>
        </pc:spChg>
      </pc:sldChg>
      <pc:sldChg chg="addSp modSp new mod">
        <pc:chgData name="Vipul Patel" userId="b128b9e5efc49182" providerId="LiveId" clId="{F29C1194-CCD1-4343-BFB7-C0F14738DDD4}" dt="2024-10-15T04:04:23.533" v="1304" actId="2710"/>
        <pc:sldMkLst>
          <pc:docMk/>
          <pc:sldMk cId="105243002" sldId="263"/>
        </pc:sldMkLst>
        <pc:spChg chg="mod">
          <ac:chgData name="Vipul Patel" userId="b128b9e5efc49182" providerId="LiveId" clId="{F29C1194-CCD1-4343-BFB7-C0F14738DDD4}" dt="2024-10-15T04:04:18.669" v="1303" actId="113"/>
          <ac:spMkLst>
            <pc:docMk/>
            <pc:sldMk cId="105243002" sldId="263"/>
            <ac:spMk id="2" creationId="{25EDDBC0-5423-BCFC-1847-F02945B07A79}"/>
          </ac:spMkLst>
        </pc:spChg>
        <pc:spChg chg="mod">
          <ac:chgData name="Vipul Patel" userId="b128b9e5efc49182" providerId="LiveId" clId="{F29C1194-CCD1-4343-BFB7-C0F14738DDD4}" dt="2024-10-15T04:04:23.533" v="1304" actId="2710"/>
          <ac:spMkLst>
            <pc:docMk/>
            <pc:sldMk cId="105243002" sldId="263"/>
            <ac:spMk id="3" creationId="{FCDAF1DD-E585-B334-A328-DB1DF9263732}"/>
          </ac:spMkLst>
        </pc:spChg>
        <pc:picChg chg="add mod">
          <ac:chgData name="Vipul Patel" userId="b128b9e5efc49182" providerId="LiveId" clId="{F29C1194-CCD1-4343-BFB7-C0F14738DDD4}" dt="2024-10-15T03:19:51.841" v="796" actId="1076"/>
          <ac:picMkLst>
            <pc:docMk/>
            <pc:sldMk cId="105243002" sldId="263"/>
            <ac:picMk id="10" creationId="{A7D42053-4692-2AEF-8F9A-752DC1614DA4}"/>
          </ac:picMkLst>
        </pc:picChg>
        <pc:picChg chg="add mod">
          <ac:chgData name="Vipul Patel" userId="b128b9e5efc49182" providerId="LiveId" clId="{F29C1194-CCD1-4343-BFB7-C0F14738DDD4}" dt="2024-10-15T03:19:04.277" v="782" actId="1038"/>
          <ac:picMkLst>
            <pc:docMk/>
            <pc:sldMk cId="105243002" sldId="263"/>
            <ac:picMk id="7170" creationId="{E77265D4-9B39-314A-4459-E46902174BD9}"/>
          </ac:picMkLst>
        </pc:picChg>
        <pc:picChg chg="add mod">
          <ac:chgData name="Vipul Patel" userId="b128b9e5efc49182" providerId="LiveId" clId="{F29C1194-CCD1-4343-BFB7-C0F14738DDD4}" dt="2024-10-15T03:19:04.277" v="782" actId="1038"/>
          <ac:picMkLst>
            <pc:docMk/>
            <pc:sldMk cId="105243002" sldId="263"/>
            <ac:picMk id="7172" creationId="{CEC1F71D-E4B2-31E9-7156-B75345D573F0}"/>
          </ac:picMkLst>
        </pc:picChg>
        <pc:picChg chg="add mod">
          <ac:chgData name="Vipul Patel" userId="b128b9e5efc49182" providerId="LiveId" clId="{F29C1194-CCD1-4343-BFB7-C0F14738DDD4}" dt="2024-10-15T03:19:04.277" v="782" actId="1038"/>
          <ac:picMkLst>
            <pc:docMk/>
            <pc:sldMk cId="105243002" sldId="263"/>
            <ac:picMk id="7174" creationId="{7E7C681B-9D51-34FD-3FFD-1AE853F2C099}"/>
          </ac:picMkLst>
        </pc:picChg>
        <pc:picChg chg="add mod">
          <ac:chgData name="Vipul Patel" userId="b128b9e5efc49182" providerId="LiveId" clId="{F29C1194-CCD1-4343-BFB7-C0F14738DDD4}" dt="2024-10-15T03:19:06.676" v="784" actId="1076"/>
          <ac:picMkLst>
            <pc:docMk/>
            <pc:sldMk cId="105243002" sldId="263"/>
            <ac:picMk id="7176" creationId="{455BD95E-6211-80FA-AD7C-7BB35489E258}"/>
          </ac:picMkLst>
        </pc:picChg>
        <pc:picChg chg="add mod">
          <ac:chgData name="Vipul Patel" userId="b128b9e5efc49182" providerId="LiveId" clId="{F29C1194-CCD1-4343-BFB7-C0F14738DDD4}" dt="2024-10-15T03:19:55.591" v="798" actId="1076"/>
          <ac:picMkLst>
            <pc:docMk/>
            <pc:sldMk cId="105243002" sldId="263"/>
            <ac:picMk id="7178" creationId="{94355E43-6CEB-F679-0C7A-244B8F0B609B}"/>
          </ac:picMkLst>
        </pc:picChg>
        <pc:picChg chg="add mod">
          <ac:chgData name="Vipul Patel" userId="b128b9e5efc49182" providerId="LiveId" clId="{F29C1194-CCD1-4343-BFB7-C0F14738DDD4}" dt="2024-10-15T03:19:18.487" v="787" actId="1076"/>
          <ac:picMkLst>
            <pc:docMk/>
            <pc:sldMk cId="105243002" sldId="263"/>
            <ac:picMk id="7180" creationId="{2251474F-EB8F-BC21-D937-F2CDA526E0DC}"/>
          </ac:picMkLst>
        </pc:picChg>
      </pc:sldChg>
      <pc:sldChg chg="addSp delSp modSp new mod">
        <pc:chgData name="Vipul Patel" userId="b128b9e5efc49182" providerId="LiveId" clId="{F29C1194-CCD1-4343-BFB7-C0F14738DDD4}" dt="2024-10-15T04:19:37.013" v="1506" actId="14100"/>
        <pc:sldMkLst>
          <pc:docMk/>
          <pc:sldMk cId="2803661710" sldId="264"/>
        </pc:sldMkLst>
        <pc:spChg chg="mod">
          <ac:chgData name="Vipul Patel" userId="b128b9e5efc49182" providerId="LiveId" clId="{F29C1194-CCD1-4343-BFB7-C0F14738DDD4}" dt="2024-10-15T04:10:30.969" v="1493" actId="20577"/>
          <ac:spMkLst>
            <pc:docMk/>
            <pc:sldMk cId="2803661710" sldId="264"/>
            <ac:spMk id="2" creationId="{A3ECF235-B305-B35E-A022-BA2B57B9FB51}"/>
          </ac:spMkLst>
        </pc:spChg>
        <pc:spChg chg="add del mod">
          <ac:chgData name="Vipul Patel" userId="b128b9e5efc49182" providerId="LiveId" clId="{F29C1194-CCD1-4343-BFB7-C0F14738DDD4}" dt="2024-10-15T04:19:33.859" v="1505" actId="20577"/>
          <ac:spMkLst>
            <pc:docMk/>
            <pc:sldMk cId="2803661710" sldId="264"/>
            <ac:spMk id="3" creationId="{F0A7DC81-5713-F5AE-1563-D9CDE4478991}"/>
          </ac:spMkLst>
        </pc:spChg>
        <pc:spChg chg="add del mod">
          <ac:chgData name="Vipul Patel" userId="b128b9e5efc49182" providerId="LiveId" clId="{F29C1194-CCD1-4343-BFB7-C0F14738DDD4}" dt="2024-10-15T02:59:08.740" v="294"/>
          <ac:spMkLst>
            <pc:docMk/>
            <pc:sldMk cId="2803661710" sldId="264"/>
            <ac:spMk id="4" creationId="{1E5EE1AA-9482-A050-F0E1-B1DFA98F8621}"/>
          </ac:spMkLst>
        </pc:spChg>
        <pc:spChg chg="add del mod">
          <ac:chgData name="Vipul Patel" userId="b128b9e5efc49182" providerId="LiveId" clId="{F29C1194-CCD1-4343-BFB7-C0F14738DDD4}" dt="2024-10-15T04:19:19.818" v="1499" actId="478"/>
          <ac:spMkLst>
            <pc:docMk/>
            <pc:sldMk cId="2803661710" sldId="264"/>
            <ac:spMk id="4" creationId="{9F732A1E-664D-2713-D324-347DAEADA98C}"/>
          </ac:spMkLst>
        </pc:spChg>
        <pc:picChg chg="add mod">
          <ac:chgData name="Vipul Patel" userId="b128b9e5efc49182" providerId="LiveId" clId="{F29C1194-CCD1-4343-BFB7-C0F14738DDD4}" dt="2024-10-15T04:19:37.013" v="1506" actId="14100"/>
          <ac:picMkLst>
            <pc:docMk/>
            <pc:sldMk cId="2803661710" sldId="264"/>
            <ac:picMk id="6" creationId="{6B94CB7F-827D-A6EA-4ED7-96D384330E2A}"/>
          </ac:picMkLst>
        </pc:picChg>
      </pc:sldChg>
      <pc:sldChg chg="addSp modSp new mod">
        <pc:chgData name="Vipul Patel" userId="b128b9e5efc49182" providerId="LiveId" clId="{F29C1194-CCD1-4343-BFB7-C0F14738DDD4}" dt="2024-10-15T04:04:55.599" v="1308" actId="1076"/>
        <pc:sldMkLst>
          <pc:docMk/>
          <pc:sldMk cId="1555845343" sldId="265"/>
        </pc:sldMkLst>
        <pc:spChg chg="mod">
          <ac:chgData name="Vipul Patel" userId="b128b9e5efc49182" providerId="LiveId" clId="{F29C1194-CCD1-4343-BFB7-C0F14738DDD4}" dt="2024-10-15T04:04:48.359" v="1306" actId="113"/>
          <ac:spMkLst>
            <pc:docMk/>
            <pc:sldMk cId="1555845343" sldId="265"/>
            <ac:spMk id="2" creationId="{CB3AB35B-570E-9E11-6BF6-4A6FD6FC9227}"/>
          </ac:spMkLst>
        </pc:spChg>
        <pc:spChg chg="mod">
          <ac:chgData name="Vipul Patel" userId="b128b9e5efc49182" providerId="LiveId" clId="{F29C1194-CCD1-4343-BFB7-C0F14738DDD4}" dt="2024-10-15T04:04:55.599" v="1308" actId="1076"/>
          <ac:spMkLst>
            <pc:docMk/>
            <pc:sldMk cId="1555845343" sldId="265"/>
            <ac:spMk id="3" creationId="{3A6FE0D5-AC85-ACAF-C82C-F645E7C97242}"/>
          </ac:spMkLst>
        </pc:spChg>
        <pc:picChg chg="add mod modCrop">
          <ac:chgData name="Vipul Patel" userId="b128b9e5efc49182" providerId="LiveId" clId="{F29C1194-CCD1-4343-BFB7-C0F14738DDD4}" dt="2024-10-15T03:14:32.852" v="695" actId="1076"/>
          <ac:picMkLst>
            <pc:docMk/>
            <pc:sldMk cId="1555845343" sldId="265"/>
            <ac:picMk id="5" creationId="{3C145098-F333-01CB-A256-5FF9E215706E}"/>
          </ac:picMkLst>
        </pc:picChg>
      </pc:sldChg>
      <pc:sldChg chg="addSp delSp modSp new mod">
        <pc:chgData name="Vipul Patel" userId="b128b9e5efc49182" providerId="LiveId" clId="{F29C1194-CCD1-4343-BFB7-C0F14738DDD4}" dt="2024-10-15T04:05:09.607" v="1311" actId="1076"/>
        <pc:sldMkLst>
          <pc:docMk/>
          <pc:sldMk cId="98469588" sldId="266"/>
        </pc:sldMkLst>
        <pc:spChg chg="mod">
          <ac:chgData name="Vipul Patel" userId="b128b9e5efc49182" providerId="LiveId" clId="{F29C1194-CCD1-4343-BFB7-C0F14738DDD4}" dt="2024-10-15T04:05:03.392" v="1309" actId="113"/>
          <ac:spMkLst>
            <pc:docMk/>
            <pc:sldMk cId="98469588" sldId="266"/>
            <ac:spMk id="2" creationId="{CAE8040F-4541-9F86-1134-8D4ABB6F89CD}"/>
          </ac:spMkLst>
        </pc:spChg>
        <pc:spChg chg="mod">
          <ac:chgData name="Vipul Patel" userId="b128b9e5efc49182" providerId="LiveId" clId="{F29C1194-CCD1-4343-BFB7-C0F14738DDD4}" dt="2024-10-15T04:05:09.607" v="1311" actId="1076"/>
          <ac:spMkLst>
            <pc:docMk/>
            <pc:sldMk cId="98469588" sldId="266"/>
            <ac:spMk id="3" creationId="{19788D92-3D67-4746-CC13-873A19338E4C}"/>
          </ac:spMkLst>
        </pc:spChg>
        <pc:picChg chg="add mod modCrop">
          <ac:chgData name="Vipul Patel" userId="b128b9e5efc49182" providerId="LiveId" clId="{F29C1194-CCD1-4343-BFB7-C0F14738DDD4}" dt="2024-10-15T03:14:08.658" v="689" actId="1076"/>
          <ac:picMkLst>
            <pc:docMk/>
            <pc:sldMk cId="98469588" sldId="266"/>
            <ac:picMk id="5" creationId="{09856416-7320-E3F6-D3C6-A6B653FB77D3}"/>
          </ac:picMkLst>
        </pc:picChg>
        <pc:picChg chg="add del mod">
          <ac:chgData name="Vipul Patel" userId="b128b9e5efc49182" providerId="LiveId" clId="{F29C1194-CCD1-4343-BFB7-C0F14738DDD4}" dt="2024-10-15T03:12:22.693" v="682"/>
          <ac:picMkLst>
            <pc:docMk/>
            <pc:sldMk cId="98469588" sldId="266"/>
            <ac:picMk id="6146" creationId="{3C4EB13C-9CC5-A35D-92D5-F7BBA0058184}"/>
          </ac:picMkLst>
        </pc:picChg>
      </pc:sldChg>
      <pc:sldChg chg="addSp modSp new mod ord">
        <pc:chgData name="Vipul Patel" userId="b128b9e5efc49182" providerId="LiveId" clId="{F29C1194-CCD1-4343-BFB7-C0F14738DDD4}" dt="2024-10-15T04:09:47.668" v="1476" actId="1036"/>
        <pc:sldMkLst>
          <pc:docMk/>
          <pc:sldMk cId="3249537243" sldId="267"/>
        </pc:sldMkLst>
        <pc:spChg chg="mod">
          <ac:chgData name="Vipul Patel" userId="b128b9e5efc49182" providerId="LiveId" clId="{F29C1194-CCD1-4343-BFB7-C0F14738DDD4}" dt="2024-10-15T04:07:17.324" v="1445" actId="113"/>
          <ac:spMkLst>
            <pc:docMk/>
            <pc:sldMk cId="3249537243" sldId="267"/>
            <ac:spMk id="2" creationId="{BE7F9700-44CB-8E28-CEDA-4385044FD9E3}"/>
          </ac:spMkLst>
        </pc:spChg>
        <pc:spChg chg="mod">
          <ac:chgData name="Vipul Patel" userId="b128b9e5efc49182" providerId="LiveId" clId="{F29C1194-CCD1-4343-BFB7-C0F14738DDD4}" dt="2024-10-15T04:07:08.367" v="1443" actId="20577"/>
          <ac:spMkLst>
            <pc:docMk/>
            <pc:sldMk cId="3249537243" sldId="267"/>
            <ac:spMk id="3" creationId="{16E9E292-9974-3AA2-9B9D-B4921E71EEBF}"/>
          </ac:spMkLst>
        </pc:spChg>
        <pc:picChg chg="add mod">
          <ac:chgData name="Vipul Patel" userId="b128b9e5efc49182" providerId="LiveId" clId="{F29C1194-CCD1-4343-BFB7-C0F14738DDD4}" dt="2024-10-15T04:09:47.668" v="1476" actId="1036"/>
          <ac:picMkLst>
            <pc:docMk/>
            <pc:sldMk cId="3249537243" sldId="267"/>
            <ac:picMk id="5122" creationId="{E7118ABF-87F7-EAAA-34FD-E32BCE27482F}"/>
          </ac:picMkLst>
        </pc:picChg>
      </pc:sldChg>
      <pc:sldChg chg="addSp delSp modSp new mod">
        <pc:chgData name="Vipul Patel" userId="b128b9e5efc49182" providerId="LiveId" clId="{F29C1194-CCD1-4343-BFB7-C0F14738DDD4}" dt="2024-10-15T03:09:55.024" v="669" actId="1076"/>
        <pc:sldMkLst>
          <pc:docMk/>
          <pc:sldMk cId="1818924994" sldId="268"/>
        </pc:sldMkLst>
        <pc:spChg chg="mod">
          <ac:chgData name="Vipul Patel" userId="b128b9e5efc49182" providerId="LiveId" clId="{F29C1194-CCD1-4343-BFB7-C0F14738DDD4}" dt="2024-10-15T03:08:09.966" v="526" actId="403"/>
          <ac:spMkLst>
            <pc:docMk/>
            <pc:sldMk cId="1818924994" sldId="268"/>
            <ac:spMk id="2" creationId="{66986D50-721F-02DD-E277-95B7099EDCE2}"/>
          </ac:spMkLst>
        </pc:spChg>
        <pc:spChg chg="del mod">
          <ac:chgData name="Vipul Patel" userId="b128b9e5efc49182" providerId="LiveId" clId="{F29C1194-CCD1-4343-BFB7-C0F14738DDD4}" dt="2024-10-15T03:07:59.341" v="520" actId="478"/>
          <ac:spMkLst>
            <pc:docMk/>
            <pc:sldMk cId="1818924994" sldId="268"/>
            <ac:spMk id="3" creationId="{F457581C-E64E-1D6D-D58A-4E8DE8D7515C}"/>
          </ac:spMkLst>
        </pc:spChg>
        <pc:spChg chg="add del mod">
          <ac:chgData name="Vipul Patel" userId="b128b9e5efc49182" providerId="LiveId" clId="{F29C1194-CCD1-4343-BFB7-C0F14738DDD4}" dt="2024-10-15T03:08:01.879" v="521"/>
          <ac:spMkLst>
            <pc:docMk/>
            <pc:sldMk cId="1818924994" sldId="268"/>
            <ac:spMk id="5" creationId="{35DD46C7-B0C5-FA27-5E0A-DDC63A422F82}"/>
          </ac:spMkLst>
        </pc:spChg>
        <pc:spChg chg="add del mod">
          <ac:chgData name="Vipul Patel" userId="b128b9e5efc49182" providerId="LiveId" clId="{F29C1194-CCD1-4343-BFB7-C0F14738DDD4}" dt="2024-10-15T03:09:55.024" v="669" actId="1076"/>
          <ac:spMkLst>
            <pc:docMk/>
            <pc:sldMk cId="1818924994" sldId="268"/>
            <ac:spMk id="7" creationId="{1C154E2F-4886-3667-38CF-E3068FA611D2}"/>
          </ac:spMkLst>
        </pc:spChg>
        <pc:picChg chg="add mod">
          <ac:chgData name="Vipul Patel" userId="b128b9e5efc49182" providerId="LiveId" clId="{F29C1194-CCD1-4343-BFB7-C0F14738DDD4}" dt="2024-10-15T03:09:02.932" v="530" actId="1076"/>
          <ac:picMkLst>
            <pc:docMk/>
            <pc:sldMk cId="1818924994" sldId="268"/>
            <ac:picMk id="4098" creationId="{C02489B0-CBC3-6557-16C9-DB05E2274EC5}"/>
          </ac:picMkLst>
        </pc:picChg>
      </pc:sldChg>
      <pc:sldChg chg="addSp modSp new mod">
        <pc:chgData name="Vipul Patel" userId="b128b9e5efc49182" providerId="LiveId" clId="{F29C1194-CCD1-4343-BFB7-C0F14738DDD4}" dt="2024-10-15T04:09:40.996" v="1461" actId="1076"/>
        <pc:sldMkLst>
          <pc:docMk/>
          <pc:sldMk cId="773782109" sldId="269"/>
        </pc:sldMkLst>
        <pc:spChg chg="mod">
          <ac:chgData name="Vipul Patel" userId="b128b9e5efc49182" providerId="LiveId" clId="{F29C1194-CCD1-4343-BFB7-C0F14738DDD4}" dt="2024-10-15T04:07:15.115" v="1444" actId="113"/>
          <ac:spMkLst>
            <pc:docMk/>
            <pc:sldMk cId="773782109" sldId="269"/>
            <ac:spMk id="2" creationId="{44CA8C41-71B5-2F74-264B-C0DF88D20EEA}"/>
          </ac:spMkLst>
        </pc:spChg>
        <pc:spChg chg="mod">
          <ac:chgData name="Vipul Patel" userId="b128b9e5efc49182" providerId="LiveId" clId="{F29C1194-CCD1-4343-BFB7-C0F14738DDD4}" dt="2024-10-15T03:32:25.521" v="1195" actId="20577"/>
          <ac:spMkLst>
            <pc:docMk/>
            <pc:sldMk cId="773782109" sldId="269"/>
            <ac:spMk id="3" creationId="{33FF9DA3-6130-F0F6-B456-8A5CCE9D2568}"/>
          </ac:spMkLst>
        </pc:spChg>
        <pc:picChg chg="add mod">
          <ac:chgData name="Vipul Patel" userId="b128b9e5efc49182" providerId="LiveId" clId="{F29C1194-CCD1-4343-BFB7-C0F14738DDD4}" dt="2024-10-15T04:09:39.638" v="1460" actId="1076"/>
          <ac:picMkLst>
            <pc:docMk/>
            <pc:sldMk cId="773782109" sldId="269"/>
            <ac:picMk id="5" creationId="{0739FBE3-A00A-233D-0EFB-85D6BF5BA035}"/>
          </ac:picMkLst>
        </pc:picChg>
        <pc:picChg chg="add mod">
          <ac:chgData name="Vipul Patel" userId="b128b9e5efc49182" providerId="LiveId" clId="{F29C1194-CCD1-4343-BFB7-C0F14738DDD4}" dt="2024-10-15T04:09:40.996" v="1461" actId="1076"/>
          <ac:picMkLst>
            <pc:docMk/>
            <pc:sldMk cId="773782109" sldId="269"/>
            <ac:picMk id="7" creationId="{14245CC5-1856-E982-C82B-8A8F8EF81945}"/>
          </ac:picMkLst>
        </pc:picChg>
        <pc:picChg chg="add mod">
          <ac:chgData name="Vipul Patel" userId="b128b9e5efc49182" providerId="LiveId" clId="{F29C1194-CCD1-4343-BFB7-C0F14738DDD4}" dt="2024-10-15T04:09:33.547" v="1458" actId="1076"/>
          <ac:picMkLst>
            <pc:docMk/>
            <pc:sldMk cId="773782109" sldId="269"/>
            <ac:picMk id="9" creationId="{4CEB2B18-D996-B982-4085-06F71D600E2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7A4EA5-50C8-47FA-8C88-5344D2A83CC6}"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76979FD-3B47-4B45-A25E-34D8E1076394}" type="slidenum">
              <a:rPr lang="en-IN" smtClean="0"/>
              <a:t>‹#›</a:t>
            </a:fld>
            <a:endParaRPr lang="en-IN"/>
          </a:p>
        </p:txBody>
      </p:sp>
    </p:spTree>
    <p:extLst>
      <p:ext uri="{BB962C8B-B14F-4D97-AF65-F5344CB8AC3E}">
        <p14:creationId xmlns:p14="http://schemas.microsoft.com/office/powerpoint/2010/main" val="1739753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7A4EA5-50C8-47FA-8C88-5344D2A83CC6}"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6979FD-3B47-4B45-A25E-34D8E1076394}" type="slidenum">
              <a:rPr lang="en-IN" smtClean="0"/>
              <a:t>‹#›</a:t>
            </a:fld>
            <a:endParaRPr lang="en-IN"/>
          </a:p>
        </p:txBody>
      </p:sp>
    </p:spTree>
    <p:extLst>
      <p:ext uri="{BB962C8B-B14F-4D97-AF65-F5344CB8AC3E}">
        <p14:creationId xmlns:p14="http://schemas.microsoft.com/office/powerpoint/2010/main" val="1171492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7A4EA5-50C8-47FA-8C88-5344D2A83CC6}"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6979FD-3B47-4B45-A25E-34D8E107639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7535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7A4EA5-50C8-47FA-8C88-5344D2A83CC6}"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6979FD-3B47-4B45-A25E-34D8E1076394}" type="slidenum">
              <a:rPr lang="en-IN" smtClean="0"/>
              <a:t>‹#›</a:t>
            </a:fld>
            <a:endParaRPr lang="en-IN"/>
          </a:p>
        </p:txBody>
      </p:sp>
    </p:spTree>
    <p:extLst>
      <p:ext uri="{BB962C8B-B14F-4D97-AF65-F5344CB8AC3E}">
        <p14:creationId xmlns:p14="http://schemas.microsoft.com/office/powerpoint/2010/main" val="314124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7A4EA5-50C8-47FA-8C88-5344D2A83CC6}"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6979FD-3B47-4B45-A25E-34D8E107639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1219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47A4EA5-50C8-47FA-8C88-5344D2A83CC6}"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6979FD-3B47-4B45-A25E-34D8E1076394}" type="slidenum">
              <a:rPr lang="en-IN" smtClean="0"/>
              <a:t>‹#›</a:t>
            </a:fld>
            <a:endParaRPr lang="en-IN"/>
          </a:p>
        </p:txBody>
      </p:sp>
    </p:spTree>
    <p:extLst>
      <p:ext uri="{BB962C8B-B14F-4D97-AF65-F5344CB8AC3E}">
        <p14:creationId xmlns:p14="http://schemas.microsoft.com/office/powerpoint/2010/main" val="2355593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7A4EA5-50C8-47FA-8C88-5344D2A83CC6}"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6979FD-3B47-4B45-A25E-34D8E1076394}" type="slidenum">
              <a:rPr lang="en-IN" smtClean="0"/>
              <a:t>‹#›</a:t>
            </a:fld>
            <a:endParaRPr lang="en-IN"/>
          </a:p>
        </p:txBody>
      </p:sp>
    </p:spTree>
    <p:extLst>
      <p:ext uri="{BB962C8B-B14F-4D97-AF65-F5344CB8AC3E}">
        <p14:creationId xmlns:p14="http://schemas.microsoft.com/office/powerpoint/2010/main" val="393366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7A4EA5-50C8-47FA-8C88-5344D2A83CC6}"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6979FD-3B47-4B45-A25E-34D8E1076394}" type="slidenum">
              <a:rPr lang="en-IN" smtClean="0"/>
              <a:t>‹#›</a:t>
            </a:fld>
            <a:endParaRPr lang="en-IN"/>
          </a:p>
        </p:txBody>
      </p:sp>
    </p:spTree>
    <p:extLst>
      <p:ext uri="{BB962C8B-B14F-4D97-AF65-F5344CB8AC3E}">
        <p14:creationId xmlns:p14="http://schemas.microsoft.com/office/powerpoint/2010/main" val="2566874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7A4EA5-50C8-47FA-8C88-5344D2A83CC6}"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76979FD-3B47-4B45-A25E-34D8E1076394}" type="slidenum">
              <a:rPr lang="en-IN" smtClean="0"/>
              <a:t>‹#›</a:t>
            </a:fld>
            <a:endParaRPr lang="en-IN"/>
          </a:p>
        </p:txBody>
      </p:sp>
    </p:spTree>
    <p:extLst>
      <p:ext uri="{BB962C8B-B14F-4D97-AF65-F5344CB8AC3E}">
        <p14:creationId xmlns:p14="http://schemas.microsoft.com/office/powerpoint/2010/main" val="4064261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7A4EA5-50C8-47FA-8C88-5344D2A83CC6}"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76979FD-3B47-4B45-A25E-34D8E1076394}" type="slidenum">
              <a:rPr lang="en-IN" smtClean="0"/>
              <a:t>‹#›</a:t>
            </a:fld>
            <a:endParaRPr lang="en-IN"/>
          </a:p>
        </p:txBody>
      </p:sp>
    </p:spTree>
    <p:extLst>
      <p:ext uri="{BB962C8B-B14F-4D97-AF65-F5344CB8AC3E}">
        <p14:creationId xmlns:p14="http://schemas.microsoft.com/office/powerpoint/2010/main" val="236439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7A4EA5-50C8-47FA-8C88-5344D2A83CC6}"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76979FD-3B47-4B45-A25E-34D8E1076394}" type="slidenum">
              <a:rPr lang="en-IN" smtClean="0"/>
              <a:t>‹#›</a:t>
            </a:fld>
            <a:endParaRPr lang="en-IN"/>
          </a:p>
        </p:txBody>
      </p:sp>
    </p:spTree>
    <p:extLst>
      <p:ext uri="{BB962C8B-B14F-4D97-AF65-F5344CB8AC3E}">
        <p14:creationId xmlns:p14="http://schemas.microsoft.com/office/powerpoint/2010/main" val="3497997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7A4EA5-50C8-47FA-8C88-5344D2A83CC6}" type="datetimeFigureOut">
              <a:rPr lang="en-IN" smtClean="0"/>
              <a:t>10-12-2024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76979FD-3B47-4B45-A25E-34D8E1076394}" type="slidenum">
              <a:rPr lang="en-IN" smtClean="0"/>
              <a:t>‹#›</a:t>
            </a:fld>
            <a:endParaRPr lang="en-IN"/>
          </a:p>
        </p:txBody>
      </p:sp>
    </p:spTree>
    <p:extLst>
      <p:ext uri="{BB962C8B-B14F-4D97-AF65-F5344CB8AC3E}">
        <p14:creationId xmlns:p14="http://schemas.microsoft.com/office/powerpoint/2010/main" val="2749528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7A4EA5-50C8-47FA-8C88-5344D2A83CC6}" type="datetimeFigureOut">
              <a:rPr lang="en-IN" smtClean="0"/>
              <a:t>10-12-2024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76979FD-3B47-4B45-A25E-34D8E1076394}" type="slidenum">
              <a:rPr lang="en-IN" smtClean="0"/>
              <a:t>‹#›</a:t>
            </a:fld>
            <a:endParaRPr lang="en-IN"/>
          </a:p>
        </p:txBody>
      </p:sp>
    </p:spTree>
    <p:extLst>
      <p:ext uri="{BB962C8B-B14F-4D97-AF65-F5344CB8AC3E}">
        <p14:creationId xmlns:p14="http://schemas.microsoft.com/office/powerpoint/2010/main" val="429368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A4EA5-50C8-47FA-8C88-5344D2A83CC6}" type="datetimeFigureOut">
              <a:rPr lang="en-IN" smtClean="0"/>
              <a:t>10-12-2024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76979FD-3B47-4B45-A25E-34D8E1076394}" type="slidenum">
              <a:rPr lang="en-IN" smtClean="0"/>
              <a:t>‹#›</a:t>
            </a:fld>
            <a:endParaRPr lang="en-IN"/>
          </a:p>
        </p:txBody>
      </p:sp>
    </p:spTree>
    <p:extLst>
      <p:ext uri="{BB962C8B-B14F-4D97-AF65-F5344CB8AC3E}">
        <p14:creationId xmlns:p14="http://schemas.microsoft.com/office/powerpoint/2010/main" val="1932486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7A4EA5-50C8-47FA-8C88-5344D2A83CC6}"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76979FD-3B47-4B45-A25E-34D8E1076394}" type="slidenum">
              <a:rPr lang="en-IN" smtClean="0"/>
              <a:t>‹#›</a:t>
            </a:fld>
            <a:endParaRPr lang="en-IN"/>
          </a:p>
        </p:txBody>
      </p:sp>
    </p:spTree>
    <p:extLst>
      <p:ext uri="{BB962C8B-B14F-4D97-AF65-F5344CB8AC3E}">
        <p14:creationId xmlns:p14="http://schemas.microsoft.com/office/powerpoint/2010/main" val="2752474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7A4EA5-50C8-47FA-8C88-5344D2A83CC6}"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76979FD-3B47-4B45-A25E-34D8E1076394}" type="slidenum">
              <a:rPr lang="en-IN" smtClean="0"/>
              <a:t>‹#›</a:t>
            </a:fld>
            <a:endParaRPr lang="en-IN"/>
          </a:p>
        </p:txBody>
      </p:sp>
    </p:spTree>
    <p:extLst>
      <p:ext uri="{BB962C8B-B14F-4D97-AF65-F5344CB8AC3E}">
        <p14:creationId xmlns:p14="http://schemas.microsoft.com/office/powerpoint/2010/main" val="1469122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47A4EA5-50C8-47FA-8C88-5344D2A83CC6}" type="datetimeFigureOut">
              <a:rPr lang="en-IN" smtClean="0"/>
              <a:t>10-12-2024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76979FD-3B47-4B45-A25E-34D8E1076394}" type="slidenum">
              <a:rPr lang="en-IN" smtClean="0"/>
              <a:t>‹#›</a:t>
            </a:fld>
            <a:endParaRPr lang="en-IN"/>
          </a:p>
        </p:txBody>
      </p:sp>
    </p:spTree>
    <p:extLst>
      <p:ext uri="{BB962C8B-B14F-4D97-AF65-F5344CB8AC3E}">
        <p14:creationId xmlns:p14="http://schemas.microsoft.com/office/powerpoint/2010/main" val="1112969384"/>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C7D4-EAB6-6BE8-6A45-A949212DEC51}"/>
              </a:ext>
            </a:extLst>
          </p:cNvPr>
          <p:cNvSpPr>
            <a:spLocks noGrp="1"/>
          </p:cNvSpPr>
          <p:nvPr>
            <p:ph type="ctrTitle"/>
          </p:nvPr>
        </p:nvSpPr>
        <p:spPr>
          <a:xfrm>
            <a:off x="2844395" y="2466753"/>
            <a:ext cx="6193280" cy="2338844"/>
          </a:xfrm>
        </p:spPr>
        <p:txBody>
          <a:bodyPr>
            <a:normAutofit/>
          </a:bodyPr>
          <a:lstStyle/>
          <a:p>
            <a:pPr>
              <a:lnSpc>
                <a:spcPct val="150000"/>
              </a:lnSpc>
            </a:pPr>
            <a:r>
              <a:rPr lang="en-GB" sz="5000" dirty="0">
                <a:latin typeface="Times New Roman" panose="02020603050405020304" pitchFamily="18" charset="0"/>
                <a:cs typeface="Times New Roman" panose="02020603050405020304" pitchFamily="18" charset="0"/>
              </a:rPr>
              <a:t>CAMPUS SHUTTLE TRACKER SYSTEM</a:t>
            </a:r>
            <a:endParaRPr lang="en-IN" sz="5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1EEE578-FE6E-00B9-8707-3C19EC85A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548" y="114520"/>
            <a:ext cx="1499127" cy="1499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 4">
            <a:extLst>
              <a:ext uri="{FF2B5EF4-FFF2-40B4-BE49-F238E27FC236}">
                <a16:creationId xmlns:a16="http://schemas.microsoft.com/office/drawing/2014/main" id="{512B8ADE-9441-171D-EEC0-DF7F542A8440}"/>
              </a:ext>
            </a:extLst>
          </p:cNvPr>
          <p:cNvPicPr/>
          <p:nvPr/>
        </p:nvPicPr>
        <p:blipFill rotWithShape="1">
          <a:blip r:embed="rId3" cstate="print"/>
          <a:srcRect b="5566"/>
          <a:stretch/>
        </p:blipFill>
        <p:spPr>
          <a:xfrm>
            <a:off x="589781" y="106927"/>
            <a:ext cx="11224683" cy="1670444"/>
          </a:xfrm>
          <a:prstGeom prst="rect">
            <a:avLst/>
          </a:prstGeom>
        </p:spPr>
      </p:pic>
      <p:sp>
        <p:nvSpPr>
          <p:cNvPr id="4" name="Subtitle 2">
            <a:extLst>
              <a:ext uri="{FF2B5EF4-FFF2-40B4-BE49-F238E27FC236}">
                <a16:creationId xmlns:a16="http://schemas.microsoft.com/office/drawing/2014/main" id="{FB32E012-6C14-B361-8D4E-1F0BFBD5BDB1}"/>
              </a:ext>
            </a:extLst>
          </p:cNvPr>
          <p:cNvSpPr>
            <a:spLocks noGrp="1"/>
          </p:cNvSpPr>
          <p:nvPr>
            <p:ph type="subTitle" idx="1"/>
          </p:nvPr>
        </p:nvSpPr>
        <p:spPr>
          <a:xfrm>
            <a:off x="2844395" y="4805597"/>
            <a:ext cx="10058400" cy="1143000"/>
          </a:xfrm>
        </p:spPr>
        <p:txBody>
          <a:bodyPr>
            <a:normAutofit lnSpcReduction="10000"/>
          </a:bodyPr>
          <a:lstStyle/>
          <a:p>
            <a:endParaRPr lang="en-US" dirty="0"/>
          </a:p>
          <a:p>
            <a:endParaRPr lang="en-US" dirty="0"/>
          </a:p>
          <a:p>
            <a:r>
              <a:rPr lang="en-US" dirty="0">
                <a:solidFill>
                  <a:schemeClr val="tx1"/>
                </a:solidFill>
                <a:latin typeface="Times New Roman" panose="02020603050405020304" pitchFamily="18" charset="0"/>
                <a:cs typeface="Times New Roman" panose="02020603050405020304" pitchFamily="18" charset="0"/>
              </a:rPr>
              <a:t>Based on Cloud Computing</a:t>
            </a:r>
          </a:p>
        </p:txBody>
      </p:sp>
      <p:pic>
        <p:nvPicPr>
          <p:cNvPr id="1026" name="Picture 2" descr="Force Traveller 26 CNG School Bus at best price in Pune by Force Motors  Limited | ID: 18896901133">
            <a:extLst>
              <a:ext uri="{FF2B5EF4-FFF2-40B4-BE49-F238E27FC236}">
                <a16:creationId xmlns:a16="http://schemas.microsoft.com/office/drawing/2014/main" id="{03EE5739-2F59-25BF-D862-77183A6CD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5505" y="3024116"/>
            <a:ext cx="2056514" cy="2056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758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040F-4541-9F86-1134-8D4ABB6F89CD}"/>
              </a:ext>
            </a:extLst>
          </p:cNvPr>
          <p:cNvSpPr>
            <a:spLocks noGrp="1"/>
          </p:cNvSpPr>
          <p:nvPr>
            <p:ph type="title"/>
          </p:nvPr>
        </p:nvSpPr>
        <p:spPr/>
        <p:txBody>
          <a:bodyPr/>
          <a:lstStyle/>
          <a:p>
            <a:r>
              <a:rPr lang="en-US" b="1" dirty="0"/>
              <a:t>Proposed Work</a:t>
            </a:r>
            <a:endParaRPr lang="en-IN" b="1" dirty="0"/>
          </a:p>
        </p:txBody>
      </p:sp>
      <p:sp>
        <p:nvSpPr>
          <p:cNvPr id="3" name="Content Placeholder 2">
            <a:extLst>
              <a:ext uri="{FF2B5EF4-FFF2-40B4-BE49-F238E27FC236}">
                <a16:creationId xmlns:a16="http://schemas.microsoft.com/office/drawing/2014/main" id="{19788D92-3D67-4746-CC13-873A19338E4C}"/>
              </a:ext>
            </a:extLst>
          </p:cNvPr>
          <p:cNvSpPr>
            <a:spLocks noGrp="1"/>
          </p:cNvSpPr>
          <p:nvPr>
            <p:ph idx="1"/>
          </p:nvPr>
        </p:nvSpPr>
        <p:spPr>
          <a:xfrm>
            <a:off x="2592925" y="2209904"/>
            <a:ext cx="8915400" cy="3777622"/>
          </a:xfrm>
        </p:spPr>
        <p:txBody>
          <a:bodyPr/>
          <a:lstStyle/>
          <a:p>
            <a:pPr marL="228600" algn="just">
              <a:lnSpc>
                <a:spcPct val="200000"/>
              </a:lnSpc>
              <a:spcAft>
                <a:spcPts val="1000"/>
              </a:spcAft>
              <a:tabLst>
                <a:tab pos="228600" algn="l"/>
              </a:tabLst>
            </a:pPr>
            <a:r>
              <a:rPr lang="en-US" dirty="0"/>
              <a:t>The project aims to develop a comprehensive, automated solution for managing the transportation needs of a college campus. </a:t>
            </a:r>
          </a:p>
          <a:p>
            <a:pPr marL="228600" algn="just">
              <a:lnSpc>
                <a:spcPct val="200000"/>
              </a:lnSpc>
              <a:spcAft>
                <a:spcPts val="1000"/>
              </a:spcAft>
              <a:tabLst>
                <a:tab pos="228600" algn="l"/>
              </a:tabLst>
            </a:pPr>
            <a:r>
              <a:rPr lang="en-US" dirty="0"/>
              <a:t>The proposed work will focus on the design, development, implementation, and deployment of various components that will streamline the operation of the college's bus fleet, enhance user experience, improve resource utilization, and ensure timely transportation for students and staff.</a:t>
            </a:r>
            <a:endParaRPr lang="en-IN" sz="1800" dirty="0">
              <a:effectLst/>
              <a:latin typeface="Calibri" panose="020F0502020204030204" pitchFamily="34" charset="0"/>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98469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F9700-44CB-8E28-CEDA-4385044FD9E3}"/>
              </a:ext>
            </a:extLst>
          </p:cNvPr>
          <p:cNvSpPr>
            <a:spLocks noGrp="1"/>
          </p:cNvSpPr>
          <p:nvPr>
            <p:ph type="title"/>
          </p:nvPr>
        </p:nvSpPr>
        <p:spPr/>
        <p:txBody>
          <a:bodyPr/>
          <a:lstStyle/>
          <a:p>
            <a:r>
              <a:rPr lang="en-US" b="1" dirty="0"/>
              <a:t>Motivation of Work</a:t>
            </a:r>
            <a:endParaRPr lang="en-IN" b="1" dirty="0"/>
          </a:p>
        </p:txBody>
      </p:sp>
      <p:sp>
        <p:nvSpPr>
          <p:cNvPr id="3" name="Content Placeholder 2">
            <a:extLst>
              <a:ext uri="{FF2B5EF4-FFF2-40B4-BE49-F238E27FC236}">
                <a16:creationId xmlns:a16="http://schemas.microsoft.com/office/drawing/2014/main" id="{16E9E292-9974-3AA2-9B9D-B4921E71EEBF}"/>
              </a:ext>
            </a:extLst>
          </p:cNvPr>
          <p:cNvSpPr>
            <a:spLocks noGrp="1"/>
          </p:cNvSpPr>
          <p:nvPr>
            <p:ph idx="1"/>
          </p:nvPr>
        </p:nvSpPr>
        <p:spPr/>
        <p:txBody>
          <a:bodyPr/>
          <a:lstStyle/>
          <a:p>
            <a:pPr>
              <a:lnSpc>
                <a:spcPct val="150000"/>
              </a:lnSpc>
            </a:pPr>
            <a:r>
              <a:rPr lang="en-US" dirty="0"/>
              <a:t>The motivation behind developing a Campus Shuttle Tracker System from the growing need to address the challenges faced by educational institutions in managing their campus transportation services efficiently and effectively. </a:t>
            </a:r>
          </a:p>
          <a:p>
            <a:pPr>
              <a:lnSpc>
                <a:spcPct val="150000"/>
              </a:lnSpc>
            </a:pPr>
            <a:r>
              <a:rPr lang="en-US" dirty="0"/>
              <a:t>College campuses, often diverse in terms of student demographics and locations, require a robust system to manage transportation logistics that can cater to large volumes of students and faculty while minimizing operational inefficiencies. </a:t>
            </a:r>
            <a:endParaRPr lang="en-IN" dirty="0"/>
          </a:p>
        </p:txBody>
      </p:sp>
    </p:spTree>
    <p:extLst>
      <p:ext uri="{BB962C8B-B14F-4D97-AF65-F5344CB8AC3E}">
        <p14:creationId xmlns:p14="http://schemas.microsoft.com/office/powerpoint/2010/main" val="324953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DBC0-5423-BCFC-1847-F02945B07A79}"/>
              </a:ext>
            </a:extLst>
          </p:cNvPr>
          <p:cNvSpPr>
            <a:spLocks noGrp="1"/>
          </p:cNvSpPr>
          <p:nvPr>
            <p:ph type="title"/>
          </p:nvPr>
        </p:nvSpPr>
        <p:spPr/>
        <p:txBody>
          <a:bodyPr/>
          <a:lstStyle/>
          <a:p>
            <a:r>
              <a:rPr lang="en-US" b="1" dirty="0"/>
              <a:t>Expected Outcome</a:t>
            </a:r>
            <a:endParaRPr lang="en-IN" b="1" dirty="0"/>
          </a:p>
        </p:txBody>
      </p:sp>
      <p:sp>
        <p:nvSpPr>
          <p:cNvPr id="3" name="Content Placeholder 2">
            <a:extLst>
              <a:ext uri="{FF2B5EF4-FFF2-40B4-BE49-F238E27FC236}">
                <a16:creationId xmlns:a16="http://schemas.microsoft.com/office/drawing/2014/main" id="{FCDAF1DD-E585-B334-A328-DB1DF9263732}"/>
              </a:ext>
            </a:extLst>
          </p:cNvPr>
          <p:cNvSpPr>
            <a:spLocks noGrp="1"/>
          </p:cNvSpPr>
          <p:nvPr>
            <p:ph idx="1"/>
          </p:nvPr>
        </p:nvSpPr>
        <p:spPr>
          <a:xfrm>
            <a:off x="2458454" y="2010068"/>
            <a:ext cx="9249451" cy="4319013"/>
          </a:xfrm>
        </p:spPr>
        <p:txBody>
          <a:bodyPr>
            <a:normAutofit fontScale="92500" lnSpcReduction="20000"/>
          </a:bodyPr>
          <a:lstStyle/>
          <a:p>
            <a:pPr marL="228600" algn="just">
              <a:lnSpc>
                <a:spcPct val="150000"/>
              </a:lnSpc>
              <a:tabLst>
                <a:tab pos="228600" algn="l"/>
              </a:tabLst>
            </a:pPr>
            <a:r>
              <a:rPr lang="en-US" dirty="0"/>
              <a:t>The project is expected to enhance campus transportation by optimizing bus schedules and routes, reducing wait times, and minimizing overcrowding. Students will benefit from real-time bus tracking and improving their overall travel experience. </a:t>
            </a:r>
          </a:p>
          <a:p>
            <a:pPr marL="228600" algn="just">
              <a:lnSpc>
                <a:spcPct val="150000"/>
              </a:lnSpc>
              <a:tabLst>
                <a:tab pos="228600" algn="l"/>
              </a:tabLst>
            </a:pPr>
            <a:r>
              <a:rPr lang="en-US" dirty="0"/>
              <a:t>The system will also streamline attendance management by automating it through the Student portal from App. Administrators will gain access to detailed analytics for better decision-making and resource utilization. </a:t>
            </a:r>
          </a:p>
          <a:p>
            <a:pPr marL="228600" algn="just">
              <a:lnSpc>
                <a:spcPct val="150000"/>
              </a:lnSpc>
              <a:tabLst>
                <a:tab pos="228600" algn="l"/>
              </a:tabLst>
            </a:pPr>
            <a:r>
              <a:rPr lang="en-US" dirty="0"/>
              <a:t>Overall, the project will increase operational efficiency, reduce fuel costs, promote sustainability, and provide a more reliable, user friendly transportation experience for both students and staff. </a:t>
            </a:r>
          </a:p>
          <a:p>
            <a:pPr marL="228600" algn="just">
              <a:lnSpc>
                <a:spcPct val="150000"/>
              </a:lnSpc>
              <a:tabLst>
                <a:tab pos="228600" algn="l"/>
              </a:tabLst>
            </a:pPr>
            <a:r>
              <a:rPr lang="en-US" dirty="0"/>
              <a:t>It will also track the vehicle fuel efficiency by collecting the data of refueling and bus running. </a:t>
            </a:r>
            <a:endParaRPr lang="en-IN" sz="1800" dirty="0">
              <a:effectLst/>
              <a:latin typeface="Calibri" panose="020F0502020204030204" pitchFamily="34" charset="0"/>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105243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DBC0-5423-BCFC-1847-F02945B07A79}"/>
              </a:ext>
            </a:extLst>
          </p:cNvPr>
          <p:cNvSpPr>
            <a:spLocks noGrp="1"/>
          </p:cNvSpPr>
          <p:nvPr>
            <p:ph type="title"/>
          </p:nvPr>
        </p:nvSpPr>
        <p:spPr/>
        <p:txBody>
          <a:bodyPr/>
          <a:lstStyle/>
          <a:p>
            <a:r>
              <a:rPr lang="en-US" b="1" dirty="0"/>
              <a:t>Technology Used</a:t>
            </a:r>
            <a:endParaRPr lang="en-IN" b="1" dirty="0"/>
          </a:p>
        </p:txBody>
      </p:sp>
      <p:sp>
        <p:nvSpPr>
          <p:cNvPr id="3" name="Content Placeholder 2">
            <a:extLst>
              <a:ext uri="{FF2B5EF4-FFF2-40B4-BE49-F238E27FC236}">
                <a16:creationId xmlns:a16="http://schemas.microsoft.com/office/drawing/2014/main" id="{FCDAF1DD-E585-B334-A328-DB1DF9263732}"/>
              </a:ext>
            </a:extLst>
          </p:cNvPr>
          <p:cNvSpPr>
            <a:spLocks noGrp="1"/>
          </p:cNvSpPr>
          <p:nvPr>
            <p:ph idx="1"/>
          </p:nvPr>
        </p:nvSpPr>
        <p:spPr>
          <a:xfrm>
            <a:off x="2592925" y="2153505"/>
            <a:ext cx="8915400" cy="3777622"/>
          </a:xfrm>
        </p:spPr>
        <p:txBody>
          <a:bodyPr/>
          <a:lstStyle/>
          <a:p>
            <a:pPr>
              <a:lnSpc>
                <a:spcPct val="150000"/>
              </a:lnSpc>
            </a:pPr>
            <a:r>
              <a:rPr lang="en-US" dirty="0"/>
              <a:t>User interface for Mobile application (Java / Kotlin / Flutter)</a:t>
            </a:r>
          </a:p>
          <a:p>
            <a:pPr>
              <a:lnSpc>
                <a:spcPct val="150000"/>
              </a:lnSpc>
            </a:pPr>
            <a:r>
              <a:rPr lang="en-US" dirty="0"/>
              <a:t>Database for student’s and bus details (SQL)</a:t>
            </a:r>
          </a:p>
          <a:p>
            <a:pPr>
              <a:lnSpc>
                <a:spcPct val="150000"/>
              </a:lnSpc>
            </a:pPr>
            <a:r>
              <a:rPr lang="en-US" dirty="0"/>
              <a:t>Cloud Services for real-time data processing ( Web Hosting)</a:t>
            </a:r>
          </a:p>
          <a:p>
            <a:pPr>
              <a:lnSpc>
                <a:spcPct val="150000"/>
              </a:lnSpc>
            </a:pPr>
            <a:r>
              <a:rPr lang="en-US" dirty="0"/>
              <a:t>GPS and Google Maps for tracking bus (API based – Google Map)</a:t>
            </a:r>
            <a:endParaRPr lang="en-IN" dirty="0"/>
          </a:p>
        </p:txBody>
      </p:sp>
      <p:pic>
        <p:nvPicPr>
          <p:cNvPr id="7170" name="Picture 2">
            <a:extLst>
              <a:ext uri="{FF2B5EF4-FFF2-40B4-BE49-F238E27FC236}">
                <a16:creationId xmlns:a16="http://schemas.microsoft.com/office/drawing/2014/main" id="{E77265D4-9B39-314A-4459-E46902174B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3784" y="5238915"/>
            <a:ext cx="1437356" cy="77628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EC1F71D-E4B2-31E9-7156-B75345D57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551" y="5083695"/>
            <a:ext cx="1933390" cy="108672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7E7C681B-9D51-34FD-3FFD-1AE853F2C0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7982" y="5047143"/>
            <a:ext cx="745918" cy="108672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455BD95E-6211-80FA-AD7C-7BB35489E2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5113" y="5066169"/>
            <a:ext cx="1811130" cy="949032"/>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94355E43-6CEB-F679-0C7A-244B8F0B609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78485"/>
          <a:stretch/>
        </p:blipFill>
        <p:spPr bwMode="auto">
          <a:xfrm>
            <a:off x="8174562" y="4843616"/>
            <a:ext cx="628853" cy="963881"/>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How to optimize Google Maps API for better cost efficiency">
            <a:extLst>
              <a:ext uri="{FF2B5EF4-FFF2-40B4-BE49-F238E27FC236}">
                <a16:creationId xmlns:a16="http://schemas.microsoft.com/office/drawing/2014/main" id="{2251474F-EB8F-BC21-D937-F2CDA526E0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61415" y="5018222"/>
            <a:ext cx="1933390" cy="114456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
            <a:extLst>
              <a:ext uri="{FF2B5EF4-FFF2-40B4-BE49-F238E27FC236}">
                <a16:creationId xmlns:a16="http://schemas.microsoft.com/office/drawing/2014/main" id="{A7D42053-4692-2AEF-8F9A-752DC1614DA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236"/>
          <a:stretch/>
        </p:blipFill>
        <p:spPr bwMode="auto">
          <a:xfrm>
            <a:off x="7588721" y="5540685"/>
            <a:ext cx="1615728" cy="667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14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A8C41-71B5-2F74-264B-C0DF88D20EEA}"/>
              </a:ext>
            </a:extLst>
          </p:cNvPr>
          <p:cNvSpPr>
            <a:spLocks noGrp="1"/>
          </p:cNvSpPr>
          <p:nvPr>
            <p:ph type="title"/>
          </p:nvPr>
        </p:nvSpPr>
        <p:spPr/>
        <p:txBody>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33FF9DA3-6130-F0F6-B456-8A5CCE9D2568}"/>
              </a:ext>
            </a:extLst>
          </p:cNvPr>
          <p:cNvSpPr>
            <a:spLocks noGrp="1"/>
          </p:cNvSpPr>
          <p:nvPr>
            <p:ph idx="1"/>
          </p:nvPr>
        </p:nvSpPr>
        <p:spPr>
          <a:xfrm>
            <a:off x="2428322" y="1815178"/>
            <a:ext cx="9076290" cy="3777622"/>
          </a:xfrm>
        </p:spPr>
        <p:txBody>
          <a:bodyPr/>
          <a:lstStyle/>
          <a:p>
            <a:r>
              <a:rPr lang="en-IN" dirty="0"/>
              <a:t>Komal Satish Agarwal, </a:t>
            </a:r>
            <a:r>
              <a:rPr lang="en-IN" dirty="0" err="1"/>
              <a:t>Kranthi</a:t>
            </a:r>
            <a:r>
              <a:rPr lang="en-IN" dirty="0"/>
              <a:t> Drive “RFID Based Intelligent Bus Management and Monitoring System”. International Journal of Engineering &amp; Technology, ISSN: 2278-0181, Vol.3 Issue 7, July 2014.</a:t>
            </a:r>
          </a:p>
          <a:p>
            <a:r>
              <a:rPr lang="en-IN" dirty="0"/>
              <a:t>M.A. Hannan, </a:t>
            </a:r>
            <a:r>
              <a:rPr lang="en-IN" dirty="0" err="1"/>
              <a:t>A.M.Mustapha</a:t>
            </a:r>
            <a:r>
              <a:rPr lang="en-IN" dirty="0"/>
              <a:t>, A. Hussain, </a:t>
            </a:r>
            <a:r>
              <a:rPr lang="en-IN" dirty="0" err="1"/>
              <a:t>H.Basri</a:t>
            </a:r>
            <a:r>
              <a:rPr lang="en-IN" dirty="0"/>
              <a:t> “Intelligent Bus Monitoring and Management System”. World Congress on Engineering and Computer Science 2012 Vol II, October 24-26. </a:t>
            </a:r>
          </a:p>
          <a:p>
            <a:r>
              <a:rPr lang="en-IN" dirty="0"/>
              <a:t>Anuradha Vishwakarma, </a:t>
            </a:r>
            <a:r>
              <a:rPr lang="en-IN" dirty="0" err="1"/>
              <a:t>Agarja</a:t>
            </a:r>
            <a:r>
              <a:rPr lang="en-IN" dirty="0"/>
              <a:t> Jaiswal, Ashwini </a:t>
            </a:r>
            <a:r>
              <a:rPr lang="en-IN" dirty="0" err="1"/>
              <a:t>Neware</a:t>
            </a:r>
            <a:r>
              <a:rPr lang="en-IN" dirty="0"/>
              <a:t>, Shruthi </a:t>
            </a:r>
            <a:r>
              <a:rPr lang="en-IN" dirty="0" err="1"/>
              <a:t>Ghime</a:t>
            </a:r>
            <a:r>
              <a:rPr lang="en-IN" dirty="0"/>
              <a:t>, Antara Marathe, Reshmi Deshmukh “ GPS and RFID Based Intelligent Bus Tracking and Management System ”. International Research journal of Engineering and </a:t>
            </a:r>
            <a:r>
              <a:rPr lang="en-IN" dirty="0" err="1"/>
              <a:t>Technolgy,Vol</a:t>
            </a:r>
            <a:r>
              <a:rPr lang="en-IN" dirty="0"/>
              <a:t>. 03, Issue: 03, March-2016.</a:t>
            </a:r>
          </a:p>
          <a:p>
            <a:endParaRPr lang="en-IN" dirty="0"/>
          </a:p>
        </p:txBody>
      </p:sp>
      <p:pic>
        <p:nvPicPr>
          <p:cNvPr id="5" name="Picture 4">
            <a:extLst>
              <a:ext uri="{FF2B5EF4-FFF2-40B4-BE49-F238E27FC236}">
                <a16:creationId xmlns:a16="http://schemas.microsoft.com/office/drawing/2014/main" id="{0739FBE3-A00A-233D-0EFB-85D6BF5BA035}"/>
              </a:ext>
            </a:extLst>
          </p:cNvPr>
          <p:cNvPicPr>
            <a:picLocks noChangeAspect="1"/>
          </p:cNvPicPr>
          <p:nvPr/>
        </p:nvPicPr>
        <p:blipFill>
          <a:blip r:embed="rId2"/>
          <a:stretch>
            <a:fillRect/>
          </a:stretch>
        </p:blipFill>
        <p:spPr>
          <a:xfrm>
            <a:off x="9602788" y="5330881"/>
            <a:ext cx="1066800" cy="552450"/>
          </a:xfrm>
          <a:prstGeom prst="rect">
            <a:avLst/>
          </a:prstGeom>
        </p:spPr>
      </p:pic>
      <p:pic>
        <p:nvPicPr>
          <p:cNvPr id="9" name="Picture 8">
            <a:extLst>
              <a:ext uri="{FF2B5EF4-FFF2-40B4-BE49-F238E27FC236}">
                <a16:creationId xmlns:a16="http://schemas.microsoft.com/office/drawing/2014/main" id="{4CEB2B18-D996-B982-4085-06F71D600E23}"/>
              </a:ext>
            </a:extLst>
          </p:cNvPr>
          <p:cNvPicPr>
            <a:picLocks noChangeAspect="1"/>
          </p:cNvPicPr>
          <p:nvPr/>
        </p:nvPicPr>
        <p:blipFill>
          <a:blip r:embed="rId3"/>
          <a:stretch>
            <a:fillRect/>
          </a:stretch>
        </p:blipFill>
        <p:spPr>
          <a:xfrm>
            <a:off x="2863438" y="5374046"/>
            <a:ext cx="1090665" cy="1099321"/>
          </a:xfrm>
          <a:prstGeom prst="rect">
            <a:avLst/>
          </a:prstGeom>
        </p:spPr>
      </p:pic>
      <p:pic>
        <p:nvPicPr>
          <p:cNvPr id="1026" name="Picture 2" descr="International Research Journal of Innovations in Engineering and Technology  (IRJIET)">
            <a:extLst>
              <a:ext uri="{FF2B5EF4-FFF2-40B4-BE49-F238E27FC236}">
                <a16:creationId xmlns:a16="http://schemas.microsoft.com/office/drawing/2014/main" id="{1F3C5E5A-D932-E35D-C99C-EB2EA6B86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8925" y="5234531"/>
            <a:ext cx="1090664" cy="13087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me - International Journal of Engineering and Advanced Technology (IJEAT)">
            <a:extLst>
              <a:ext uri="{FF2B5EF4-FFF2-40B4-BE49-F238E27FC236}">
                <a16:creationId xmlns:a16="http://schemas.microsoft.com/office/drawing/2014/main" id="{85745239-CC54-E181-00DC-ED54C2BC5A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3438" y="5351639"/>
            <a:ext cx="1461798" cy="123629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bout IEEE - IEEE ESS-2025">
            <a:extLst>
              <a:ext uri="{FF2B5EF4-FFF2-40B4-BE49-F238E27FC236}">
                <a16:creationId xmlns:a16="http://schemas.microsoft.com/office/drawing/2014/main" id="{49DD2556-F651-26D7-165A-DBF26B29E1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3549" y="5529028"/>
            <a:ext cx="1257063" cy="703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782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86D50-721F-02DD-E277-95B7099EDCE2}"/>
              </a:ext>
            </a:extLst>
          </p:cNvPr>
          <p:cNvSpPr>
            <a:spLocks noGrp="1"/>
          </p:cNvSpPr>
          <p:nvPr>
            <p:ph type="title"/>
          </p:nvPr>
        </p:nvSpPr>
        <p:spPr/>
        <p:txBody>
          <a:bodyPr>
            <a:normAutofit/>
          </a:bodyPr>
          <a:lstStyle/>
          <a:p>
            <a:r>
              <a:rPr lang="en-US" sz="4800" b="1" dirty="0"/>
              <a:t>Thank You</a:t>
            </a:r>
            <a:endParaRPr lang="en-IN" sz="4800" b="1" dirty="0"/>
          </a:p>
        </p:txBody>
      </p:sp>
      <p:pic>
        <p:nvPicPr>
          <p:cNvPr id="4098" name="Picture 2" descr="Q And A Images – Browse 180,803 Stock Photos, Vectors, and ...">
            <a:extLst>
              <a:ext uri="{FF2B5EF4-FFF2-40B4-BE49-F238E27FC236}">
                <a16:creationId xmlns:a16="http://schemas.microsoft.com/office/drawing/2014/main" id="{C02489B0-CBC3-6557-16C9-DB05E2274E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56135" y="2397734"/>
            <a:ext cx="3940388" cy="275980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1C154E2F-4886-3667-38CF-E3068FA611D2}"/>
              </a:ext>
            </a:extLst>
          </p:cNvPr>
          <p:cNvSpPr txBox="1">
            <a:spLocks/>
          </p:cNvSpPr>
          <p:nvPr/>
        </p:nvSpPr>
        <p:spPr>
          <a:xfrm>
            <a:off x="4517977" y="6233890"/>
            <a:ext cx="8915400" cy="10763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a:t>Presentation By: Vipul Manilal Patel</a:t>
            </a:r>
          </a:p>
        </p:txBody>
      </p:sp>
    </p:spTree>
    <p:extLst>
      <p:ext uri="{BB962C8B-B14F-4D97-AF65-F5344CB8AC3E}">
        <p14:creationId xmlns:p14="http://schemas.microsoft.com/office/powerpoint/2010/main" val="1818924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1EEE578-FE6E-00B9-8707-3C19EC85A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548" y="114520"/>
            <a:ext cx="1499127" cy="1499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 4">
            <a:extLst>
              <a:ext uri="{FF2B5EF4-FFF2-40B4-BE49-F238E27FC236}">
                <a16:creationId xmlns:a16="http://schemas.microsoft.com/office/drawing/2014/main" id="{512B8ADE-9441-171D-EEC0-DF7F542A8440}"/>
              </a:ext>
            </a:extLst>
          </p:cNvPr>
          <p:cNvPicPr/>
          <p:nvPr/>
        </p:nvPicPr>
        <p:blipFill rotWithShape="1">
          <a:blip r:embed="rId3" cstate="print"/>
          <a:srcRect b="5566"/>
          <a:stretch/>
        </p:blipFill>
        <p:spPr>
          <a:xfrm>
            <a:off x="589781" y="106927"/>
            <a:ext cx="11224683" cy="1670444"/>
          </a:xfrm>
          <a:prstGeom prst="rect">
            <a:avLst/>
          </a:prstGeom>
        </p:spPr>
      </p:pic>
      <p:sp>
        <p:nvSpPr>
          <p:cNvPr id="8" name="Content Placeholder 2">
            <a:extLst>
              <a:ext uri="{FF2B5EF4-FFF2-40B4-BE49-F238E27FC236}">
                <a16:creationId xmlns:a16="http://schemas.microsoft.com/office/drawing/2014/main" id="{017FD376-30DB-15F4-EE3D-BB6A2890FFE1}"/>
              </a:ext>
            </a:extLst>
          </p:cNvPr>
          <p:cNvSpPr txBox="1">
            <a:spLocks/>
          </p:cNvSpPr>
          <p:nvPr/>
        </p:nvSpPr>
        <p:spPr>
          <a:xfrm>
            <a:off x="589781" y="1957047"/>
            <a:ext cx="11042237" cy="4900953"/>
          </a:xfrm>
          <a:prstGeom prst="rect">
            <a:avLst/>
          </a:prstGeom>
        </p:spPr>
        <p:txBody>
          <a:bodyPr vert="horz" lIns="91440" tIns="45720" rIns="91440" bIns="45720" rtlCol="0" anchor="t">
            <a:normAutofit fontScale="55000" lnSpcReduction="20000"/>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endParaRPr lang="en-US" sz="2300" b="1" dirty="0">
              <a:latin typeface="Times New Roman" panose="02020603050405020304" pitchFamily="18" charset="0"/>
              <a:cs typeface="Times New Roman" panose="02020603050405020304" pitchFamily="18" charset="0"/>
            </a:endParaRPr>
          </a:p>
          <a:p>
            <a:pPr algn="ctr"/>
            <a:r>
              <a:rPr lang="en-US" sz="2300" b="1" dirty="0">
                <a:solidFill>
                  <a:schemeClr val="tx1"/>
                </a:solidFill>
                <a:latin typeface="Times New Roman" panose="02020603050405020304" pitchFamily="18" charset="0"/>
                <a:cs typeface="Times New Roman" panose="02020603050405020304" pitchFamily="18" charset="0"/>
              </a:rPr>
              <a:t>DEPARTMENT OF COMPUTER SCIENCE AND ENGINEERING</a:t>
            </a:r>
          </a:p>
          <a:p>
            <a:pPr algn="ctr"/>
            <a:r>
              <a:rPr lang="en-US" sz="2300" b="1" dirty="0">
                <a:solidFill>
                  <a:schemeClr val="tx1"/>
                </a:solidFill>
                <a:latin typeface="Times New Roman" panose="02020603050405020304" pitchFamily="18" charset="0"/>
                <a:cs typeface="Times New Roman" panose="02020603050405020304" pitchFamily="18" charset="0"/>
              </a:rPr>
              <a:t>2024 - 25</a:t>
            </a:r>
          </a:p>
          <a:p>
            <a:pPr algn="ctr"/>
            <a:r>
              <a:rPr lang="en-US" sz="2300" b="1" dirty="0">
                <a:solidFill>
                  <a:schemeClr val="tx1"/>
                </a:solidFill>
                <a:latin typeface="Times New Roman" panose="02020603050405020304" pitchFamily="18" charset="0"/>
                <a:cs typeface="Times New Roman" panose="02020603050405020304" pitchFamily="18" charset="0"/>
              </a:rPr>
              <a:t>PROJECT ON</a:t>
            </a:r>
          </a:p>
          <a:p>
            <a:pPr algn="ctr"/>
            <a:r>
              <a:rPr lang="en-US" sz="2300" b="1" dirty="0">
                <a:solidFill>
                  <a:schemeClr val="tx1"/>
                </a:solidFill>
                <a:latin typeface="Times New Roman" panose="02020603050405020304" pitchFamily="18" charset="0"/>
                <a:cs typeface="Times New Roman" panose="02020603050405020304" pitchFamily="18" charset="0"/>
              </a:rPr>
              <a:t>“</a:t>
            </a:r>
            <a:r>
              <a:rPr lang="en-US" sz="2900" b="1"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Campus</a:t>
            </a:r>
            <a:r>
              <a:rPr lang="en-US" sz="2900" b="1" dirty="0">
                <a:solidFill>
                  <a:schemeClr val="tx1"/>
                </a:solidFill>
                <a:latin typeface="Times New Roman" panose="02020603050405020304" pitchFamily="18" charset="0"/>
                <a:ea typeface="SimSun" panose="02010600030101010101" pitchFamily="2" charset="-122"/>
              </a:rPr>
              <a:t> Shuttle Tracker System</a:t>
            </a:r>
            <a:r>
              <a:rPr lang="en-US" sz="2300" b="1" dirty="0">
                <a:solidFill>
                  <a:schemeClr val="tx1"/>
                </a:solidFill>
                <a:latin typeface="Times New Roman" panose="02020603050405020304" pitchFamily="18" charset="0"/>
                <a:cs typeface="Times New Roman" panose="02020603050405020304" pitchFamily="18" charset="0"/>
              </a:rPr>
              <a:t>”</a:t>
            </a:r>
          </a:p>
          <a:p>
            <a:pPr algn="ctr"/>
            <a:r>
              <a:rPr lang="en-US" sz="2300" b="1" dirty="0">
                <a:solidFill>
                  <a:schemeClr val="tx1"/>
                </a:solidFill>
                <a:latin typeface="Times New Roman" panose="02020603050405020304" pitchFamily="18" charset="0"/>
                <a:cs typeface="Times New Roman" panose="02020603050405020304" pitchFamily="18" charset="0"/>
              </a:rPr>
              <a:t>PRESENTED BY</a:t>
            </a:r>
          </a:p>
          <a:p>
            <a:pPr algn="ctr">
              <a:lnSpc>
                <a:spcPct val="120000"/>
              </a:lnSpc>
              <a:spcAft>
                <a:spcPts val="1000"/>
              </a:spcAft>
              <a:buSzPts val="1200"/>
            </a:pPr>
            <a:r>
              <a:rPr lang="en-US" sz="3200" dirty="0">
                <a:latin typeface="Calibri" panose="020F0502020204030204" pitchFamily="34" charset="0"/>
                <a:cs typeface="Times New Roman" panose="02020603050405020304" pitchFamily="18" charset="0"/>
              </a:rPr>
              <a:t>Mr. Vipul Manilal Patel.</a:t>
            </a:r>
          </a:p>
          <a:p>
            <a:pPr algn="ctr">
              <a:lnSpc>
                <a:spcPct val="120000"/>
              </a:lnSpc>
              <a:spcAft>
                <a:spcPts val="1000"/>
              </a:spcAft>
              <a:buSzPts val="1200"/>
            </a:pPr>
            <a:r>
              <a:rPr lang="en-IN" sz="3200" dirty="0">
                <a:latin typeface="Calibri" panose="020F0502020204030204" pitchFamily="34" charset="0"/>
                <a:cs typeface="Times New Roman" panose="02020603050405020304" pitchFamily="18" charset="0"/>
              </a:rPr>
              <a:t>Mr. Nishant Nitin </a:t>
            </a:r>
            <a:r>
              <a:rPr lang="en-IN" sz="3200" dirty="0" err="1">
                <a:latin typeface="Calibri" panose="020F0502020204030204" pitchFamily="34" charset="0"/>
                <a:cs typeface="Times New Roman" panose="02020603050405020304" pitchFamily="18" charset="0"/>
              </a:rPr>
              <a:t>Bodare</a:t>
            </a:r>
            <a:endParaRPr lang="en-IN" sz="3200" dirty="0">
              <a:latin typeface="Calibri" panose="020F0502020204030204" pitchFamily="34" charset="0"/>
              <a:cs typeface="Times New Roman" panose="02020603050405020304" pitchFamily="18" charset="0"/>
            </a:endParaRPr>
          </a:p>
          <a:p>
            <a:pPr algn="ctr">
              <a:lnSpc>
                <a:spcPct val="120000"/>
              </a:lnSpc>
              <a:spcAft>
                <a:spcPts val="1000"/>
              </a:spcAft>
              <a:buSzPts val="1200"/>
            </a:pPr>
            <a:r>
              <a:rPr lang="en-IN" sz="3200" dirty="0">
                <a:latin typeface="Calibri" panose="020F0502020204030204" pitchFamily="34" charset="0"/>
                <a:cs typeface="Times New Roman" panose="02020603050405020304" pitchFamily="18" charset="0"/>
              </a:rPr>
              <a:t>Mr. Swapnil Shrikant Yadav</a:t>
            </a:r>
          </a:p>
          <a:p>
            <a:pPr algn="ctr">
              <a:lnSpc>
                <a:spcPct val="120000"/>
              </a:lnSpc>
              <a:spcAft>
                <a:spcPts val="1000"/>
              </a:spcAft>
              <a:buSzPts val="1200"/>
            </a:pPr>
            <a:r>
              <a:rPr lang="en-IN" sz="3200" dirty="0">
                <a:latin typeface="Calibri" panose="020F0502020204030204" pitchFamily="34" charset="0"/>
                <a:cs typeface="Times New Roman" panose="02020603050405020304" pitchFamily="18" charset="0"/>
              </a:rPr>
              <a:t>Mr. Utkarsh Mohan Yadav</a:t>
            </a:r>
          </a:p>
          <a:p>
            <a:pPr algn="ctr">
              <a:lnSpc>
                <a:spcPct val="300000"/>
              </a:lnSpc>
              <a:spcAft>
                <a:spcPts val="1000"/>
              </a:spcAft>
              <a:buSzPts val="1200"/>
            </a:pPr>
            <a:r>
              <a:rPr lang="en-US" sz="2300" b="1" dirty="0">
                <a:solidFill>
                  <a:schemeClr val="tx1"/>
                </a:solidFill>
                <a:latin typeface="Times New Roman" panose="02020603050405020304" pitchFamily="18" charset="0"/>
                <a:cs typeface="Times New Roman" panose="02020603050405020304" pitchFamily="18" charset="0"/>
              </a:rPr>
              <a:t>UNDER THE GUIDANCE OF:- </a:t>
            </a:r>
            <a:r>
              <a:rPr lang="en-US" sz="2400" b="1" dirty="0" err="1">
                <a:latin typeface="Times New Roman" panose="02020603050405020304" pitchFamily="18" charset="0"/>
                <a:ea typeface="SimSun" panose="02010600030101010101" pitchFamily="2" charset="-122"/>
                <a:cs typeface="Mangal" panose="02040503050203030202" pitchFamily="18" charset="0"/>
              </a:rPr>
              <a:t>Mrs</a:t>
            </a:r>
            <a:r>
              <a:rPr lang="en-US" sz="2400" b="1" dirty="0">
                <a:latin typeface="Times New Roman" panose="02020603050405020304" pitchFamily="18" charset="0"/>
                <a:ea typeface="SimSun" panose="02010600030101010101" pitchFamily="2" charset="-122"/>
                <a:cs typeface="Mangal" panose="02040503050203030202" pitchFamily="18" charset="0"/>
              </a:rPr>
              <a:t> S. A. Waghmare</a:t>
            </a:r>
            <a:endParaRPr lang="en-US" sz="2000" dirty="0">
              <a:latin typeface="Calibri" panose="020F0502020204030204" pitchFamily="34" charset="0"/>
              <a:ea typeface="SimSun" panose="02010600030101010101" pitchFamily="2" charset="-122"/>
              <a:cs typeface="Mangal" panose="02040503050203030202" pitchFamily="18" charset="0"/>
            </a:endParaRPr>
          </a:p>
          <a:p>
            <a:endParaRPr lang="en-US" dirty="0"/>
          </a:p>
        </p:txBody>
      </p:sp>
    </p:spTree>
    <p:extLst>
      <p:ext uri="{BB962C8B-B14F-4D97-AF65-F5344CB8AC3E}">
        <p14:creationId xmlns:p14="http://schemas.microsoft.com/office/powerpoint/2010/main" val="4119504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E4D6C-2AF7-E925-0116-74B9CBBFB4EB}"/>
              </a:ext>
            </a:extLst>
          </p:cNvPr>
          <p:cNvSpPr>
            <a:spLocks noGrp="1"/>
          </p:cNvSpPr>
          <p:nvPr>
            <p:ph type="title"/>
          </p:nvPr>
        </p:nvSpPr>
        <p:spPr>
          <a:xfrm>
            <a:off x="2592926" y="614201"/>
            <a:ext cx="8675710" cy="829117"/>
          </a:xfrm>
        </p:spPr>
        <p:txBody>
          <a:bodyPr/>
          <a:lstStyle/>
          <a:p>
            <a:r>
              <a:rPr lang="en-US" b="1" dirty="0" err="1"/>
              <a:t>Conents</a:t>
            </a:r>
            <a:endParaRPr lang="en-IN" b="1" dirty="0"/>
          </a:p>
        </p:txBody>
      </p:sp>
      <p:sp>
        <p:nvSpPr>
          <p:cNvPr id="3" name="Content Placeholder 2">
            <a:extLst>
              <a:ext uri="{FF2B5EF4-FFF2-40B4-BE49-F238E27FC236}">
                <a16:creationId xmlns:a16="http://schemas.microsoft.com/office/drawing/2014/main" id="{D8731B45-481E-5AF5-3FB7-F5C6A174CADA}"/>
              </a:ext>
            </a:extLst>
          </p:cNvPr>
          <p:cNvSpPr>
            <a:spLocks noGrp="1"/>
          </p:cNvSpPr>
          <p:nvPr>
            <p:ph idx="1"/>
          </p:nvPr>
        </p:nvSpPr>
        <p:spPr>
          <a:xfrm>
            <a:off x="3049497" y="2115670"/>
            <a:ext cx="5366068" cy="4742330"/>
          </a:xfrm>
        </p:spPr>
        <p:txBody>
          <a:bodyPr>
            <a:normAutofit/>
          </a:bodyPr>
          <a:lstStyle/>
          <a:p>
            <a:r>
              <a:rPr lang="en-US" dirty="0"/>
              <a:t>Introduction</a:t>
            </a:r>
          </a:p>
          <a:p>
            <a:r>
              <a:rPr lang="en-US" dirty="0"/>
              <a:t>Literature Review</a:t>
            </a:r>
          </a:p>
          <a:p>
            <a:r>
              <a:rPr lang="en-US" dirty="0"/>
              <a:t>Problem Identification</a:t>
            </a:r>
          </a:p>
          <a:p>
            <a:r>
              <a:rPr lang="en-US" dirty="0"/>
              <a:t>Block Diagram</a:t>
            </a:r>
          </a:p>
          <a:p>
            <a:r>
              <a:rPr lang="en-US" dirty="0"/>
              <a:t>Scope of Project</a:t>
            </a:r>
          </a:p>
          <a:p>
            <a:r>
              <a:rPr lang="en-US" dirty="0"/>
              <a:t>Objective</a:t>
            </a:r>
          </a:p>
          <a:p>
            <a:r>
              <a:rPr lang="en-US" dirty="0"/>
              <a:t>Proposed Work</a:t>
            </a:r>
          </a:p>
          <a:p>
            <a:r>
              <a:rPr lang="en-US" dirty="0"/>
              <a:t>Motivation for Work</a:t>
            </a:r>
          </a:p>
          <a:p>
            <a:r>
              <a:rPr lang="en-US" dirty="0"/>
              <a:t>Expected Outcome</a:t>
            </a:r>
          </a:p>
          <a:p>
            <a:r>
              <a:rPr lang="en-US" dirty="0"/>
              <a:t>References</a:t>
            </a:r>
          </a:p>
        </p:txBody>
      </p:sp>
      <p:pic>
        <p:nvPicPr>
          <p:cNvPr id="9218" name="Picture 2">
            <a:extLst>
              <a:ext uri="{FF2B5EF4-FFF2-40B4-BE49-F238E27FC236}">
                <a16:creationId xmlns:a16="http://schemas.microsoft.com/office/drawing/2014/main" id="{2069EA73-F864-02E8-7569-5473B7081F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1332" y="2133600"/>
            <a:ext cx="3383280" cy="338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46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04B8D-710E-3CF8-FCB2-EE33E86768BB}"/>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CF541D77-47C5-969A-4B4D-73612D340D56}"/>
              </a:ext>
            </a:extLst>
          </p:cNvPr>
          <p:cNvSpPr>
            <a:spLocks noGrp="1"/>
          </p:cNvSpPr>
          <p:nvPr>
            <p:ph idx="1"/>
          </p:nvPr>
        </p:nvSpPr>
        <p:spPr>
          <a:xfrm>
            <a:off x="2589212" y="1712259"/>
            <a:ext cx="8915400" cy="4521631"/>
          </a:xfrm>
        </p:spPr>
        <p:txBody>
          <a:bodyPr>
            <a:normAutofit/>
          </a:bodyPr>
          <a:lstStyle/>
          <a:p>
            <a:r>
              <a:rPr lang="en-US" dirty="0"/>
              <a:t>The Campus Shuttle Tracker System is a comprehensive solution designed to improve campus transportation. </a:t>
            </a:r>
          </a:p>
          <a:p>
            <a:r>
              <a:rPr lang="en-US" dirty="0"/>
              <a:t>It offers real-time bus tracking, enabling students to monitor bus locations and estimated arrival times, enhancing time management. </a:t>
            </a:r>
          </a:p>
          <a:p>
            <a:r>
              <a:rPr lang="en-US" dirty="0"/>
              <a:t>The system integrates an attendance management feature using RFID technology, ensuring accurate and automated attendance tracking. </a:t>
            </a:r>
          </a:p>
          <a:p>
            <a:r>
              <a:rPr lang="en-US" dirty="0"/>
              <a:t>It also includes a fuel monitoring module to track consumption and generate digital refueling requests, optimizing shuttle maintenance. </a:t>
            </a:r>
          </a:p>
          <a:p>
            <a:r>
              <a:rPr lang="en-US" dirty="0"/>
              <a:t>The secure online payment gateway facilitates fee collection and digital bus passes. </a:t>
            </a:r>
          </a:p>
          <a:p>
            <a:r>
              <a:rPr lang="en-US" dirty="0"/>
              <a:t>With a user-friendly interface, the system prioritizes security, convenience, and efficiency, providing a seamless experience for students and administrators alike.</a:t>
            </a:r>
          </a:p>
        </p:txBody>
      </p:sp>
    </p:spTree>
    <p:extLst>
      <p:ext uri="{BB962C8B-B14F-4D97-AF65-F5344CB8AC3E}">
        <p14:creationId xmlns:p14="http://schemas.microsoft.com/office/powerpoint/2010/main" val="142503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00279-43BE-3798-D2E5-52216AD9EAA3}"/>
              </a:ext>
            </a:extLst>
          </p:cNvPr>
          <p:cNvSpPr>
            <a:spLocks noGrp="1"/>
          </p:cNvSpPr>
          <p:nvPr>
            <p:ph type="title"/>
          </p:nvPr>
        </p:nvSpPr>
        <p:spPr>
          <a:xfrm>
            <a:off x="2592925" y="624110"/>
            <a:ext cx="9025334" cy="1280890"/>
          </a:xfrm>
        </p:spPr>
        <p:txBody>
          <a:bodyPr/>
          <a:lstStyle/>
          <a:p>
            <a:r>
              <a:rPr lang="en-US" b="1" dirty="0"/>
              <a:t>Literature Review</a:t>
            </a:r>
            <a:endParaRPr lang="en-IN" dirty="0"/>
          </a:p>
        </p:txBody>
      </p:sp>
      <p:sp>
        <p:nvSpPr>
          <p:cNvPr id="3" name="Content Placeholder 2">
            <a:extLst>
              <a:ext uri="{FF2B5EF4-FFF2-40B4-BE49-F238E27FC236}">
                <a16:creationId xmlns:a16="http://schemas.microsoft.com/office/drawing/2014/main" id="{DFD61A28-1CE9-0F4D-8615-68E02D7A4639}"/>
              </a:ext>
            </a:extLst>
          </p:cNvPr>
          <p:cNvSpPr>
            <a:spLocks noGrp="1"/>
          </p:cNvSpPr>
          <p:nvPr>
            <p:ph idx="1"/>
          </p:nvPr>
        </p:nvSpPr>
        <p:spPr>
          <a:xfrm>
            <a:off x="2592925" y="1788458"/>
            <a:ext cx="8915400" cy="4280647"/>
          </a:xfrm>
        </p:spPr>
        <p:txBody>
          <a:bodyPr>
            <a:normAutofit fontScale="85000" lnSpcReduction="10000"/>
          </a:bodyPr>
          <a:lstStyle/>
          <a:p>
            <a:pPr>
              <a:lnSpc>
                <a:spcPct val="150000"/>
              </a:lnSpc>
            </a:pPr>
            <a:r>
              <a:rPr lang="en-US" dirty="0"/>
              <a:t>The authors Komal Satish Agarwal et al proposed RFID Based Intelligent Bus Management and Monitoring System. They concluded that by implementing this system various problems like underutilization of bus fleet and long waiting time at the bus stops will be reduced. It can improve the quality of the public transportation service effectively [1]. </a:t>
            </a:r>
          </a:p>
          <a:p>
            <a:pPr>
              <a:lnSpc>
                <a:spcPct val="150000"/>
              </a:lnSpc>
            </a:pPr>
            <a:r>
              <a:rPr lang="en-US" dirty="0"/>
              <a:t>The authors M.A.HANNAN et al, proposed the Intelligent Bus Monitoring and Management System. The experimental results show that the system is intelligent enough and able to provide important information to the authorities for monitoring and management of the bus system [2]. </a:t>
            </a:r>
          </a:p>
          <a:p>
            <a:pPr>
              <a:lnSpc>
                <a:spcPct val="150000"/>
              </a:lnSpc>
            </a:pPr>
            <a:r>
              <a:rPr lang="en-US" dirty="0"/>
              <a:t>The authors Anuradha Vishwakarma et al, proposed GPS and RFID Based Intelligent Bus Tracking and Management System. In their proposed model they have developed AISFBRM- the autonomous informative services for bus route map that is flexible, affordable, customizable and accurate [3]. </a:t>
            </a:r>
            <a:endParaRPr lang="en-IN" dirty="0"/>
          </a:p>
        </p:txBody>
      </p:sp>
    </p:spTree>
    <p:extLst>
      <p:ext uri="{BB962C8B-B14F-4D97-AF65-F5344CB8AC3E}">
        <p14:creationId xmlns:p14="http://schemas.microsoft.com/office/powerpoint/2010/main" val="2823597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7E106-D057-8DCB-FB78-8D0357611FB3}"/>
              </a:ext>
            </a:extLst>
          </p:cNvPr>
          <p:cNvSpPr>
            <a:spLocks noGrp="1"/>
          </p:cNvSpPr>
          <p:nvPr>
            <p:ph type="title"/>
          </p:nvPr>
        </p:nvSpPr>
        <p:spPr/>
        <p:txBody>
          <a:bodyPr/>
          <a:lstStyle/>
          <a:p>
            <a:r>
              <a:rPr lang="en-US" b="1" dirty="0"/>
              <a:t>Problem Identification</a:t>
            </a:r>
            <a:endParaRPr lang="en-IN" b="1" dirty="0"/>
          </a:p>
        </p:txBody>
      </p:sp>
      <p:sp>
        <p:nvSpPr>
          <p:cNvPr id="3" name="Content Placeholder 2">
            <a:extLst>
              <a:ext uri="{FF2B5EF4-FFF2-40B4-BE49-F238E27FC236}">
                <a16:creationId xmlns:a16="http://schemas.microsoft.com/office/drawing/2014/main" id="{FA5DB32A-CD06-2546-CDD3-A4983EB40F79}"/>
              </a:ext>
            </a:extLst>
          </p:cNvPr>
          <p:cNvSpPr>
            <a:spLocks noGrp="1"/>
          </p:cNvSpPr>
          <p:nvPr>
            <p:ph idx="1"/>
          </p:nvPr>
        </p:nvSpPr>
        <p:spPr/>
        <p:txBody>
          <a:bodyPr>
            <a:normAutofit fontScale="85000" lnSpcReduction="20000"/>
          </a:bodyPr>
          <a:lstStyle/>
          <a:p>
            <a:pPr>
              <a:lnSpc>
                <a:spcPct val="115000"/>
              </a:lnSpc>
              <a:spcAft>
                <a:spcPts val="1000"/>
              </a:spcAft>
            </a:pPr>
            <a:r>
              <a:rPr lang="en-US" dirty="0"/>
              <a:t>Inefficient Route Planning</a:t>
            </a:r>
          </a:p>
          <a:p>
            <a:pPr>
              <a:lnSpc>
                <a:spcPct val="115000"/>
              </a:lnSpc>
              <a:spcAft>
                <a:spcPts val="1000"/>
              </a:spcAft>
            </a:pPr>
            <a:r>
              <a:rPr lang="en-US" dirty="0"/>
              <a:t>Lack of Real-Time Location </a:t>
            </a:r>
          </a:p>
          <a:p>
            <a:pPr>
              <a:lnSpc>
                <a:spcPct val="115000"/>
              </a:lnSpc>
              <a:spcAft>
                <a:spcPts val="1000"/>
              </a:spcAft>
            </a:pPr>
            <a:r>
              <a:rPr lang="en-US" dirty="0"/>
              <a:t>Overcrowding and Underutilization</a:t>
            </a:r>
          </a:p>
          <a:p>
            <a:pPr>
              <a:lnSpc>
                <a:spcPct val="115000"/>
              </a:lnSpc>
              <a:spcAft>
                <a:spcPts val="1000"/>
              </a:spcAft>
            </a:pPr>
            <a:r>
              <a:rPr lang="en-US" dirty="0"/>
              <a:t>Student Safety and Accountability</a:t>
            </a:r>
          </a:p>
          <a:p>
            <a:pPr>
              <a:lnSpc>
                <a:spcPct val="115000"/>
              </a:lnSpc>
              <a:spcAft>
                <a:spcPts val="1000"/>
              </a:spcAft>
            </a:pPr>
            <a:r>
              <a:rPr lang="en-US" dirty="0"/>
              <a:t>Environmental Impact and Sustainability</a:t>
            </a:r>
          </a:p>
          <a:p>
            <a:pPr>
              <a:lnSpc>
                <a:spcPct val="115000"/>
              </a:lnSpc>
              <a:spcAft>
                <a:spcPts val="1000"/>
              </a:spcAft>
            </a:pPr>
            <a:r>
              <a:rPr lang="en-US" dirty="0"/>
              <a:t>Limited Scalability and Flexibility</a:t>
            </a:r>
          </a:p>
          <a:p>
            <a:pPr>
              <a:lnSpc>
                <a:spcPct val="115000"/>
              </a:lnSpc>
              <a:spcAft>
                <a:spcPts val="1000"/>
              </a:spcAft>
            </a:pPr>
            <a:r>
              <a:rPr lang="en-US" dirty="0"/>
              <a:t>No Attendance Management </a:t>
            </a:r>
          </a:p>
          <a:p>
            <a:pPr>
              <a:lnSpc>
                <a:spcPct val="115000"/>
              </a:lnSpc>
              <a:spcAft>
                <a:spcPts val="1000"/>
              </a:spcAft>
            </a:pPr>
            <a:r>
              <a:rPr lang="en-US" dirty="0"/>
              <a:t>Offline Fees Payment </a:t>
            </a:r>
            <a:endParaRPr lang="en-IN" sz="1800" dirty="0">
              <a:effectLst/>
              <a:latin typeface="Calibri" panose="020F0502020204030204" pitchFamily="34" charset="0"/>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3385606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CF235-B305-B35E-A022-BA2B57B9FB51}"/>
              </a:ext>
            </a:extLst>
          </p:cNvPr>
          <p:cNvSpPr>
            <a:spLocks noGrp="1"/>
          </p:cNvSpPr>
          <p:nvPr>
            <p:ph type="title"/>
          </p:nvPr>
        </p:nvSpPr>
        <p:spPr/>
        <p:txBody>
          <a:bodyPr/>
          <a:lstStyle/>
          <a:p>
            <a:r>
              <a:rPr lang="en-US" b="1" dirty="0"/>
              <a:t>Block Diagram</a:t>
            </a:r>
            <a:endParaRPr lang="en-IN" b="1" dirty="0"/>
          </a:p>
        </p:txBody>
      </p:sp>
      <p:pic>
        <p:nvPicPr>
          <p:cNvPr id="4" name="Picture 3">
            <a:extLst>
              <a:ext uri="{FF2B5EF4-FFF2-40B4-BE49-F238E27FC236}">
                <a16:creationId xmlns:a16="http://schemas.microsoft.com/office/drawing/2014/main" id="{2EC440B0-084B-D307-CD6C-84C620A54FC4}"/>
              </a:ext>
            </a:extLst>
          </p:cNvPr>
          <p:cNvPicPr>
            <a:picLocks noChangeAspect="1"/>
          </p:cNvPicPr>
          <p:nvPr/>
        </p:nvPicPr>
        <p:blipFill>
          <a:blip r:embed="rId2"/>
          <a:stretch>
            <a:fillRect/>
          </a:stretch>
        </p:blipFill>
        <p:spPr>
          <a:xfrm>
            <a:off x="4347918" y="1758480"/>
            <a:ext cx="3496163" cy="4058216"/>
          </a:xfrm>
          <a:prstGeom prst="rect">
            <a:avLst/>
          </a:prstGeom>
        </p:spPr>
      </p:pic>
    </p:spTree>
    <p:extLst>
      <p:ext uri="{BB962C8B-B14F-4D97-AF65-F5344CB8AC3E}">
        <p14:creationId xmlns:p14="http://schemas.microsoft.com/office/powerpoint/2010/main" val="2803661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AB35B-570E-9E11-6BF6-4A6FD6FC9227}"/>
              </a:ext>
            </a:extLst>
          </p:cNvPr>
          <p:cNvSpPr>
            <a:spLocks noGrp="1"/>
          </p:cNvSpPr>
          <p:nvPr>
            <p:ph type="title"/>
          </p:nvPr>
        </p:nvSpPr>
        <p:spPr/>
        <p:txBody>
          <a:bodyPr/>
          <a:lstStyle/>
          <a:p>
            <a:r>
              <a:rPr lang="en-US" b="1" dirty="0"/>
              <a:t>Scope of Project</a:t>
            </a:r>
            <a:endParaRPr lang="en-IN" b="1" dirty="0"/>
          </a:p>
        </p:txBody>
      </p:sp>
      <p:sp>
        <p:nvSpPr>
          <p:cNvPr id="3" name="Content Placeholder 2">
            <a:extLst>
              <a:ext uri="{FF2B5EF4-FFF2-40B4-BE49-F238E27FC236}">
                <a16:creationId xmlns:a16="http://schemas.microsoft.com/office/drawing/2014/main" id="{3A6FE0D5-AC85-ACAF-C82C-F645E7C97242}"/>
              </a:ext>
            </a:extLst>
          </p:cNvPr>
          <p:cNvSpPr>
            <a:spLocks noGrp="1"/>
          </p:cNvSpPr>
          <p:nvPr>
            <p:ph idx="1"/>
          </p:nvPr>
        </p:nvSpPr>
        <p:spPr>
          <a:xfrm>
            <a:off x="2592925" y="1915476"/>
            <a:ext cx="8915400" cy="3777622"/>
          </a:xfrm>
        </p:spPr>
        <p:txBody>
          <a:bodyPr/>
          <a:lstStyle/>
          <a:p>
            <a:pPr marL="228600" algn="just">
              <a:lnSpc>
                <a:spcPct val="150000"/>
              </a:lnSpc>
            </a:pPr>
            <a:r>
              <a:rPr lang="en-US" dirty="0"/>
              <a:t>The Campus Shuttle Tracker System aims to modernize and optimize the transportation system on a college campus, addressing the various operational challenges faced by the institution. </a:t>
            </a:r>
          </a:p>
          <a:p>
            <a:pPr marL="228600" algn="just">
              <a:lnSpc>
                <a:spcPct val="150000"/>
              </a:lnSpc>
            </a:pPr>
            <a:r>
              <a:rPr lang="en-US" dirty="0"/>
              <a:t>The scope of the project encompasses the development, implementation, and management of a digital platform that integrates multiple functionalities to streamline the management of the college bus fleet and improve the overall experience for students and staff. </a:t>
            </a:r>
            <a:endParaRPr lang="en-IN" sz="1800" dirty="0">
              <a:effectLst/>
              <a:latin typeface="Calibri" panose="020F0502020204030204" pitchFamily="34" charset="0"/>
              <a:ea typeface="SimSun" panose="02010600030101010101" pitchFamily="2" charset="-122"/>
              <a:cs typeface="Mangal" panose="02040503050203030202" pitchFamily="18" charset="0"/>
            </a:endParaRPr>
          </a:p>
        </p:txBody>
      </p:sp>
    </p:spTree>
    <p:extLst>
      <p:ext uri="{BB962C8B-B14F-4D97-AF65-F5344CB8AC3E}">
        <p14:creationId xmlns:p14="http://schemas.microsoft.com/office/powerpoint/2010/main" val="1555845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BCB7C-7AB0-DFAC-DDC9-3AF1A2BDBAD9}"/>
              </a:ext>
            </a:extLst>
          </p:cNvPr>
          <p:cNvSpPr>
            <a:spLocks noGrp="1"/>
          </p:cNvSpPr>
          <p:nvPr>
            <p:ph type="title"/>
          </p:nvPr>
        </p:nvSpPr>
        <p:spPr>
          <a:xfrm>
            <a:off x="2592925" y="731686"/>
            <a:ext cx="8911687" cy="1280890"/>
          </a:xfrm>
        </p:spPr>
        <p:txBody>
          <a:bodyPr/>
          <a:lstStyle/>
          <a:p>
            <a:r>
              <a:rPr lang="en-US" b="1" dirty="0"/>
              <a:t>Objective </a:t>
            </a:r>
            <a:endParaRPr lang="en-IN" b="1" dirty="0"/>
          </a:p>
        </p:txBody>
      </p:sp>
      <p:sp>
        <p:nvSpPr>
          <p:cNvPr id="3" name="Content Placeholder 2">
            <a:extLst>
              <a:ext uri="{FF2B5EF4-FFF2-40B4-BE49-F238E27FC236}">
                <a16:creationId xmlns:a16="http://schemas.microsoft.com/office/drawing/2014/main" id="{3797E786-6AD8-9346-27E4-D2C93B2825DA}"/>
              </a:ext>
            </a:extLst>
          </p:cNvPr>
          <p:cNvSpPr>
            <a:spLocks noGrp="1"/>
          </p:cNvSpPr>
          <p:nvPr>
            <p:ph idx="1"/>
          </p:nvPr>
        </p:nvSpPr>
        <p:spPr>
          <a:xfrm>
            <a:off x="2472671" y="2456329"/>
            <a:ext cx="8915400" cy="3777622"/>
          </a:xfrm>
        </p:spPr>
        <p:txBody>
          <a:bodyPr>
            <a:normAutofit/>
          </a:bodyPr>
          <a:lstStyle/>
          <a:p>
            <a:r>
              <a:rPr lang="en-US" sz="2400" dirty="0"/>
              <a:t>To allow students and staff to track the bus location. </a:t>
            </a:r>
          </a:p>
          <a:p>
            <a:r>
              <a:rPr lang="en-US" sz="2400" dirty="0"/>
              <a:t>To manage the allocation of bus routes and students. </a:t>
            </a:r>
          </a:p>
          <a:p>
            <a:r>
              <a:rPr lang="en-US" sz="2400" dirty="0"/>
              <a:t>To record fuel efficiency and create request form for refueling. </a:t>
            </a:r>
          </a:p>
          <a:p>
            <a:r>
              <a:rPr lang="en-US" sz="2400" dirty="0"/>
              <a:t>To collect bus fees online and generate pass accordingly. </a:t>
            </a:r>
          </a:p>
          <a:p>
            <a:r>
              <a:rPr lang="en-US" sz="2400" dirty="0"/>
              <a:t>Students Attendance using RFID technology </a:t>
            </a:r>
            <a:endParaRPr lang="en-IN" sz="2400" dirty="0"/>
          </a:p>
        </p:txBody>
      </p:sp>
      <p:pic>
        <p:nvPicPr>
          <p:cNvPr id="8194" name="Picture 2" descr="Objectives Concept Dart Hitting Target Vector Stock Vector (Royalty Free)  1455253247 | Shutterstock">
            <a:extLst>
              <a:ext uri="{FF2B5EF4-FFF2-40B4-BE49-F238E27FC236}">
                <a16:creationId xmlns:a16="http://schemas.microsoft.com/office/drawing/2014/main" id="{AE7D18FF-C67B-3076-5D1C-2119EF3DA5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285"/>
          <a:stretch/>
        </p:blipFill>
        <p:spPr bwMode="auto">
          <a:xfrm>
            <a:off x="9152234" y="360414"/>
            <a:ext cx="2148840" cy="165216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6477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138</TotalTime>
  <Words>936</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Wisp</vt:lpstr>
      <vt:lpstr>CAMPUS SHUTTLE TRACKER SYSTEM</vt:lpstr>
      <vt:lpstr>PowerPoint Presentation</vt:lpstr>
      <vt:lpstr>Conents</vt:lpstr>
      <vt:lpstr>Introduction</vt:lpstr>
      <vt:lpstr>Literature Review</vt:lpstr>
      <vt:lpstr>Problem Identification</vt:lpstr>
      <vt:lpstr>Block Diagram</vt:lpstr>
      <vt:lpstr>Scope of Project</vt:lpstr>
      <vt:lpstr>Objective </vt:lpstr>
      <vt:lpstr>Proposed Work</vt:lpstr>
      <vt:lpstr>Motivation of Work</vt:lpstr>
      <vt:lpstr>Expected Outcome</vt:lpstr>
      <vt:lpstr>Technology Used</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Vipul Manilal Patel Branch: Computer Science Engineering PRN: 2267571242508 Category: Engineering Technology Level: UG Title: College Bus Management System</dc:title>
  <dc:creator>Vipul Patel</dc:creator>
  <cp:lastModifiedBy>Vipul Patel</cp:lastModifiedBy>
  <cp:revision>15</cp:revision>
  <dcterms:created xsi:type="dcterms:W3CDTF">2024-10-14T17:50:43Z</dcterms:created>
  <dcterms:modified xsi:type="dcterms:W3CDTF">2024-12-10T04:33:37Z</dcterms:modified>
</cp:coreProperties>
</file>