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  <p:sldMasterId id="2147483867" r:id="rId5"/>
    <p:sldMasterId id="2147483904" r:id="rId6"/>
  </p:sldMasterIdLst>
  <p:notesMasterIdLst>
    <p:notesMasterId r:id="rId11"/>
  </p:notesMasterIdLst>
  <p:sldIdLst>
    <p:sldId id="257" r:id="rId7"/>
    <p:sldId id="278" r:id="rId8"/>
    <p:sldId id="27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A838-E723-4F01-9535-03E97C65C395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B66A-5019-4EA0-AE12-108174BD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08420f5e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08420f5e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08420f5e6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08420f5e6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3467" y="2190567"/>
            <a:ext cx="6024400" cy="22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33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3467" y="5205633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3467" y="1148167"/>
            <a:ext cx="60244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33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8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711833" y="1946000"/>
            <a:ext cx="6768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711833" y="3960800"/>
            <a:ext cx="676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0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99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960000" y="23237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 hasCustomPrompt="1"/>
          </p:nvPr>
        </p:nvSpPr>
        <p:spPr>
          <a:xfrm>
            <a:off x="1667400" y="15328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/>
          </p:nvPr>
        </p:nvSpPr>
        <p:spPr>
          <a:xfrm>
            <a:off x="4538400" y="23237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5800" y="15328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4538400" y="30273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/>
          </p:nvPr>
        </p:nvSpPr>
        <p:spPr>
          <a:xfrm>
            <a:off x="8116800" y="23237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8824200" y="15328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8116800" y="30273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/>
          </p:nvPr>
        </p:nvSpPr>
        <p:spPr>
          <a:xfrm>
            <a:off x="9600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16674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960000" y="54131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/>
          </p:nvPr>
        </p:nvSpPr>
        <p:spPr>
          <a:xfrm>
            <a:off x="45384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6" hasCustomPrompt="1"/>
          </p:nvPr>
        </p:nvSpPr>
        <p:spPr>
          <a:xfrm>
            <a:off x="52458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4538400" y="54131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/>
          </p:nvPr>
        </p:nvSpPr>
        <p:spPr>
          <a:xfrm>
            <a:off x="81168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9" hasCustomPrompt="1"/>
          </p:nvPr>
        </p:nvSpPr>
        <p:spPr>
          <a:xfrm>
            <a:off x="88242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8116800" y="54131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65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953467" y="4544133"/>
            <a:ext cx="714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953467" y="2489400"/>
            <a:ext cx="7141200" cy="1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941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>
  <p:cSld name="Section header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412233" y="2906167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7024267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411867" y="4028567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46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preserve="1">
  <p:cSld name="Section header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539467" y="2906167"/>
            <a:ext cx="6164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1539467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1539467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 preserve="1">
  <p:cSld name="Section header 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5468233" y="2906167"/>
            <a:ext cx="57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6231100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4249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87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484100" y="3879733"/>
            <a:ext cx="4472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4660900" y="3879733"/>
            <a:ext cx="182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6484133" y="5002133"/>
            <a:ext cx="4472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68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 preserve="1">
  <p:cSld name="Section header 5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647100" y="2906167"/>
            <a:ext cx="631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 hasCustomPrompt="1"/>
          </p:nvPr>
        </p:nvSpPr>
        <p:spPr>
          <a:xfrm>
            <a:off x="2704833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1898667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07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960000" y="647001"/>
            <a:ext cx="10272000" cy="11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8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44567" y="2906167"/>
            <a:ext cx="5031600" cy="1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759667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3467" y="4457767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1555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730367" y="2949601"/>
            <a:ext cx="4256000" cy="12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730367" y="1096339"/>
            <a:ext cx="4256000" cy="1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879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5515267" y="4588267"/>
            <a:ext cx="4479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5515267" y="2735000"/>
            <a:ext cx="4479600" cy="1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591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960000" y="4588267"/>
            <a:ext cx="4453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53467" y="2735000"/>
            <a:ext cx="4453600" cy="1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93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960000" y="3266767"/>
            <a:ext cx="6258400" cy="1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960000" y="189968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485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960000" y="1288200"/>
            <a:ext cx="10272000" cy="4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305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 1" preserve="1">
  <p:cSld name="Title and text 4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960000" y="5094600"/>
            <a:ext cx="4830800" cy="1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960000" y="2211067"/>
            <a:ext cx="4830800" cy="25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902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960000" y="1596200"/>
            <a:ext cx="3772000" cy="4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ubTitle" idx="2"/>
          </p:nvPr>
        </p:nvSpPr>
        <p:spPr>
          <a:xfrm>
            <a:off x="5254100" y="1596200"/>
            <a:ext cx="3772000" cy="4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Font typeface="DM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4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 preserve="1">
  <p:cSld name="Title and two columns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2302800" y="4330667"/>
            <a:ext cx="300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ubTitle" idx="2"/>
          </p:nvPr>
        </p:nvSpPr>
        <p:spPr>
          <a:xfrm>
            <a:off x="6885200" y="4330667"/>
            <a:ext cx="300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3"/>
          </p:nvPr>
        </p:nvSpPr>
        <p:spPr>
          <a:xfrm>
            <a:off x="2302800" y="5034267"/>
            <a:ext cx="3004000" cy="1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4"/>
          </p:nvPr>
        </p:nvSpPr>
        <p:spPr>
          <a:xfrm>
            <a:off x="6885200" y="5034267"/>
            <a:ext cx="3004000" cy="1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71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preserve="1">
  <p:cSld name="Title and two columns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959984" y="2146567"/>
            <a:ext cx="272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2"/>
          </p:nvPr>
        </p:nvSpPr>
        <p:spPr>
          <a:xfrm>
            <a:off x="959984" y="4097667"/>
            <a:ext cx="272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ubTitle" idx="3"/>
          </p:nvPr>
        </p:nvSpPr>
        <p:spPr>
          <a:xfrm>
            <a:off x="4048417" y="2146567"/>
            <a:ext cx="3490000" cy="1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4"/>
          </p:nvPr>
        </p:nvSpPr>
        <p:spPr>
          <a:xfrm>
            <a:off x="4048417" y="4097667"/>
            <a:ext cx="3490000" cy="1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3263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title"/>
          </p:nvPr>
        </p:nvSpPr>
        <p:spPr>
          <a:xfrm>
            <a:off x="960000" y="32207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960000" y="3924427"/>
            <a:ext cx="3115200" cy="1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title" idx="2"/>
          </p:nvPr>
        </p:nvSpPr>
        <p:spPr>
          <a:xfrm>
            <a:off x="4538400" y="32207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ubTitle" idx="3"/>
          </p:nvPr>
        </p:nvSpPr>
        <p:spPr>
          <a:xfrm>
            <a:off x="4538400" y="3924427"/>
            <a:ext cx="3115200" cy="1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 idx="4"/>
          </p:nvPr>
        </p:nvSpPr>
        <p:spPr>
          <a:xfrm>
            <a:off x="8116800" y="32207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ubTitle" idx="5"/>
          </p:nvPr>
        </p:nvSpPr>
        <p:spPr>
          <a:xfrm>
            <a:off x="8116800" y="3924427"/>
            <a:ext cx="3115200" cy="1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title" idx="6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3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499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2689251" y="1854767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ubTitle" idx="1"/>
          </p:nvPr>
        </p:nvSpPr>
        <p:spPr>
          <a:xfrm>
            <a:off x="2689251" y="2558367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 idx="2"/>
          </p:nvPr>
        </p:nvSpPr>
        <p:spPr>
          <a:xfrm>
            <a:off x="8135551" y="1854767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ubTitle" idx="3"/>
          </p:nvPr>
        </p:nvSpPr>
        <p:spPr>
          <a:xfrm>
            <a:off x="8135549" y="2558367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title" idx="4"/>
          </p:nvPr>
        </p:nvSpPr>
        <p:spPr>
          <a:xfrm>
            <a:off x="2689251" y="4085933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ubTitle" idx="5"/>
          </p:nvPr>
        </p:nvSpPr>
        <p:spPr>
          <a:xfrm>
            <a:off x="2689251" y="4789533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 idx="6"/>
          </p:nvPr>
        </p:nvSpPr>
        <p:spPr>
          <a:xfrm>
            <a:off x="8135551" y="4085933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7"/>
          </p:nvPr>
        </p:nvSpPr>
        <p:spPr>
          <a:xfrm>
            <a:off x="8135551" y="4789533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title" idx="8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197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2076784" y="1875500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ubTitle" idx="1"/>
          </p:nvPr>
        </p:nvSpPr>
        <p:spPr>
          <a:xfrm>
            <a:off x="2076784" y="2579100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 idx="2"/>
          </p:nvPr>
        </p:nvSpPr>
        <p:spPr>
          <a:xfrm>
            <a:off x="5486100" y="1846533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3"/>
          </p:nvPr>
        </p:nvSpPr>
        <p:spPr>
          <a:xfrm>
            <a:off x="5486100" y="2550133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 idx="4"/>
          </p:nvPr>
        </p:nvSpPr>
        <p:spPr>
          <a:xfrm>
            <a:off x="2076784" y="3800667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5"/>
          </p:nvPr>
        </p:nvSpPr>
        <p:spPr>
          <a:xfrm>
            <a:off x="2076784" y="4504267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 idx="6"/>
          </p:nvPr>
        </p:nvSpPr>
        <p:spPr>
          <a:xfrm>
            <a:off x="5525472" y="3800667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7"/>
          </p:nvPr>
        </p:nvSpPr>
        <p:spPr>
          <a:xfrm>
            <a:off x="5486100" y="4504267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title" idx="8"/>
          </p:nvPr>
        </p:nvSpPr>
        <p:spPr>
          <a:xfrm>
            <a:off x="8903833" y="1846533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ubTitle" idx="9"/>
          </p:nvPr>
        </p:nvSpPr>
        <p:spPr>
          <a:xfrm>
            <a:off x="8903833" y="2550133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title" idx="13"/>
          </p:nvPr>
        </p:nvSpPr>
        <p:spPr>
          <a:xfrm>
            <a:off x="8903833" y="3800667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subTitle" idx="14"/>
          </p:nvPr>
        </p:nvSpPr>
        <p:spPr>
          <a:xfrm>
            <a:off x="8903833" y="4504267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title" idx="15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059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 hasCustomPrompt="1"/>
          </p:nvPr>
        </p:nvSpPr>
        <p:spPr>
          <a:xfrm>
            <a:off x="5854733" y="720000"/>
            <a:ext cx="538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1"/>
          </p:nvPr>
        </p:nvSpPr>
        <p:spPr>
          <a:xfrm>
            <a:off x="5854733" y="1824404"/>
            <a:ext cx="5384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 idx="2" hasCustomPrompt="1"/>
          </p:nvPr>
        </p:nvSpPr>
        <p:spPr>
          <a:xfrm>
            <a:off x="5854733" y="2583323"/>
            <a:ext cx="538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7" name="Google Shape;157;p33"/>
          <p:cNvSpPr txBox="1">
            <a:spLocks noGrp="1"/>
          </p:cNvSpPr>
          <p:nvPr>
            <p:ph type="subTitle" idx="3"/>
          </p:nvPr>
        </p:nvSpPr>
        <p:spPr>
          <a:xfrm>
            <a:off x="5854733" y="3687727"/>
            <a:ext cx="5384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title" idx="4" hasCustomPrompt="1"/>
          </p:nvPr>
        </p:nvSpPr>
        <p:spPr>
          <a:xfrm>
            <a:off x="5854733" y="4446663"/>
            <a:ext cx="538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9" name="Google Shape;159;p33"/>
          <p:cNvSpPr txBox="1">
            <a:spLocks noGrp="1"/>
          </p:cNvSpPr>
          <p:nvPr>
            <p:ph type="subTitle" idx="5"/>
          </p:nvPr>
        </p:nvSpPr>
        <p:spPr>
          <a:xfrm>
            <a:off x="5854733" y="5551067"/>
            <a:ext cx="5384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057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 preserve="1">
  <p:cSld name="Numbers and text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 hasCustomPrompt="1"/>
          </p:nvPr>
        </p:nvSpPr>
        <p:spPr>
          <a:xfrm>
            <a:off x="953461" y="1251900"/>
            <a:ext cx="257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2" name="Google Shape;162;p34"/>
          <p:cNvSpPr txBox="1">
            <a:spLocks noGrp="1"/>
          </p:cNvSpPr>
          <p:nvPr>
            <p:ph type="subTitle" idx="1"/>
          </p:nvPr>
        </p:nvSpPr>
        <p:spPr>
          <a:xfrm>
            <a:off x="953467" y="2356299"/>
            <a:ext cx="2572000" cy="1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3851233"/>
            <a:ext cx="257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4" name="Google Shape;164;p34"/>
          <p:cNvSpPr txBox="1">
            <a:spLocks noGrp="1"/>
          </p:cNvSpPr>
          <p:nvPr>
            <p:ph type="subTitle" idx="3"/>
          </p:nvPr>
        </p:nvSpPr>
        <p:spPr>
          <a:xfrm>
            <a:off x="953467" y="4955633"/>
            <a:ext cx="2572000" cy="1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title" idx="4" hasCustomPrompt="1"/>
          </p:nvPr>
        </p:nvSpPr>
        <p:spPr>
          <a:xfrm>
            <a:off x="8666527" y="2551551"/>
            <a:ext cx="257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6" name="Google Shape;166;p34"/>
          <p:cNvSpPr txBox="1">
            <a:spLocks noGrp="1"/>
          </p:cNvSpPr>
          <p:nvPr>
            <p:ph type="subTitle" idx="5"/>
          </p:nvPr>
        </p:nvSpPr>
        <p:spPr>
          <a:xfrm>
            <a:off x="8666533" y="3655968"/>
            <a:ext cx="2572000" cy="1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 idx="6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576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ctrTitle"/>
          </p:nvPr>
        </p:nvSpPr>
        <p:spPr>
          <a:xfrm>
            <a:off x="5224931" y="713333"/>
            <a:ext cx="601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ubTitle" idx="1"/>
          </p:nvPr>
        </p:nvSpPr>
        <p:spPr>
          <a:xfrm>
            <a:off x="6017931" y="2043733"/>
            <a:ext cx="4427600" cy="1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5314131" y="4886033"/>
            <a:ext cx="5835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sario"/>
                <a:ea typeface="Rosario"/>
                <a:cs typeface="Rosario"/>
                <a:sym typeface="Rosario"/>
              </a:rPr>
              <a:t>CREDITS: This presentation template was created by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sario"/>
                <a:ea typeface="Rosario"/>
                <a:cs typeface="Rosario"/>
                <a:sym typeface="Rosari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sario"/>
                <a:ea typeface="Rosario"/>
                <a:cs typeface="Rosario"/>
                <a:sym typeface="Rosario"/>
              </a:rPr>
              <a:t>, including icons by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sario"/>
                <a:ea typeface="Rosario"/>
                <a:cs typeface="Rosario"/>
                <a:sym typeface="Rosari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sario"/>
                <a:ea typeface="Rosario"/>
                <a:cs typeface="Rosario"/>
                <a:sym typeface="Rosario"/>
              </a:rPr>
              <a:t> and infographics &amp; images by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sario"/>
                <a:ea typeface="Rosario"/>
                <a:cs typeface="Rosario"/>
                <a:sym typeface="Rosario"/>
              </a:rPr>
              <a:t>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sario"/>
                <a:ea typeface="Rosario"/>
                <a:cs typeface="Rosario"/>
                <a:sym typeface="Rosari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sario"/>
              <a:ea typeface="Rosario"/>
              <a:cs typeface="Rosario"/>
              <a:sym typeface="Rosario"/>
            </a:endParaRPr>
          </a:p>
        </p:txBody>
      </p:sp>
    </p:spTree>
    <p:extLst>
      <p:ext uri="{BB962C8B-B14F-4D97-AF65-F5344CB8AC3E}">
        <p14:creationId xmlns:p14="http://schemas.microsoft.com/office/powerpoint/2010/main" val="739442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403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3467" y="2190567"/>
            <a:ext cx="6024400" cy="22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33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3467" y="5205633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3467" y="1148167"/>
            <a:ext cx="60244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33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5063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44567" y="2906167"/>
            <a:ext cx="5031600" cy="1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759667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3467" y="4457767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5563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1874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4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914467" y="2942433"/>
            <a:ext cx="3490000" cy="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6787567" y="2942433"/>
            <a:ext cx="3490000" cy="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914451" y="3762300"/>
            <a:ext cx="3490000" cy="1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6787551" y="3762300"/>
            <a:ext cx="3490000" cy="1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303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808933" y="2260633"/>
            <a:ext cx="4429600" cy="3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63391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921400" y="1974867"/>
            <a:ext cx="6349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954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31333" y="1941567"/>
            <a:ext cx="730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4764733" y="3250033"/>
            <a:ext cx="56404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001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000500" y="4785867"/>
            <a:ext cx="8439200" cy="1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8481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711833" y="1946000"/>
            <a:ext cx="6768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711833" y="3960800"/>
            <a:ext cx="676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2010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58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960000" y="23237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 hasCustomPrompt="1"/>
          </p:nvPr>
        </p:nvSpPr>
        <p:spPr>
          <a:xfrm>
            <a:off x="1667400" y="15328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/>
          </p:nvPr>
        </p:nvSpPr>
        <p:spPr>
          <a:xfrm>
            <a:off x="4538400" y="23237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5800" y="15328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4538400" y="30273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/>
          </p:nvPr>
        </p:nvSpPr>
        <p:spPr>
          <a:xfrm>
            <a:off x="8116800" y="23237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8824200" y="15328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8116800" y="30273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/>
          </p:nvPr>
        </p:nvSpPr>
        <p:spPr>
          <a:xfrm>
            <a:off x="9600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16674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960000" y="54131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/>
          </p:nvPr>
        </p:nvSpPr>
        <p:spPr>
          <a:xfrm>
            <a:off x="45384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6" hasCustomPrompt="1"/>
          </p:nvPr>
        </p:nvSpPr>
        <p:spPr>
          <a:xfrm>
            <a:off x="52458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4538400" y="54131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/>
          </p:nvPr>
        </p:nvSpPr>
        <p:spPr>
          <a:xfrm>
            <a:off x="8116800" y="47095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9" hasCustomPrompt="1"/>
          </p:nvPr>
        </p:nvSpPr>
        <p:spPr>
          <a:xfrm>
            <a:off x="8824200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8116800" y="541316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5629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953467" y="4544133"/>
            <a:ext cx="714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953467" y="2489400"/>
            <a:ext cx="7141200" cy="1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08559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412233" y="2906167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7024267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411867" y="4028567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2398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539467" y="2906167"/>
            <a:ext cx="6164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1539467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1539467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83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622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5468233" y="2906167"/>
            <a:ext cx="57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6231100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4249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1347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484100" y="3879733"/>
            <a:ext cx="4472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4660900" y="3879733"/>
            <a:ext cx="182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6484133" y="5002133"/>
            <a:ext cx="4472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6698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647100" y="2906167"/>
            <a:ext cx="631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 hasCustomPrompt="1"/>
          </p:nvPr>
        </p:nvSpPr>
        <p:spPr>
          <a:xfrm>
            <a:off x="2704833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1898667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5390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960000" y="647001"/>
            <a:ext cx="10272000" cy="11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46269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730367" y="2949601"/>
            <a:ext cx="4256000" cy="12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730367" y="1096339"/>
            <a:ext cx="4256000" cy="1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4800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5515267" y="4588267"/>
            <a:ext cx="4479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5515267" y="2735000"/>
            <a:ext cx="4479600" cy="1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07837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960000" y="4588267"/>
            <a:ext cx="4453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53467" y="2735000"/>
            <a:ext cx="4453600" cy="1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8708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960000" y="3266767"/>
            <a:ext cx="6258400" cy="1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960000" y="189968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1241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960000" y="1288200"/>
            <a:ext cx="10272000" cy="4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7815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 1">
  <p:cSld name="Title and text 4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960000" y="5094600"/>
            <a:ext cx="4830800" cy="1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960000" y="2211067"/>
            <a:ext cx="4830800" cy="25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66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808933" y="2260633"/>
            <a:ext cx="4429600" cy="3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2305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960000" y="1596200"/>
            <a:ext cx="3772000" cy="4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ubTitle" idx="2"/>
          </p:nvPr>
        </p:nvSpPr>
        <p:spPr>
          <a:xfrm>
            <a:off x="5254100" y="1596200"/>
            <a:ext cx="3772000" cy="4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Font typeface="DM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DM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1268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2302800" y="4330667"/>
            <a:ext cx="300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ubTitle" idx="2"/>
          </p:nvPr>
        </p:nvSpPr>
        <p:spPr>
          <a:xfrm>
            <a:off x="6885200" y="4330667"/>
            <a:ext cx="300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3"/>
          </p:nvPr>
        </p:nvSpPr>
        <p:spPr>
          <a:xfrm>
            <a:off x="2302800" y="5034267"/>
            <a:ext cx="3004000" cy="1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4"/>
          </p:nvPr>
        </p:nvSpPr>
        <p:spPr>
          <a:xfrm>
            <a:off x="6885200" y="5034267"/>
            <a:ext cx="3004000" cy="1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90686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title"/>
          </p:nvPr>
        </p:nvSpPr>
        <p:spPr>
          <a:xfrm>
            <a:off x="960000" y="32207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960000" y="3924427"/>
            <a:ext cx="3115200" cy="1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title" idx="2"/>
          </p:nvPr>
        </p:nvSpPr>
        <p:spPr>
          <a:xfrm>
            <a:off x="4538400" y="32207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ubTitle" idx="3"/>
          </p:nvPr>
        </p:nvSpPr>
        <p:spPr>
          <a:xfrm>
            <a:off x="4538400" y="3924427"/>
            <a:ext cx="3115200" cy="1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 idx="4"/>
          </p:nvPr>
        </p:nvSpPr>
        <p:spPr>
          <a:xfrm>
            <a:off x="8116800" y="32207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ubTitle" idx="5"/>
          </p:nvPr>
        </p:nvSpPr>
        <p:spPr>
          <a:xfrm>
            <a:off x="8116800" y="3924427"/>
            <a:ext cx="3115200" cy="1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title" idx="6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5812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2689251" y="1854767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ubTitle" idx="1"/>
          </p:nvPr>
        </p:nvSpPr>
        <p:spPr>
          <a:xfrm>
            <a:off x="2689251" y="2558367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 idx="2"/>
          </p:nvPr>
        </p:nvSpPr>
        <p:spPr>
          <a:xfrm>
            <a:off x="8135551" y="1854767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ubTitle" idx="3"/>
          </p:nvPr>
        </p:nvSpPr>
        <p:spPr>
          <a:xfrm>
            <a:off x="8135549" y="2558367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title" idx="4"/>
          </p:nvPr>
        </p:nvSpPr>
        <p:spPr>
          <a:xfrm>
            <a:off x="2689251" y="4085933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ubTitle" idx="5"/>
          </p:nvPr>
        </p:nvSpPr>
        <p:spPr>
          <a:xfrm>
            <a:off x="2689251" y="4789533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 idx="6"/>
          </p:nvPr>
        </p:nvSpPr>
        <p:spPr>
          <a:xfrm>
            <a:off x="8135551" y="4085933"/>
            <a:ext cx="292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7"/>
          </p:nvPr>
        </p:nvSpPr>
        <p:spPr>
          <a:xfrm>
            <a:off x="8135551" y="4789533"/>
            <a:ext cx="29204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title" idx="8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4727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2076784" y="1875500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ubTitle" idx="1"/>
          </p:nvPr>
        </p:nvSpPr>
        <p:spPr>
          <a:xfrm>
            <a:off x="2076784" y="2579100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 idx="2"/>
          </p:nvPr>
        </p:nvSpPr>
        <p:spPr>
          <a:xfrm>
            <a:off x="5486100" y="1846533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3"/>
          </p:nvPr>
        </p:nvSpPr>
        <p:spPr>
          <a:xfrm>
            <a:off x="5486100" y="2550133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 idx="4"/>
          </p:nvPr>
        </p:nvSpPr>
        <p:spPr>
          <a:xfrm>
            <a:off x="2076784" y="3800667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5"/>
          </p:nvPr>
        </p:nvSpPr>
        <p:spPr>
          <a:xfrm>
            <a:off x="2076784" y="4504267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 idx="6"/>
          </p:nvPr>
        </p:nvSpPr>
        <p:spPr>
          <a:xfrm>
            <a:off x="5525472" y="3800667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7"/>
          </p:nvPr>
        </p:nvSpPr>
        <p:spPr>
          <a:xfrm>
            <a:off x="5486100" y="4504267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title" idx="8"/>
          </p:nvPr>
        </p:nvSpPr>
        <p:spPr>
          <a:xfrm>
            <a:off x="8903833" y="1846533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ubTitle" idx="9"/>
          </p:nvPr>
        </p:nvSpPr>
        <p:spPr>
          <a:xfrm>
            <a:off x="8903833" y="2550133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title" idx="13"/>
          </p:nvPr>
        </p:nvSpPr>
        <p:spPr>
          <a:xfrm>
            <a:off x="8903833" y="3800667"/>
            <a:ext cx="22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2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subTitle" idx="14"/>
          </p:nvPr>
        </p:nvSpPr>
        <p:spPr>
          <a:xfrm>
            <a:off x="8903833" y="4504267"/>
            <a:ext cx="22776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title" idx="15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78762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 hasCustomPrompt="1"/>
          </p:nvPr>
        </p:nvSpPr>
        <p:spPr>
          <a:xfrm>
            <a:off x="5854733" y="720000"/>
            <a:ext cx="538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1"/>
          </p:nvPr>
        </p:nvSpPr>
        <p:spPr>
          <a:xfrm>
            <a:off x="5854733" y="1824404"/>
            <a:ext cx="5384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 idx="2" hasCustomPrompt="1"/>
          </p:nvPr>
        </p:nvSpPr>
        <p:spPr>
          <a:xfrm>
            <a:off x="5854733" y="2583323"/>
            <a:ext cx="538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7" name="Google Shape;157;p33"/>
          <p:cNvSpPr txBox="1">
            <a:spLocks noGrp="1"/>
          </p:cNvSpPr>
          <p:nvPr>
            <p:ph type="subTitle" idx="3"/>
          </p:nvPr>
        </p:nvSpPr>
        <p:spPr>
          <a:xfrm>
            <a:off x="5854733" y="3687727"/>
            <a:ext cx="5384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title" idx="4" hasCustomPrompt="1"/>
          </p:nvPr>
        </p:nvSpPr>
        <p:spPr>
          <a:xfrm>
            <a:off x="5854733" y="4446663"/>
            <a:ext cx="538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9" name="Google Shape;159;p33"/>
          <p:cNvSpPr txBox="1">
            <a:spLocks noGrp="1"/>
          </p:cNvSpPr>
          <p:nvPr>
            <p:ph type="subTitle" idx="5"/>
          </p:nvPr>
        </p:nvSpPr>
        <p:spPr>
          <a:xfrm>
            <a:off x="5854733" y="5551067"/>
            <a:ext cx="5384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88900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 hasCustomPrompt="1"/>
          </p:nvPr>
        </p:nvSpPr>
        <p:spPr>
          <a:xfrm>
            <a:off x="953461" y="1251900"/>
            <a:ext cx="257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2" name="Google Shape;162;p34"/>
          <p:cNvSpPr txBox="1">
            <a:spLocks noGrp="1"/>
          </p:cNvSpPr>
          <p:nvPr>
            <p:ph type="subTitle" idx="1"/>
          </p:nvPr>
        </p:nvSpPr>
        <p:spPr>
          <a:xfrm>
            <a:off x="953467" y="2356299"/>
            <a:ext cx="2572000" cy="1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3851233"/>
            <a:ext cx="257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4" name="Google Shape;164;p34"/>
          <p:cNvSpPr txBox="1">
            <a:spLocks noGrp="1"/>
          </p:cNvSpPr>
          <p:nvPr>
            <p:ph type="subTitle" idx="3"/>
          </p:nvPr>
        </p:nvSpPr>
        <p:spPr>
          <a:xfrm>
            <a:off x="953467" y="4955633"/>
            <a:ext cx="2572000" cy="1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title" idx="4" hasCustomPrompt="1"/>
          </p:nvPr>
        </p:nvSpPr>
        <p:spPr>
          <a:xfrm>
            <a:off x="8666527" y="2551551"/>
            <a:ext cx="257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6" name="Google Shape;166;p34"/>
          <p:cNvSpPr txBox="1">
            <a:spLocks noGrp="1"/>
          </p:cNvSpPr>
          <p:nvPr>
            <p:ph type="subTitle" idx="5"/>
          </p:nvPr>
        </p:nvSpPr>
        <p:spPr>
          <a:xfrm>
            <a:off x="8666533" y="3655968"/>
            <a:ext cx="2572000" cy="1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 idx="6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7520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ctrTitle"/>
          </p:nvPr>
        </p:nvSpPr>
        <p:spPr>
          <a:xfrm>
            <a:off x="5224931" y="713333"/>
            <a:ext cx="601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ubTitle" idx="1"/>
          </p:nvPr>
        </p:nvSpPr>
        <p:spPr>
          <a:xfrm>
            <a:off x="6017931" y="2043733"/>
            <a:ext cx="4427600" cy="1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5314131" y="4886033"/>
            <a:ext cx="5835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rPr>
              <a:t>CREDITS: This presentation template was created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Rosario"/>
                <a:ea typeface="Rosario"/>
                <a:cs typeface="Rosario"/>
                <a:sym typeface="Rosari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rPr>
              <a:t>, including icons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Rosario"/>
                <a:ea typeface="Rosario"/>
                <a:cs typeface="Rosario"/>
                <a:sym typeface="Rosari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rPr>
              <a:t> and infographics &amp; images by</a:t>
            </a:r>
            <a:r>
              <a:rPr lang="en" sz="1600" b="1"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Rosario"/>
                <a:ea typeface="Rosario"/>
                <a:cs typeface="Rosario"/>
                <a:sym typeface="Rosari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lt2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  <p:extLst>
      <p:ext uri="{BB962C8B-B14F-4D97-AF65-F5344CB8AC3E}">
        <p14:creationId xmlns:p14="http://schemas.microsoft.com/office/powerpoint/2010/main" val="29612822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9705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6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921400" y="1974867"/>
            <a:ext cx="6349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3021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38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31333" y="1941567"/>
            <a:ext cx="730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4764733" y="3250033"/>
            <a:ext cx="56404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94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noFill/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000500" y="4785867"/>
            <a:ext cx="8439200" cy="1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5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0948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●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○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■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●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○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■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●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○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sario"/>
              <a:buChar char="■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37">
            <a:alphaModFix amt="4000"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528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  <p:sldLayoutId id="2147483857" r:id="rId26"/>
    <p:sldLayoutId id="2147483858" r:id="rId27"/>
    <p:sldLayoutId id="2147483859" r:id="rId28"/>
    <p:sldLayoutId id="2147483860" r:id="rId29"/>
    <p:sldLayoutId id="2147483861" r:id="rId30"/>
    <p:sldLayoutId id="2147483862" r:id="rId31"/>
    <p:sldLayoutId id="2147483863" r:id="rId32"/>
    <p:sldLayoutId id="2147483864" r:id="rId33"/>
    <p:sldLayoutId id="2147483865" r:id="rId34"/>
    <p:sldLayoutId id="2147483866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0948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chivo Black"/>
              <a:buNone/>
              <a:defRPr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●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○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■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●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○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■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●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sario"/>
              <a:buChar char="○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sario"/>
              <a:buChar char="■"/>
              <a:defRPr>
                <a:solidFill>
                  <a:schemeClr val="lt2"/>
                </a:solidFill>
                <a:latin typeface="Rosario"/>
                <a:ea typeface="Rosario"/>
                <a:cs typeface="Rosario"/>
                <a:sym typeface="Rosari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35">
            <a:alphaModFix amt="4000"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74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  <p:sldLayoutId id="2147483892" r:id="rId24"/>
    <p:sldLayoutId id="2147483893" r:id="rId25"/>
    <p:sldLayoutId id="2147483894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8606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>
            <a:spLocks noGrp="1"/>
          </p:cNvSpPr>
          <p:nvPr>
            <p:ph type="ctrTitle"/>
          </p:nvPr>
        </p:nvSpPr>
        <p:spPr>
          <a:xfrm>
            <a:off x="991567" y="4343217"/>
            <a:ext cx="6024400" cy="22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2400"/>
              <a:t>Group No – 4</a:t>
            </a:r>
            <a:endParaRPr lang="en-US" sz="2400"/>
          </a:p>
          <a:p>
            <a:pPr marL="57150"/>
            <a:r>
              <a:rPr lang="en" sz="2400" b="1"/>
              <a:t>Vipul Patil</a:t>
            </a:r>
            <a:endParaRPr lang="en" sz="2400"/>
          </a:p>
          <a:p>
            <a:pPr marL="57150"/>
            <a:r>
              <a:rPr lang="en" sz="2400" b="1"/>
              <a:t>Vijeth Satish Reddy</a:t>
            </a:r>
            <a:endParaRPr lang="en" sz="2400"/>
          </a:p>
          <a:p>
            <a:pPr marL="57150"/>
            <a:r>
              <a:rPr lang="en" sz="2400" b="1"/>
              <a:t>Hitesh Soneta</a:t>
            </a:r>
            <a:endParaRPr lang="en" sz="2400"/>
          </a:p>
          <a:p>
            <a:pPr marL="57150"/>
            <a:r>
              <a:rPr lang="en" sz="2400" b="1"/>
              <a:t>Chinmay Sawant</a:t>
            </a:r>
            <a:endParaRPr lang="en" sz="2400"/>
          </a:p>
          <a:p>
            <a:endParaRPr lang="en" sz="5300"/>
          </a:p>
        </p:txBody>
      </p:sp>
      <p:sp>
        <p:nvSpPr>
          <p:cNvPr id="242" name="Google Shape;242;p40"/>
          <p:cNvSpPr txBox="1">
            <a:spLocks noGrp="1"/>
          </p:cNvSpPr>
          <p:nvPr>
            <p:ph type="ctrTitle" idx="2"/>
          </p:nvPr>
        </p:nvSpPr>
        <p:spPr>
          <a:xfrm>
            <a:off x="943942" y="2357842"/>
            <a:ext cx="6024400" cy="10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>
                <a:solidFill>
                  <a:srgbClr val="FFFFFF"/>
                </a:solidFill>
              </a:rPr>
              <a:t>Foxconn Admits Employing Under Age Interns - </a:t>
            </a:r>
            <a:r>
              <a:rPr lang="en" sz="4800"/>
              <a:t>BBC</a:t>
            </a:r>
            <a:endParaRPr lang="en-US" sz="4800"/>
          </a:p>
        </p:txBody>
      </p:sp>
      <p:sp>
        <p:nvSpPr>
          <p:cNvPr id="3" name="Google Shape;240;p40">
            <a:extLst>
              <a:ext uri="{FF2B5EF4-FFF2-40B4-BE49-F238E27FC236}">
                <a16:creationId xmlns:a16="http://schemas.microsoft.com/office/drawing/2014/main" id="{B9B73219-D00F-121D-B7C8-15734063E66F}"/>
              </a:ext>
            </a:extLst>
          </p:cNvPr>
          <p:cNvSpPr/>
          <p:nvPr/>
        </p:nvSpPr>
        <p:spPr>
          <a:xfrm>
            <a:off x="7021753" y="544997"/>
            <a:ext cx="2948029" cy="1812207"/>
          </a:xfrm>
          <a:custGeom>
            <a:avLst/>
            <a:gdLst/>
            <a:ahLst/>
            <a:cxnLst/>
            <a:rect l="l" t="t" r="r" b="b"/>
            <a:pathLst>
              <a:path w="45280" h="27833" extrusionOk="0">
                <a:moveTo>
                  <a:pt x="35736" y="6375"/>
                </a:moveTo>
                <a:cubicBezTo>
                  <a:pt x="34549" y="6375"/>
                  <a:pt x="33369" y="6599"/>
                  <a:pt x="32260" y="7031"/>
                </a:cubicBezTo>
                <a:cubicBezTo>
                  <a:pt x="30078" y="4188"/>
                  <a:pt x="26212" y="3245"/>
                  <a:pt x="22964" y="4762"/>
                </a:cubicBezTo>
                <a:cubicBezTo>
                  <a:pt x="21344" y="1624"/>
                  <a:pt x="17793" y="0"/>
                  <a:pt x="14361" y="834"/>
                </a:cubicBezTo>
                <a:cubicBezTo>
                  <a:pt x="10932" y="1668"/>
                  <a:pt x="8517" y="4735"/>
                  <a:pt x="8517" y="8266"/>
                </a:cubicBezTo>
                <a:cubicBezTo>
                  <a:pt x="8517" y="8427"/>
                  <a:pt x="8525" y="8585"/>
                  <a:pt x="8533" y="8742"/>
                </a:cubicBezTo>
                <a:lnTo>
                  <a:pt x="8517" y="8742"/>
                </a:lnTo>
                <a:cubicBezTo>
                  <a:pt x="3633" y="8742"/>
                  <a:pt x="0" y="13252"/>
                  <a:pt x="1042" y="18026"/>
                </a:cubicBezTo>
                <a:cubicBezTo>
                  <a:pt x="1538" y="20287"/>
                  <a:pt x="3028" y="22202"/>
                  <a:pt x="5100" y="23236"/>
                </a:cubicBezTo>
                <a:cubicBezTo>
                  <a:pt x="7176" y="24270"/>
                  <a:pt x="9603" y="24310"/>
                  <a:pt x="11706" y="23342"/>
                </a:cubicBezTo>
                <a:cubicBezTo>
                  <a:pt x="12847" y="25619"/>
                  <a:pt x="15041" y="27180"/>
                  <a:pt x="17565" y="27507"/>
                </a:cubicBezTo>
                <a:cubicBezTo>
                  <a:pt x="20090" y="27833"/>
                  <a:pt x="22610" y="26881"/>
                  <a:pt x="24293" y="24970"/>
                </a:cubicBezTo>
                <a:cubicBezTo>
                  <a:pt x="26370" y="25847"/>
                  <a:pt x="28772" y="25387"/>
                  <a:pt x="30381" y="23806"/>
                </a:cubicBezTo>
                <a:cubicBezTo>
                  <a:pt x="31961" y="24880"/>
                  <a:pt x="33829" y="25454"/>
                  <a:pt x="35740" y="25454"/>
                </a:cubicBezTo>
                <a:cubicBezTo>
                  <a:pt x="41009" y="25454"/>
                  <a:pt x="45280" y="21184"/>
                  <a:pt x="45280" y="15914"/>
                </a:cubicBezTo>
                <a:cubicBezTo>
                  <a:pt x="45280" y="10645"/>
                  <a:pt x="41005" y="6375"/>
                  <a:pt x="35736" y="637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" name="Google Shape;185;p40">
            <a:extLst>
              <a:ext uri="{FF2B5EF4-FFF2-40B4-BE49-F238E27FC236}">
                <a16:creationId xmlns:a16="http://schemas.microsoft.com/office/drawing/2014/main" id="{2E78D560-7F18-665A-909F-CA65D8E6152B}"/>
              </a:ext>
            </a:extLst>
          </p:cNvPr>
          <p:cNvGrpSpPr/>
          <p:nvPr/>
        </p:nvGrpSpPr>
        <p:grpSpPr>
          <a:xfrm>
            <a:off x="7793021" y="1133301"/>
            <a:ext cx="3022050" cy="4667213"/>
            <a:chOff x="4739675" y="1399072"/>
            <a:chExt cx="1774500" cy="2740476"/>
          </a:xfrm>
        </p:grpSpPr>
        <p:sp>
          <p:nvSpPr>
            <p:cNvPr id="7" name="Google Shape;186;p40">
              <a:extLst>
                <a:ext uri="{FF2B5EF4-FFF2-40B4-BE49-F238E27FC236}">
                  <a16:creationId xmlns:a16="http://schemas.microsoft.com/office/drawing/2014/main" id="{137D367D-6E24-A040-CB73-A3B4F17130A2}"/>
                </a:ext>
              </a:extLst>
            </p:cNvPr>
            <p:cNvSpPr/>
            <p:nvPr/>
          </p:nvSpPr>
          <p:spPr>
            <a:xfrm>
              <a:off x="5097503" y="2216803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295" y="30606"/>
                  </a:moveTo>
                  <a:cubicBezTo>
                    <a:pt x="295" y="30798"/>
                    <a:pt x="0" y="30798"/>
                    <a:pt x="0" y="30606"/>
                  </a:cubicBezTo>
                  <a:cubicBezTo>
                    <a:pt x="0" y="30523"/>
                    <a:pt x="67" y="1"/>
                    <a:pt x="146" y="1"/>
                  </a:cubicBezTo>
                  <a:cubicBezTo>
                    <a:pt x="228" y="1"/>
                    <a:pt x="295" y="30523"/>
                    <a:pt x="295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87;p40">
              <a:extLst>
                <a:ext uri="{FF2B5EF4-FFF2-40B4-BE49-F238E27FC236}">
                  <a16:creationId xmlns:a16="http://schemas.microsoft.com/office/drawing/2014/main" id="{D79A46B7-923D-9324-236E-72660D63C416}"/>
                </a:ext>
              </a:extLst>
            </p:cNvPr>
            <p:cNvSpPr/>
            <p:nvPr/>
          </p:nvSpPr>
          <p:spPr>
            <a:xfrm>
              <a:off x="5133838" y="2927900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5" y="30605"/>
                  </a:moveTo>
                  <a:cubicBezTo>
                    <a:pt x="295" y="30802"/>
                    <a:pt x="0" y="30802"/>
                    <a:pt x="0" y="30605"/>
                  </a:cubicBezTo>
                  <a:cubicBezTo>
                    <a:pt x="0" y="30527"/>
                    <a:pt x="63" y="1"/>
                    <a:pt x="146" y="1"/>
                  </a:cubicBezTo>
                  <a:cubicBezTo>
                    <a:pt x="228" y="1"/>
                    <a:pt x="295" y="30527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88;p40">
              <a:extLst>
                <a:ext uri="{FF2B5EF4-FFF2-40B4-BE49-F238E27FC236}">
                  <a16:creationId xmlns:a16="http://schemas.microsoft.com/office/drawing/2014/main" id="{9ADD93C2-ABC9-E5A3-1329-46CFA915317E}"/>
                </a:ext>
              </a:extLst>
            </p:cNvPr>
            <p:cNvSpPr/>
            <p:nvPr/>
          </p:nvSpPr>
          <p:spPr>
            <a:xfrm>
              <a:off x="5190901" y="2144757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7"/>
                    <a:pt x="64" y="1"/>
                    <a:pt x="146" y="1"/>
                  </a:cubicBezTo>
                  <a:cubicBezTo>
                    <a:pt x="229" y="1"/>
                    <a:pt x="296" y="30527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89;p40">
              <a:extLst>
                <a:ext uri="{FF2B5EF4-FFF2-40B4-BE49-F238E27FC236}">
                  <a16:creationId xmlns:a16="http://schemas.microsoft.com/office/drawing/2014/main" id="{6C328922-4533-418E-2A45-A387540F8F5B}"/>
                </a:ext>
              </a:extLst>
            </p:cNvPr>
            <p:cNvSpPr/>
            <p:nvPr/>
          </p:nvSpPr>
          <p:spPr>
            <a:xfrm>
              <a:off x="5151881" y="1886133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5" y="30605"/>
                  </a:moveTo>
                  <a:cubicBezTo>
                    <a:pt x="295" y="30802"/>
                    <a:pt x="0" y="30802"/>
                    <a:pt x="0" y="30605"/>
                  </a:cubicBezTo>
                  <a:cubicBezTo>
                    <a:pt x="0" y="30523"/>
                    <a:pt x="63" y="0"/>
                    <a:pt x="146" y="0"/>
                  </a:cubicBezTo>
                  <a:cubicBezTo>
                    <a:pt x="228" y="0"/>
                    <a:pt x="295" y="30523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90;p40">
              <a:extLst>
                <a:ext uri="{FF2B5EF4-FFF2-40B4-BE49-F238E27FC236}">
                  <a16:creationId xmlns:a16="http://schemas.microsoft.com/office/drawing/2014/main" id="{1DAC65EC-6034-5572-6C96-05F018F5C7F6}"/>
                </a:ext>
              </a:extLst>
            </p:cNvPr>
            <p:cNvSpPr/>
            <p:nvPr/>
          </p:nvSpPr>
          <p:spPr>
            <a:xfrm>
              <a:off x="4855673" y="2447956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6"/>
                    <a:pt x="68" y="0"/>
                    <a:pt x="150" y="0"/>
                  </a:cubicBezTo>
                  <a:cubicBezTo>
                    <a:pt x="229" y="0"/>
                    <a:pt x="296" y="30526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91;p40">
              <a:extLst>
                <a:ext uri="{FF2B5EF4-FFF2-40B4-BE49-F238E27FC236}">
                  <a16:creationId xmlns:a16="http://schemas.microsoft.com/office/drawing/2014/main" id="{8070DE31-AF0A-5FC8-3DFC-7A6C8BC4144F}"/>
                </a:ext>
              </a:extLst>
            </p:cNvPr>
            <p:cNvSpPr/>
            <p:nvPr/>
          </p:nvSpPr>
          <p:spPr>
            <a:xfrm>
              <a:off x="4821429" y="3141105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296" y="30606"/>
                  </a:moveTo>
                  <a:cubicBezTo>
                    <a:pt x="296" y="30802"/>
                    <a:pt x="1" y="30802"/>
                    <a:pt x="1" y="30606"/>
                  </a:cubicBezTo>
                  <a:cubicBezTo>
                    <a:pt x="1" y="30527"/>
                    <a:pt x="68" y="1"/>
                    <a:pt x="146" y="1"/>
                  </a:cubicBezTo>
                  <a:cubicBezTo>
                    <a:pt x="229" y="1"/>
                    <a:pt x="296" y="30523"/>
                    <a:pt x="296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92;p40">
              <a:extLst>
                <a:ext uri="{FF2B5EF4-FFF2-40B4-BE49-F238E27FC236}">
                  <a16:creationId xmlns:a16="http://schemas.microsoft.com/office/drawing/2014/main" id="{EC64625D-EB1E-6BED-85FA-38A470B16BBA}"/>
                </a:ext>
              </a:extLst>
            </p:cNvPr>
            <p:cNvSpPr/>
            <p:nvPr/>
          </p:nvSpPr>
          <p:spPr>
            <a:xfrm>
              <a:off x="4770142" y="2447956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5" y="30605"/>
                  </a:moveTo>
                  <a:cubicBezTo>
                    <a:pt x="295" y="30802"/>
                    <a:pt x="0" y="30802"/>
                    <a:pt x="0" y="30605"/>
                  </a:cubicBezTo>
                  <a:cubicBezTo>
                    <a:pt x="0" y="30526"/>
                    <a:pt x="67" y="0"/>
                    <a:pt x="146" y="0"/>
                  </a:cubicBezTo>
                  <a:cubicBezTo>
                    <a:pt x="228" y="0"/>
                    <a:pt x="295" y="30526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93;p40">
              <a:extLst>
                <a:ext uri="{FF2B5EF4-FFF2-40B4-BE49-F238E27FC236}">
                  <a16:creationId xmlns:a16="http://schemas.microsoft.com/office/drawing/2014/main" id="{F1C26C95-8B00-9AE1-E031-DAB8F311E99B}"/>
                </a:ext>
              </a:extLst>
            </p:cNvPr>
            <p:cNvSpPr/>
            <p:nvPr/>
          </p:nvSpPr>
          <p:spPr>
            <a:xfrm>
              <a:off x="4744357" y="1500337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5" y="30605"/>
                  </a:moveTo>
                  <a:cubicBezTo>
                    <a:pt x="295" y="30802"/>
                    <a:pt x="0" y="30802"/>
                    <a:pt x="0" y="30605"/>
                  </a:cubicBezTo>
                  <a:cubicBezTo>
                    <a:pt x="0" y="30523"/>
                    <a:pt x="63" y="0"/>
                    <a:pt x="146" y="0"/>
                  </a:cubicBezTo>
                  <a:cubicBezTo>
                    <a:pt x="228" y="0"/>
                    <a:pt x="295" y="30523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94;p40">
              <a:extLst>
                <a:ext uri="{FF2B5EF4-FFF2-40B4-BE49-F238E27FC236}">
                  <a16:creationId xmlns:a16="http://schemas.microsoft.com/office/drawing/2014/main" id="{36B4ABB3-E7ED-7181-9AF5-A333037AFACB}"/>
                </a:ext>
              </a:extLst>
            </p:cNvPr>
            <p:cNvSpPr/>
            <p:nvPr/>
          </p:nvSpPr>
          <p:spPr>
            <a:xfrm>
              <a:off x="4886608" y="1399072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6"/>
                    <a:pt x="64" y="0"/>
                    <a:pt x="146" y="0"/>
                  </a:cubicBezTo>
                  <a:cubicBezTo>
                    <a:pt x="229" y="0"/>
                    <a:pt x="296" y="30526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95;p40">
              <a:extLst>
                <a:ext uri="{FF2B5EF4-FFF2-40B4-BE49-F238E27FC236}">
                  <a16:creationId xmlns:a16="http://schemas.microsoft.com/office/drawing/2014/main" id="{EAA14378-C98E-0712-F136-D0E78C431B32}"/>
                </a:ext>
              </a:extLst>
            </p:cNvPr>
            <p:cNvSpPr/>
            <p:nvPr/>
          </p:nvSpPr>
          <p:spPr>
            <a:xfrm>
              <a:off x="4739675" y="2578314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3"/>
                    <a:pt x="68" y="0"/>
                    <a:pt x="150" y="0"/>
                  </a:cubicBezTo>
                  <a:cubicBezTo>
                    <a:pt x="233" y="0"/>
                    <a:pt x="296" y="30523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96;p40">
              <a:extLst>
                <a:ext uri="{FF2B5EF4-FFF2-40B4-BE49-F238E27FC236}">
                  <a16:creationId xmlns:a16="http://schemas.microsoft.com/office/drawing/2014/main" id="{1FF2B5CA-69DD-7463-1D21-85B247EC1BDD}"/>
                </a:ext>
              </a:extLst>
            </p:cNvPr>
            <p:cNvSpPr/>
            <p:nvPr/>
          </p:nvSpPr>
          <p:spPr>
            <a:xfrm>
              <a:off x="4795895" y="2122188"/>
              <a:ext cx="9240" cy="961360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296" y="30605"/>
                  </a:moveTo>
                  <a:cubicBezTo>
                    <a:pt x="296" y="30798"/>
                    <a:pt x="1" y="30798"/>
                    <a:pt x="1" y="30605"/>
                  </a:cubicBezTo>
                  <a:cubicBezTo>
                    <a:pt x="1" y="30522"/>
                    <a:pt x="68" y="0"/>
                    <a:pt x="150" y="0"/>
                  </a:cubicBezTo>
                  <a:cubicBezTo>
                    <a:pt x="229" y="0"/>
                    <a:pt x="296" y="30522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97;p40">
              <a:extLst>
                <a:ext uri="{FF2B5EF4-FFF2-40B4-BE49-F238E27FC236}">
                  <a16:creationId xmlns:a16="http://schemas.microsoft.com/office/drawing/2014/main" id="{ACE8225F-0012-AA3E-458C-F5F73B700A61}"/>
                </a:ext>
              </a:extLst>
            </p:cNvPr>
            <p:cNvSpPr/>
            <p:nvPr/>
          </p:nvSpPr>
          <p:spPr>
            <a:xfrm>
              <a:off x="4923443" y="2181217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5" y="30605"/>
                  </a:moveTo>
                  <a:cubicBezTo>
                    <a:pt x="295" y="30802"/>
                    <a:pt x="0" y="30802"/>
                    <a:pt x="0" y="30605"/>
                  </a:cubicBezTo>
                  <a:cubicBezTo>
                    <a:pt x="0" y="30527"/>
                    <a:pt x="63" y="1"/>
                    <a:pt x="146" y="1"/>
                  </a:cubicBezTo>
                  <a:cubicBezTo>
                    <a:pt x="229" y="1"/>
                    <a:pt x="295" y="30523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98;p40">
              <a:extLst>
                <a:ext uri="{FF2B5EF4-FFF2-40B4-BE49-F238E27FC236}">
                  <a16:creationId xmlns:a16="http://schemas.microsoft.com/office/drawing/2014/main" id="{7235557B-7AE1-D9A3-40E7-65460CE19D4E}"/>
                </a:ext>
              </a:extLst>
            </p:cNvPr>
            <p:cNvSpPr/>
            <p:nvPr/>
          </p:nvSpPr>
          <p:spPr>
            <a:xfrm>
              <a:off x="4894100" y="2715414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296" y="30606"/>
                  </a:moveTo>
                  <a:cubicBezTo>
                    <a:pt x="296" y="30798"/>
                    <a:pt x="1" y="30798"/>
                    <a:pt x="1" y="30606"/>
                  </a:cubicBezTo>
                  <a:cubicBezTo>
                    <a:pt x="1" y="30523"/>
                    <a:pt x="68" y="1"/>
                    <a:pt x="150" y="1"/>
                  </a:cubicBezTo>
                  <a:cubicBezTo>
                    <a:pt x="233" y="1"/>
                    <a:pt x="296" y="30523"/>
                    <a:pt x="296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99;p40">
              <a:extLst>
                <a:ext uri="{FF2B5EF4-FFF2-40B4-BE49-F238E27FC236}">
                  <a16:creationId xmlns:a16="http://schemas.microsoft.com/office/drawing/2014/main" id="{E5DCE17B-1161-D588-6ACE-A5D4E3C475DB}"/>
                </a:ext>
              </a:extLst>
            </p:cNvPr>
            <p:cNvSpPr/>
            <p:nvPr/>
          </p:nvSpPr>
          <p:spPr>
            <a:xfrm>
              <a:off x="5307149" y="1798479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296" y="30606"/>
                  </a:moveTo>
                  <a:cubicBezTo>
                    <a:pt x="296" y="30802"/>
                    <a:pt x="1" y="30802"/>
                    <a:pt x="1" y="30606"/>
                  </a:cubicBezTo>
                  <a:cubicBezTo>
                    <a:pt x="1" y="30523"/>
                    <a:pt x="68" y="1"/>
                    <a:pt x="150" y="1"/>
                  </a:cubicBezTo>
                  <a:cubicBezTo>
                    <a:pt x="229" y="1"/>
                    <a:pt x="296" y="30523"/>
                    <a:pt x="296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0;p40">
              <a:extLst>
                <a:ext uri="{FF2B5EF4-FFF2-40B4-BE49-F238E27FC236}">
                  <a16:creationId xmlns:a16="http://schemas.microsoft.com/office/drawing/2014/main" id="{A888A48A-2A97-25A7-1B17-F2A53CCEACA4}"/>
                </a:ext>
              </a:extLst>
            </p:cNvPr>
            <p:cNvSpPr/>
            <p:nvPr/>
          </p:nvSpPr>
          <p:spPr>
            <a:xfrm>
              <a:off x="5071594" y="3178064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3"/>
                    <a:pt x="64" y="0"/>
                    <a:pt x="146" y="0"/>
                  </a:cubicBezTo>
                  <a:cubicBezTo>
                    <a:pt x="229" y="0"/>
                    <a:pt x="296" y="30523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;p40">
              <a:extLst>
                <a:ext uri="{FF2B5EF4-FFF2-40B4-BE49-F238E27FC236}">
                  <a16:creationId xmlns:a16="http://schemas.microsoft.com/office/drawing/2014/main" id="{E0446697-C7CC-0230-1AB5-88794298640F}"/>
                </a:ext>
              </a:extLst>
            </p:cNvPr>
            <p:cNvSpPr/>
            <p:nvPr/>
          </p:nvSpPr>
          <p:spPr>
            <a:xfrm>
              <a:off x="5009381" y="2519878"/>
              <a:ext cx="9208" cy="961391"/>
            </a:xfrm>
            <a:custGeom>
              <a:avLst/>
              <a:gdLst/>
              <a:ahLst/>
              <a:cxnLst/>
              <a:rect l="l" t="t" r="r" b="b"/>
              <a:pathLst>
                <a:path w="295" h="30799" extrusionOk="0">
                  <a:moveTo>
                    <a:pt x="295" y="30605"/>
                  </a:moveTo>
                  <a:cubicBezTo>
                    <a:pt x="295" y="30798"/>
                    <a:pt x="0" y="30798"/>
                    <a:pt x="0" y="30605"/>
                  </a:cubicBezTo>
                  <a:cubicBezTo>
                    <a:pt x="0" y="30523"/>
                    <a:pt x="67" y="1"/>
                    <a:pt x="146" y="1"/>
                  </a:cubicBezTo>
                  <a:cubicBezTo>
                    <a:pt x="228" y="1"/>
                    <a:pt x="295" y="30523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2;p40">
              <a:extLst>
                <a:ext uri="{FF2B5EF4-FFF2-40B4-BE49-F238E27FC236}">
                  <a16:creationId xmlns:a16="http://schemas.microsoft.com/office/drawing/2014/main" id="{0CE8F0B8-7204-9B35-69AD-885C0C35A14C}"/>
                </a:ext>
              </a:extLst>
            </p:cNvPr>
            <p:cNvSpPr/>
            <p:nvPr/>
          </p:nvSpPr>
          <p:spPr>
            <a:xfrm>
              <a:off x="4964180" y="2927900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7"/>
                    <a:pt x="64" y="1"/>
                    <a:pt x="146" y="1"/>
                  </a:cubicBezTo>
                  <a:cubicBezTo>
                    <a:pt x="229" y="1"/>
                    <a:pt x="296" y="30527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3;p40">
              <a:extLst>
                <a:ext uri="{FF2B5EF4-FFF2-40B4-BE49-F238E27FC236}">
                  <a16:creationId xmlns:a16="http://schemas.microsoft.com/office/drawing/2014/main" id="{461AF795-C4FF-28B9-3434-536427A2E74A}"/>
                </a:ext>
              </a:extLst>
            </p:cNvPr>
            <p:cNvSpPr/>
            <p:nvPr/>
          </p:nvSpPr>
          <p:spPr>
            <a:xfrm>
              <a:off x="4973264" y="1736859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296" y="30602"/>
                  </a:moveTo>
                  <a:cubicBezTo>
                    <a:pt x="296" y="30798"/>
                    <a:pt x="1" y="30798"/>
                    <a:pt x="1" y="30602"/>
                  </a:cubicBezTo>
                  <a:cubicBezTo>
                    <a:pt x="1" y="30523"/>
                    <a:pt x="68" y="1"/>
                    <a:pt x="150" y="1"/>
                  </a:cubicBezTo>
                  <a:cubicBezTo>
                    <a:pt x="229" y="1"/>
                    <a:pt x="296" y="30523"/>
                    <a:pt x="296" y="306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04;p40">
              <a:extLst>
                <a:ext uri="{FF2B5EF4-FFF2-40B4-BE49-F238E27FC236}">
                  <a16:creationId xmlns:a16="http://schemas.microsoft.com/office/drawing/2014/main" id="{5DDBE115-6D2F-A6CB-6BAC-7EC381116F00}"/>
                </a:ext>
              </a:extLst>
            </p:cNvPr>
            <p:cNvSpPr/>
            <p:nvPr/>
          </p:nvSpPr>
          <p:spPr>
            <a:xfrm>
              <a:off x="5249088" y="1900992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296" y="30605"/>
                  </a:moveTo>
                  <a:cubicBezTo>
                    <a:pt x="296" y="30802"/>
                    <a:pt x="1" y="30802"/>
                    <a:pt x="1" y="30605"/>
                  </a:cubicBezTo>
                  <a:cubicBezTo>
                    <a:pt x="1" y="30522"/>
                    <a:pt x="68" y="0"/>
                    <a:pt x="146" y="0"/>
                  </a:cubicBezTo>
                  <a:cubicBezTo>
                    <a:pt x="229" y="0"/>
                    <a:pt x="296" y="30526"/>
                    <a:pt x="296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05;p40">
              <a:extLst>
                <a:ext uri="{FF2B5EF4-FFF2-40B4-BE49-F238E27FC236}">
                  <a16:creationId xmlns:a16="http://schemas.microsoft.com/office/drawing/2014/main" id="{3F7D8985-647E-C115-61F6-263204F4D6F0}"/>
                </a:ext>
              </a:extLst>
            </p:cNvPr>
            <p:cNvSpPr/>
            <p:nvPr/>
          </p:nvSpPr>
          <p:spPr>
            <a:xfrm>
              <a:off x="5045341" y="2122188"/>
              <a:ext cx="9240" cy="961360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295" y="30605"/>
                  </a:moveTo>
                  <a:cubicBezTo>
                    <a:pt x="295" y="30798"/>
                    <a:pt x="0" y="30798"/>
                    <a:pt x="0" y="30605"/>
                  </a:cubicBezTo>
                  <a:cubicBezTo>
                    <a:pt x="0" y="30522"/>
                    <a:pt x="67" y="0"/>
                    <a:pt x="150" y="0"/>
                  </a:cubicBezTo>
                  <a:cubicBezTo>
                    <a:pt x="232" y="0"/>
                    <a:pt x="295" y="30522"/>
                    <a:pt x="295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206;p40">
              <a:extLst>
                <a:ext uri="{FF2B5EF4-FFF2-40B4-BE49-F238E27FC236}">
                  <a16:creationId xmlns:a16="http://schemas.microsoft.com/office/drawing/2014/main" id="{CCBD32ED-CBFE-3F72-0DF1-81B334E792AB}"/>
                </a:ext>
              </a:extLst>
            </p:cNvPr>
            <p:cNvSpPr/>
            <p:nvPr/>
          </p:nvSpPr>
          <p:spPr>
            <a:xfrm>
              <a:off x="6147232" y="2216803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1" y="30606"/>
                  </a:moveTo>
                  <a:cubicBezTo>
                    <a:pt x="1" y="30798"/>
                    <a:pt x="296" y="30798"/>
                    <a:pt x="296" y="30606"/>
                  </a:cubicBezTo>
                  <a:cubicBezTo>
                    <a:pt x="296" y="30523"/>
                    <a:pt x="229" y="1"/>
                    <a:pt x="146" y="1"/>
                  </a:cubicBezTo>
                  <a:cubicBezTo>
                    <a:pt x="68" y="1"/>
                    <a:pt x="1" y="30523"/>
                    <a:pt x="1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207;p40">
              <a:extLst>
                <a:ext uri="{FF2B5EF4-FFF2-40B4-BE49-F238E27FC236}">
                  <a16:creationId xmlns:a16="http://schemas.microsoft.com/office/drawing/2014/main" id="{61C846C6-9E90-41D8-C8B0-1749E0714104}"/>
                </a:ext>
              </a:extLst>
            </p:cNvPr>
            <p:cNvSpPr/>
            <p:nvPr/>
          </p:nvSpPr>
          <p:spPr>
            <a:xfrm>
              <a:off x="6110928" y="2927900"/>
              <a:ext cx="9208" cy="961484"/>
            </a:xfrm>
            <a:custGeom>
              <a:avLst/>
              <a:gdLst/>
              <a:ahLst/>
              <a:cxnLst/>
              <a:rect l="l" t="t" r="r" b="b"/>
              <a:pathLst>
                <a:path w="295" h="30802" extrusionOk="0">
                  <a:moveTo>
                    <a:pt x="0" y="30605"/>
                  </a:moveTo>
                  <a:cubicBezTo>
                    <a:pt x="0" y="30802"/>
                    <a:pt x="295" y="30802"/>
                    <a:pt x="295" y="30605"/>
                  </a:cubicBezTo>
                  <a:cubicBezTo>
                    <a:pt x="295" y="30527"/>
                    <a:pt x="228" y="1"/>
                    <a:pt x="146" y="1"/>
                  </a:cubicBezTo>
                  <a:cubicBezTo>
                    <a:pt x="63" y="1"/>
                    <a:pt x="0" y="30527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08;p40">
              <a:extLst>
                <a:ext uri="{FF2B5EF4-FFF2-40B4-BE49-F238E27FC236}">
                  <a16:creationId xmlns:a16="http://schemas.microsoft.com/office/drawing/2014/main" id="{1010C3E6-3A7B-F7BD-777E-BBC1EFA23553}"/>
                </a:ext>
              </a:extLst>
            </p:cNvPr>
            <p:cNvSpPr/>
            <p:nvPr/>
          </p:nvSpPr>
          <p:spPr>
            <a:xfrm>
              <a:off x="6053709" y="2144757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1" y="30605"/>
                  </a:moveTo>
                  <a:cubicBezTo>
                    <a:pt x="1" y="30802"/>
                    <a:pt x="296" y="30802"/>
                    <a:pt x="296" y="30605"/>
                  </a:cubicBezTo>
                  <a:cubicBezTo>
                    <a:pt x="296" y="30527"/>
                    <a:pt x="233" y="1"/>
                    <a:pt x="150" y="1"/>
                  </a:cubicBezTo>
                  <a:cubicBezTo>
                    <a:pt x="67" y="1"/>
                    <a:pt x="1" y="30527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09;p40">
              <a:extLst>
                <a:ext uri="{FF2B5EF4-FFF2-40B4-BE49-F238E27FC236}">
                  <a16:creationId xmlns:a16="http://schemas.microsoft.com/office/drawing/2014/main" id="{E39A9197-7A74-172F-299F-45838C94647C}"/>
                </a:ext>
              </a:extLst>
            </p:cNvPr>
            <p:cNvSpPr/>
            <p:nvPr/>
          </p:nvSpPr>
          <p:spPr>
            <a:xfrm>
              <a:off x="5470165" y="1675434"/>
              <a:ext cx="9240" cy="554441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1" y="30605"/>
                  </a:moveTo>
                  <a:cubicBezTo>
                    <a:pt x="1" y="30798"/>
                    <a:pt x="296" y="30798"/>
                    <a:pt x="296" y="30605"/>
                  </a:cubicBezTo>
                  <a:cubicBezTo>
                    <a:pt x="296" y="30522"/>
                    <a:pt x="233" y="0"/>
                    <a:pt x="150" y="0"/>
                  </a:cubicBezTo>
                  <a:cubicBezTo>
                    <a:pt x="68" y="0"/>
                    <a:pt x="1" y="30522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10;p40">
              <a:extLst>
                <a:ext uri="{FF2B5EF4-FFF2-40B4-BE49-F238E27FC236}">
                  <a16:creationId xmlns:a16="http://schemas.microsoft.com/office/drawing/2014/main" id="{9EA75F40-505D-BFB9-80F3-ADFD001AB768}"/>
                </a:ext>
              </a:extLst>
            </p:cNvPr>
            <p:cNvSpPr/>
            <p:nvPr/>
          </p:nvSpPr>
          <p:spPr>
            <a:xfrm>
              <a:off x="5388661" y="1675434"/>
              <a:ext cx="9240" cy="554441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1" y="30605"/>
                  </a:moveTo>
                  <a:cubicBezTo>
                    <a:pt x="1" y="30798"/>
                    <a:pt x="296" y="30798"/>
                    <a:pt x="296" y="30605"/>
                  </a:cubicBezTo>
                  <a:cubicBezTo>
                    <a:pt x="296" y="30522"/>
                    <a:pt x="233" y="0"/>
                    <a:pt x="150" y="0"/>
                  </a:cubicBezTo>
                  <a:cubicBezTo>
                    <a:pt x="68" y="0"/>
                    <a:pt x="1" y="30522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11;p40">
              <a:extLst>
                <a:ext uri="{FF2B5EF4-FFF2-40B4-BE49-F238E27FC236}">
                  <a16:creationId xmlns:a16="http://schemas.microsoft.com/office/drawing/2014/main" id="{C846D10C-BC39-74B2-995F-65AB4FFA0134}"/>
                </a:ext>
              </a:extLst>
            </p:cNvPr>
            <p:cNvSpPr/>
            <p:nvPr/>
          </p:nvSpPr>
          <p:spPr>
            <a:xfrm>
              <a:off x="6092854" y="1886133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6" y="30802"/>
                    <a:pt x="296" y="30605"/>
                  </a:cubicBezTo>
                  <a:cubicBezTo>
                    <a:pt x="296" y="30523"/>
                    <a:pt x="229" y="0"/>
                    <a:pt x="146" y="0"/>
                  </a:cubicBezTo>
                  <a:cubicBezTo>
                    <a:pt x="64" y="0"/>
                    <a:pt x="1" y="30523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12;p40">
              <a:extLst>
                <a:ext uri="{FF2B5EF4-FFF2-40B4-BE49-F238E27FC236}">
                  <a16:creationId xmlns:a16="http://schemas.microsoft.com/office/drawing/2014/main" id="{8FBFFB7E-1DD2-89F3-9558-EEDB1A9421FC}"/>
                </a:ext>
              </a:extLst>
            </p:cNvPr>
            <p:cNvSpPr/>
            <p:nvPr/>
          </p:nvSpPr>
          <p:spPr>
            <a:xfrm>
              <a:off x="6388937" y="2447956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5" y="30802"/>
                    <a:pt x="295" y="30605"/>
                  </a:cubicBezTo>
                  <a:cubicBezTo>
                    <a:pt x="295" y="30526"/>
                    <a:pt x="229" y="0"/>
                    <a:pt x="150" y="0"/>
                  </a:cubicBezTo>
                  <a:cubicBezTo>
                    <a:pt x="67" y="0"/>
                    <a:pt x="1" y="30526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13;p40">
              <a:extLst>
                <a:ext uri="{FF2B5EF4-FFF2-40B4-BE49-F238E27FC236}">
                  <a16:creationId xmlns:a16="http://schemas.microsoft.com/office/drawing/2014/main" id="{2D371659-79DF-FE08-C424-6F768BA521FA}"/>
                </a:ext>
              </a:extLst>
            </p:cNvPr>
            <p:cNvSpPr/>
            <p:nvPr/>
          </p:nvSpPr>
          <p:spPr>
            <a:xfrm>
              <a:off x="6423181" y="3141105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1" y="30606"/>
                  </a:moveTo>
                  <a:cubicBezTo>
                    <a:pt x="1" y="30802"/>
                    <a:pt x="296" y="30802"/>
                    <a:pt x="296" y="30606"/>
                  </a:cubicBezTo>
                  <a:cubicBezTo>
                    <a:pt x="296" y="30527"/>
                    <a:pt x="233" y="1"/>
                    <a:pt x="150" y="1"/>
                  </a:cubicBezTo>
                  <a:cubicBezTo>
                    <a:pt x="68" y="1"/>
                    <a:pt x="1" y="30523"/>
                    <a:pt x="1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14;p40">
              <a:extLst>
                <a:ext uri="{FF2B5EF4-FFF2-40B4-BE49-F238E27FC236}">
                  <a16:creationId xmlns:a16="http://schemas.microsoft.com/office/drawing/2014/main" id="{75CACA1C-FA77-4A2E-55A7-97F1EAEEB5FD}"/>
                </a:ext>
              </a:extLst>
            </p:cNvPr>
            <p:cNvSpPr/>
            <p:nvPr/>
          </p:nvSpPr>
          <p:spPr>
            <a:xfrm>
              <a:off x="6474500" y="2447956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0" y="30605"/>
                  </a:moveTo>
                  <a:cubicBezTo>
                    <a:pt x="0" y="30802"/>
                    <a:pt x="295" y="30802"/>
                    <a:pt x="295" y="30605"/>
                  </a:cubicBezTo>
                  <a:cubicBezTo>
                    <a:pt x="295" y="30526"/>
                    <a:pt x="232" y="0"/>
                    <a:pt x="150" y="0"/>
                  </a:cubicBezTo>
                  <a:cubicBezTo>
                    <a:pt x="67" y="0"/>
                    <a:pt x="0" y="30526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15;p40">
              <a:extLst>
                <a:ext uri="{FF2B5EF4-FFF2-40B4-BE49-F238E27FC236}">
                  <a16:creationId xmlns:a16="http://schemas.microsoft.com/office/drawing/2014/main" id="{2CC5D90D-2A23-57B2-7CE8-02359E71C214}"/>
                </a:ext>
              </a:extLst>
            </p:cNvPr>
            <p:cNvSpPr/>
            <p:nvPr/>
          </p:nvSpPr>
          <p:spPr>
            <a:xfrm>
              <a:off x="6500363" y="1857287"/>
              <a:ext cx="9258" cy="604566"/>
            </a:xfrm>
            <a:custGeom>
              <a:avLst/>
              <a:gdLst/>
              <a:ahLst/>
              <a:cxnLst/>
              <a:rect l="l" t="t" r="r" b="b"/>
              <a:pathLst>
                <a:path w="295" h="30802" extrusionOk="0">
                  <a:moveTo>
                    <a:pt x="0" y="30605"/>
                  </a:moveTo>
                  <a:cubicBezTo>
                    <a:pt x="0" y="30802"/>
                    <a:pt x="295" y="30802"/>
                    <a:pt x="295" y="30605"/>
                  </a:cubicBezTo>
                  <a:cubicBezTo>
                    <a:pt x="295" y="30523"/>
                    <a:pt x="228" y="0"/>
                    <a:pt x="146" y="0"/>
                  </a:cubicBezTo>
                  <a:cubicBezTo>
                    <a:pt x="63" y="0"/>
                    <a:pt x="0" y="30523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16;p40">
              <a:extLst>
                <a:ext uri="{FF2B5EF4-FFF2-40B4-BE49-F238E27FC236}">
                  <a16:creationId xmlns:a16="http://schemas.microsoft.com/office/drawing/2014/main" id="{B9B3BA3F-7EEE-AC74-B27B-AB0037A2F296}"/>
                </a:ext>
              </a:extLst>
            </p:cNvPr>
            <p:cNvSpPr/>
            <p:nvPr/>
          </p:nvSpPr>
          <p:spPr>
            <a:xfrm>
              <a:off x="6358107" y="1857289"/>
              <a:ext cx="9258" cy="503305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5" y="30802"/>
                    <a:pt x="295" y="30605"/>
                  </a:cubicBezTo>
                  <a:cubicBezTo>
                    <a:pt x="295" y="30526"/>
                    <a:pt x="229" y="0"/>
                    <a:pt x="146" y="0"/>
                  </a:cubicBezTo>
                  <a:cubicBezTo>
                    <a:pt x="63" y="0"/>
                    <a:pt x="1" y="30526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17;p40">
              <a:extLst>
                <a:ext uri="{FF2B5EF4-FFF2-40B4-BE49-F238E27FC236}">
                  <a16:creationId xmlns:a16="http://schemas.microsoft.com/office/drawing/2014/main" id="{8ABF55E6-FD4D-BC56-D13F-FE88DA877ECD}"/>
                </a:ext>
              </a:extLst>
            </p:cNvPr>
            <p:cNvSpPr/>
            <p:nvPr/>
          </p:nvSpPr>
          <p:spPr>
            <a:xfrm>
              <a:off x="6504935" y="2578314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5" y="30802"/>
                    <a:pt x="295" y="30605"/>
                  </a:cubicBezTo>
                  <a:cubicBezTo>
                    <a:pt x="295" y="30523"/>
                    <a:pt x="229" y="0"/>
                    <a:pt x="146" y="0"/>
                  </a:cubicBezTo>
                  <a:cubicBezTo>
                    <a:pt x="63" y="0"/>
                    <a:pt x="1" y="30523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18;p40">
              <a:extLst>
                <a:ext uri="{FF2B5EF4-FFF2-40B4-BE49-F238E27FC236}">
                  <a16:creationId xmlns:a16="http://schemas.microsoft.com/office/drawing/2014/main" id="{99245384-90B6-4A44-3DC4-EF0C76DAFDE3}"/>
                </a:ext>
              </a:extLst>
            </p:cNvPr>
            <p:cNvSpPr/>
            <p:nvPr/>
          </p:nvSpPr>
          <p:spPr>
            <a:xfrm>
              <a:off x="6448715" y="2122188"/>
              <a:ext cx="9240" cy="961360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1" y="30605"/>
                  </a:moveTo>
                  <a:cubicBezTo>
                    <a:pt x="1" y="30798"/>
                    <a:pt x="295" y="30798"/>
                    <a:pt x="295" y="30605"/>
                  </a:cubicBezTo>
                  <a:cubicBezTo>
                    <a:pt x="295" y="30522"/>
                    <a:pt x="229" y="0"/>
                    <a:pt x="150" y="0"/>
                  </a:cubicBezTo>
                  <a:cubicBezTo>
                    <a:pt x="67" y="0"/>
                    <a:pt x="1" y="30522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19;p40">
              <a:extLst>
                <a:ext uri="{FF2B5EF4-FFF2-40B4-BE49-F238E27FC236}">
                  <a16:creationId xmlns:a16="http://schemas.microsoft.com/office/drawing/2014/main" id="{E9FCB90A-7613-1691-C447-BDBAFDF28666}"/>
                </a:ext>
              </a:extLst>
            </p:cNvPr>
            <p:cNvSpPr/>
            <p:nvPr/>
          </p:nvSpPr>
          <p:spPr>
            <a:xfrm>
              <a:off x="6321167" y="2181217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6" y="30802"/>
                    <a:pt x="296" y="30605"/>
                  </a:cubicBezTo>
                  <a:cubicBezTo>
                    <a:pt x="296" y="30527"/>
                    <a:pt x="233" y="1"/>
                    <a:pt x="150" y="1"/>
                  </a:cubicBezTo>
                  <a:cubicBezTo>
                    <a:pt x="68" y="1"/>
                    <a:pt x="1" y="30523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20;p40">
              <a:extLst>
                <a:ext uri="{FF2B5EF4-FFF2-40B4-BE49-F238E27FC236}">
                  <a16:creationId xmlns:a16="http://schemas.microsoft.com/office/drawing/2014/main" id="{14A5EED1-BD67-4C46-0A37-5B5F1B1AE486}"/>
                </a:ext>
              </a:extLst>
            </p:cNvPr>
            <p:cNvSpPr/>
            <p:nvPr/>
          </p:nvSpPr>
          <p:spPr>
            <a:xfrm>
              <a:off x="6350510" y="2715414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1" y="30606"/>
                  </a:moveTo>
                  <a:cubicBezTo>
                    <a:pt x="1" y="30798"/>
                    <a:pt x="296" y="30798"/>
                    <a:pt x="296" y="30606"/>
                  </a:cubicBezTo>
                  <a:cubicBezTo>
                    <a:pt x="296" y="30523"/>
                    <a:pt x="229" y="1"/>
                    <a:pt x="150" y="1"/>
                  </a:cubicBezTo>
                  <a:cubicBezTo>
                    <a:pt x="68" y="1"/>
                    <a:pt x="1" y="30523"/>
                    <a:pt x="1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21;p40">
              <a:extLst>
                <a:ext uri="{FF2B5EF4-FFF2-40B4-BE49-F238E27FC236}">
                  <a16:creationId xmlns:a16="http://schemas.microsoft.com/office/drawing/2014/main" id="{4392321E-2D75-ED87-B264-700FAC54734B}"/>
                </a:ext>
              </a:extLst>
            </p:cNvPr>
            <p:cNvSpPr/>
            <p:nvPr/>
          </p:nvSpPr>
          <p:spPr>
            <a:xfrm>
              <a:off x="5937461" y="1798479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1" y="30606"/>
                  </a:moveTo>
                  <a:cubicBezTo>
                    <a:pt x="1" y="30802"/>
                    <a:pt x="296" y="30802"/>
                    <a:pt x="296" y="30606"/>
                  </a:cubicBezTo>
                  <a:cubicBezTo>
                    <a:pt x="296" y="30523"/>
                    <a:pt x="229" y="1"/>
                    <a:pt x="150" y="1"/>
                  </a:cubicBezTo>
                  <a:cubicBezTo>
                    <a:pt x="68" y="1"/>
                    <a:pt x="1" y="30523"/>
                    <a:pt x="1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22;p40">
              <a:extLst>
                <a:ext uri="{FF2B5EF4-FFF2-40B4-BE49-F238E27FC236}">
                  <a16:creationId xmlns:a16="http://schemas.microsoft.com/office/drawing/2014/main" id="{122C01E5-C4A0-90F9-BA26-E270B7320A2D}"/>
                </a:ext>
              </a:extLst>
            </p:cNvPr>
            <p:cNvSpPr/>
            <p:nvPr/>
          </p:nvSpPr>
          <p:spPr>
            <a:xfrm>
              <a:off x="5885424" y="1553591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0" y="30606"/>
                  </a:moveTo>
                  <a:cubicBezTo>
                    <a:pt x="0" y="30802"/>
                    <a:pt x="295" y="30802"/>
                    <a:pt x="295" y="30606"/>
                  </a:cubicBezTo>
                  <a:cubicBezTo>
                    <a:pt x="295" y="30527"/>
                    <a:pt x="232" y="1"/>
                    <a:pt x="150" y="1"/>
                  </a:cubicBezTo>
                  <a:cubicBezTo>
                    <a:pt x="67" y="1"/>
                    <a:pt x="0" y="30527"/>
                    <a:pt x="0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23;p40">
              <a:extLst>
                <a:ext uri="{FF2B5EF4-FFF2-40B4-BE49-F238E27FC236}">
                  <a16:creationId xmlns:a16="http://schemas.microsoft.com/office/drawing/2014/main" id="{0B1323EC-7934-D5AE-C534-236BC53E65EA}"/>
                </a:ext>
              </a:extLst>
            </p:cNvPr>
            <p:cNvSpPr/>
            <p:nvPr/>
          </p:nvSpPr>
          <p:spPr>
            <a:xfrm>
              <a:off x="5433237" y="1553581"/>
              <a:ext cx="9240" cy="554531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0" y="30606"/>
                  </a:moveTo>
                  <a:cubicBezTo>
                    <a:pt x="0" y="30802"/>
                    <a:pt x="295" y="30802"/>
                    <a:pt x="295" y="30606"/>
                  </a:cubicBezTo>
                  <a:cubicBezTo>
                    <a:pt x="295" y="30527"/>
                    <a:pt x="232" y="1"/>
                    <a:pt x="150" y="1"/>
                  </a:cubicBezTo>
                  <a:cubicBezTo>
                    <a:pt x="67" y="1"/>
                    <a:pt x="0" y="30527"/>
                    <a:pt x="0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24;p40">
              <a:extLst>
                <a:ext uri="{FF2B5EF4-FFF2-40B4-BE49-F238E27FC236}">
                  <a16:creationId xmlns:a16="http://schemas.microsoft.com/office/drawing/2014/main" id="{CEA26E49-8681-D01D-F1F7-985FD7243481}"/>
                </a:ext>
              </a:extLst>
            </p:cNvPr>
            <p:cNvSpPr/>
            <p:nvPr/>
          </p:nvSpPr>
          <p:spPr>
            <a:xfrm>
              <a:off x="5846754" y="1748909"/>
              <a:ext cx="9240" cy="554459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1" y="30602"/>
                  </a:moveTo>
                  <a:cubicBezTo>
                    <a:pt x="1" y="30798"/>
                    <a:pt x="296" y="30798"/>
                    <a:pt x="296" y="30602"/>
                  </a:cubicBezTo>
                  <a:cubicBezTo>
                    <a:pt x="296" y="30523"/>
                    <a:pt x="229" y="1"/>
                    <a:pt x="146" y="1"/>
                  </a:cubicBezTo>
                  <a:cubicBezTo>
                    <a:pt x="64" y="1"/>
                    <a:pt x="1" y="30523"/>
                    <a:pt x="1" y="306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25;p40">
              <a:extLst>
                <a:ext uri="{FF2B5EF4-FFF2-40B4-BE49-F238E27FC236}">
                  <a16:creationId xmlns:a16="http://schemas.microsoft.com/office/drawing/2014/main" id="{B84E05C2-8EC7-83E9-381F-5391B150E25A}"/>
                </a:ext>
              </a:extLst>
            </p:cNvPr>
            <p:cNvSpPr/>
            <p:nvPr/>
          </p:nvSpPr>
          <p:spPr>
            <a:xfrm>
              <a:off x="5766491" y="1581092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0" y="30606"/>
                  </a:moveTo>
                  <a:cubicBezTo>
                    <a:pt x="0" y="30802"/>
                    <a:pt x="295" y="30802"/>
                    <a:pt x="295" y="30606"/>
                  </a:cubicBezTo>
                  <a:cubicBezTo>
                    <a:pt x="295" y="30523"/>
                    <a:pt x="228" y="1"/>
                    <a:pt x="146" y="1"/>
                  </a:cubicBezTo>
                  <a:cubicBezTo>
                    <a:pt x="63" y="1"/>
                    <a:pt x="0" y="30523"/>
                    <a:pt x="0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26;p40">
              <a:extLst>
                <a:ext uri="{FF2B5EF4-FFF2-40B4-BE49-F238E27FC236}">
                  <a16:creationId xmlns:a16="http://schemas.microsoft.com/office/drawing/2014/main" id="{F0DC1A41-0834-CD81-CAF8-5F2478593ECC}"/>
                </a:ext>
              </a:extLst>
            </p:cNvPr>
            <p:cNvSpPr/>
            <p:nvPr/>
          </p:nvSpPr>
          <p:spPr>
            <a:xfrm>
              <a:off x="5722421" y="1662255"/>
              <a:ext cx="9240" cy="554459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0" y="30602"/>
                  </a:moveTo>
                  <a:cubicBezTo>
                    <a:pt x="0" y="30798"/>
                    <a:pt x="295" y="30798"/>
                    <a:pt x="295" y="30602"/>
                  </a:cubicBezTo>
                  <a:cubicBezTo>
                    <a:pt x="295" y="30523"/>
                    <a:pt x="229" y="1"/>
                    <a:pt x="146" y="1"/>
                  </a:cubicBezTo>
                  <a:cubicBezTo>
                    <a:pt x="67" y="1"/>
                    <a:pt x="0" y="30523"/>
                    <a:pt x="0" y="306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27;p40">
              <a:extLst>
                <a:ext uri="{FF2B5EF4-FFF2-40B4-BE49-F238E27FC236}">
                  <a16:creationId xmlns:a16="http://schemas.microsoft.com/office/drawing/2014/main" id="{FCD3ABEF-3E13-EAF4-DF91-21D062939175}"/>
                </a:ext>
              </a:extLst>
            </p:cNvPr>
            <p:cNvSpPr/>
            <p:nvPr/>
          </p:nvSpPr>
          <p:spPr>
            <a:xfrm>
              <a:off x="5530936" y="1857290"/>
              <a:ext cx="9240" cy="961360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0" y="30601"/>
                  </a:moveTo>
                  <a:cubicBezTo>
                    <a:pt x="0" y="30798"/>
                    <a:pt x="295" y="30798"/>
                    <a:pt x="295" y="30601"/>
                  </a:cubicBezTo>
                  <a:cubicBezTo>
                    <a:pt x="295" y="30523"/>
                    <a:pt x="228" y="0"/>
                    <a:pt x="150" y="0"/>
                  </a:cubicBezTo>
                  <a:cubicBezTo>
                    <a:pt x="67" y="0"/>
                    <a:pt x="0" y="30523"/>
                    <a:pt x="0" y="3060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28;p40">
              <a:extLst>
                <a:ext uri="{FF2B5EF4-FFF2-40B4-BE49-F238E27FC236}">
                  <a16:creationId xmlns:a16="http://schemas.microsoft.com/office/drawing/2014/main" id="{7A555A70-F6B6-9C36-5A85-EDF42394197B}"/>
                </a:ext>
              </a:extLst>
            </p:cNvPr>
            <p:cNvSpPr/>
            <p:nvPr/>
          </p:nvSpPr>
          <p:spPr>
            <a:xfrm>
              <a:off x="5565773" y="1553591"/>
              <a:ext cx="9240" cy="961516"/>
            </a:xfrm>
            <a:custGeom>
              <a:avLst/>
              <a:gdLst/>
              <a:ahLst/>
              <a:cxnLst/>
              <a:rect l="l" t="t" r="r" b="b"/>
              <a:pathLst>
                <a:path w="296" h="30803" extrusionOk="0">
                  <a:moveTo>
                    <a:pt x="1" y="30606"/>
                  </a:moveTo>
                  <a:cubicBezTo>
                    <a:pt x="1" y="30802"/>
                    <a:pt x="296" y="30802"/>
                    <a:pt x="296" y="30606"/>
                  </a:cubicBezTo>
                  <a:cubicBezTo>
                    <a:pt x="296" y="30527"/>
                    <a:pt x="233" y="1"/>
                    <a:pt x="150" y="1"/>
                  </a:cubicBezTo>
                  <a:cubicBezTo>
                    <a:pt x="68" y="1"/>
                    <a:pt x="1" y="30527"/>
                    <a:pt x="1" y="306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29;p40">
              <a:extLst>
                <a:ext uri="{FF2B5EF4-FFF2-40B4-BE49-F238E27FC236}">
                  <a16:creationId xmlns:a16="http://schemas.microsoft.com/office/drawing/2014/main" id="{2408DBA2-85D7-192B-7785-2C7CD1208ED9}"/>
                </a:ext>
              </a:extLst>
            </p:cNvPr>
            <p:cNvSpPr/>
            <p:nvPr/>
          </p:nvSpPr>
          <p:spPr>
            <a:xfrm>
              <a:off x="5622749" y="1789058"/>
              <a:ext cx="9240" cy="554513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0" y="30605"/>
                  </a:moveTo>
                  <a:cubicBezTo>
                    <a:pt x="0" y="30802"/>
                    <a:pt x="295" y="30802"/>
                    <a:pt x="295" y="30605"/>
                  </a:cubicBezTo>
                  <a:cubicBezTo>
                    <a:pt x="295" y="30527"/>
                    <a:pt x="232" y="1"/>
                    <a:pt x="150" y="1"/>
                  </a:cubicBezTo>
                  <a:cubicBezTo>
                    <a:pt x="67" y="1"/>
                    <a:pt x="0" y="30527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30;p40">
              <a:extLst>
                <a:ext uri="{FF2B5EF4-FFF2-40B4-BE49-F238E27FC236}">
                  <a16:creationId xmlns:a16="http://schemas.microsoft.com/office/drawing/2014/main" id="{D596F620-F594-C109-E05F-8AD5CF4071E8}"/>
                </a:ext>
              </a:extLst>
            </p:cNvPr>
            <p:cNvSpPr/>
            <p:nvPr/>
          </p:nvSpPr>
          <p:spPr>
            <a:xfrm>
              <a:off x="5668661" y="1453825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0" y="30605"/>
                  </a:moveTo>
                  <a:cubicBezTo>
                    <a:pt x="0" y="30801"/>
                    <a:pt x="295" y="30801"/>
                    <a:pt x="295" y="30605"/>
                  </a:cubicBezTo>
                  <a:cubicBezTo>
                    <a:pt x="295" y="30522"/>
                    <a:pt x="228" y="0"/>
                    <a:pt x="150" y="0"/>
                  </a:cubicBezTo>
                  <a:cubicBezTo>
                    <a:pt x="67" y="0"/>
                    <a:pt x="0" y="30522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31;p40">
              <a:extLst>
                <a:ext uri="{FF2B5EF4-FFF2-40B4-BE49-F238E27FC236}">
                  <a16:creationId xmlns:a16="http://schemas.microsoft.com/office/drawing/2014/main" id="{AE9D6613-1575-4EDF-E78E-832BFA1F4D65}"/>
                </a:ext>
              </a:extLst>
            </p:cNvPr>
            <p:cNvSpPr/>
            <p:nvPr/>
          </p:nvSpPr>
          <p:spPr>
            <a:xfrm>
              <a:off x="6173016" y="3178064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6" y="30802"/>
                    <a:pt x="296" y="30605"/>
                  </a:cubicBezTo>
                  <a:cubicBezTo>
                    <a:pt x="296" y="30523"/>
                    <a:pt x="233" y="0"/>
                    <a:pt x="150" y="0"/>
                  </a:cubicBezTo>
                  <a:cubicBezTo>
                    <a:pt x="68" y="0"/>
                    <a:pt x="1" y="30523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32;p40">
              <a:extLst>
                <a:ext uri="{FF2B5EF4-FFF2-40B4-BE49-F238E27FC236}">
                  <a16:creationId xmlns:a16="http://schemas.microsoft.com/office/drawing/2014/main" id="{30757F56-B192-50B6-6A65-9379555A3ACF}"/>
                </a:ext>
              </a:extLst>
            </p:cNvPr>
            <p:cNvSpPr/>
            <p:nvPr/>
          </p:nvSpPr>
          <p:spPr>
            <a:xfrm>
              <a:off x="6235261" y="2519878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0" y="30605"/>
                  </a:moveTo>
                  <a:cubicBezTo>
                    <a:pt x="0" y="30798"/>
                    <a:pt x="295" y="30798"/>
                    <a:pt x="295" y="30605"/>
                  </a:cubicBezTo>
                  <a:cubicBezTo>
                    <a:pt x="295" y="30523"/>
                    <a:pt x="232" y="1"/>
                    <a:pt x="150" y="1"/>
                  </a:cubicBezTo>
                  <a:cubicBezTo>
                    <a:pt x="67" y="1"/>
                    <a:pt x="0" y="30523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233;p40">
              <a:extLst>
                <a:ext uri="{FF2B5EF4-FFF2-40B4-BE49-F238E27FC236}">
                  <a16:creationId xmlns:a16="http://schemas.microsoft.com/office/drawing/2014/main" id="{C61E1792-F3A1-588E-6F1C-A4DCB6A2CC14}"/>
                </a:ext>
              </a:extLst>
            </p:cNvPr>
            <p:cNvSpPr/>
            <p:nvPr/>
          </p:nvSpPr>
          <p:spPr>
            <a:xfrm>
              <a:off x="6280555" y="2927900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0" y="30605"/>
                  </a:moveTo>
                  <a:cubicBezTo>
                    <a:pt x="0" y="30802"/>
                    <a:pt x="295" y="30802"/>
                    <a:pt x="295" y="30605"/>
                  </a:cubicBezTo>
                  <a:cubicBezTo>
                    <a:pt x="295" y="30527"/>
                    <a:pt x="228" y="1"/>
                    <a:pt x="146" y="1"/>
                  </a:cubicBezTo>
                  <a:cubicBezTo>
                    <a:pt x="63" y="1"/>
                    <a:pt x="0" y="30527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34;p40">
              <a:extLst>
                <a:ext uri="{FF2B5EF4-FFF2-40B4-BE49-F238E27FC236}">
                  <a16:creationId xmlns:a16="http://schemas.microsoft.com/office/drawing/2014/main" id="{F359BD8F-E390-CF4D-DBFC-5FD8C9F487B6}"/>
                </a:ext>
              </a:extLst>
            </p:cNvPr>
            <p:cNvSpPr/>
            <p:nvPr/>
          </p:nvSpPr>
          <p:spPr>
            <a:xfrm>
              <a:off x="6271346" y="1736859"/>
              <a:ext cx="9240" cy="961391"/>
            </a:xfrm>
            <a:custGeom>
              <a:avLst/>
              <a:gdLst/>
              <a:ahLst/>
              <a:cxnLst/>
              <a:rect l="l" t="t" r="r" b="b"/>
              <a:pathLst>
                <a:path w="296" h="30799" extrusionOk="0">
                  <a:moveTo>
                    <a:pt x="0" y="30602"/>
                  </a:moveTo>
                  <a:cubicBezTo>
                    <a:pt x="0" y="30798"/>
                    <a:pt x="295" y="30798"/>
                    <a:pt x="295" y="30602"/>
                  </a:cubicBezTo>
                  <a:cubicBezTo>
                    <a:pt x="295" y="30523"/>
                    <a:pt x="229" y="1"/>
                    <a:pt x="150" y="1"/>
                  </a:cubicBezTo>
                  <a:cubicBezTo>
                    <a:pt x="67" y="1"/>
                    <a:pt x="0" y="30523"/>
                    <a:pt x="0" y="306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35;p40">
              <a:extLst>
                <a:ext uri="{FF2B5EF4-FFF2-40B4-BE49-F238E27FC236}">
                  <a16:creationId xmlns:a16="http://schemas.microsoft.com/office/drawing/2014/main" id="{9768800B-D3DA-9DD1-C2C6-BF03E2053807}"/>
                </a:ext>
              </a:extLst>
            </p:cNvPr>
            <p:cNvSpPr/>
            <p:nvPr/>
          </p:nvSpPr>
          <p:spPr>
            <a:xfrm>
              <a:off x="5866164" y="1857290"/>
              <a:ext cx="9240" cy="961360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0" y="30601"/>
                  </a:moveTo>
                  <a:cubicBezTo>
                    <a:pt x="0" y="30798"/>
                    <a:pt x="295" y="30798"/>
                    <a:pt x="295" y="30601"/>
                  </a:cubicBezTo>
                  <a:cubicBezTo>
                    <a:pt x="295" y="30523"/>
                    <a:pt x="228" y="0"/>
                    <a:pt x="146" y="0"/>
                  </a:cubicBezTo>
                  <a:cubicBezTo>
                    <a:pt x="63" y="0"/>
                    <a:pt x="0" y="30523"/>
                    <a:pt x="0" y="3060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36;p40">
              <a:extLst>
                <a:ext uri="{FF2B5EF4-FFF2-40B4-BE49-F238E27FC236}">
                  <a16:creationId xmlns:a16="http://schemas.microsoft.com/office/drawing/2014/main" id="{558E3ECB-333E-D4BE-47E4-59773C2530C1}"/>
                </a:ext>
              </a:extLst>
            </p:cNvPr>
            <p:cNvSpPr/>
            <p:nvPr/>
          </p:nvSpPr>
          <p:spPr>
            <a:xfrm>
              <a:off x="5393336" y="1900992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0" y="30605"/>
                  </a:moveTo>
                  <a:cubicBezTo>
                    <a:pt x="0" y="30802"/>
                    <a:pt x="295" y="30802"/>
                    <a:pt x="295" y="30605"/>
                  </a:cubicBezTo>
                  <a:cubicBezTo>
                    <a:pt x="295" y="30522"/>
                    <a:pt x="228" y="0"/>
                    <a:pt x="146" y="0"/>
                  </a:cubicBezTo>
                  <a:cubicBezTo>
                    <a:pt x="63" y="0"/>
                    <a:pt x="0" y="30526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37;p40">
              <a:extLst>
                <a:ext uri="{FF2B5EF4-FFF2-40B4-BE49-F238E27FC236}">
                  <a16:creationId xmlns:a16="http://schemas.microsoft.com/office/drawing/2014/main" id="{FE538853-A98B-BA80-FD6C-78EEFA8A436E}"/>
                </a:ext>
              </a:extLst>
            </p:cNvPr>
            <p:cNvSpPr/>
            <p:nvPr/>
          </p:nvSpPr>
          <p:spPr>
            <a:xfrm>
              <a:off x="5995523" y="1900992"/>
              <a:ext cx="9240" cy="961484"/>
            </a:xfrm>
            <a:custGeom>
              <a:avLst/>
              <a:gdLst/>
              <a:ahLst/>
              <a:cxnLst/>
              <a:rect l="l" t="t" r="r" b="b"/>
              <a:pathLst>
                <a:path w="296" h="30802" extrusionOk="0">
                  <a:moveTo>
                    <a:pt x="1" y="30605"/>
                  </a:moveTo>
                  <a:cubicBezTo>
                    <a:pt x="1" y="30802"/>
                    <a:pt x="296" y="30802"/>
                    <a:pt x="296" y="30605"/>
                  </a:cubicBezTo>
                  <a:cubicBezTo>
                    <a:pt x="296" y="30522"/>
                    <a:pt x="233" y="0"/>
                    <a:pt x="150" y="0"/>
                  </a:cubicBezTo>
                  <a:cubicBezTo>
                    <a:pt x="68" y="0"/>
                    <a:pt x="1" y="30526"/>
                    <a:pt x="1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38;p40">
              <a:extLst>
                <a:ext uri="{FF2B5EF4-FFF2-40B4-BE49-F238E27FC236}">
                  <a16:creationId xmlns:a16="http://schemas.microsoft.com/office/drawing/2014/main" id="{657E7FF9-37D7-F2A6-731E-EBDFBF904A5D}"/>
                </a:ext>
              </a:extLst>
            </p:cNvPr>
            <p:cNvSpPr/>
            <p:nvPr/>
          </p:nvSpPr>
          <p:spPr>
            <a:xfrm>
              <a:off x="6199300" y="2122188"/>
              <a:ext cx="9240" cy="961360"/>
            </a:xfrm>
            <a:custGeom>
              <a:avLst/>
              <a:gdLst/>
              <a:ahLst/>
              <a:cxnLst/>
              <a:rect l="l" t="t" r="r" b="b"/>
              <a:pathLst>
                <a:path w="296" h="30798" extrusionOk="0">
                  <a:moveTo>
                    <a:pt x="0" y="30605"/>
                  </a:moveTo>
                  <a:cubicBezTo>
                    <a:pt x="0" y="30798"/>
                    <a:pt x="295" y="30798"/>
                    <a:pt x="295" y="30605"/>
                  </a:cubicBezTo>
                  <a:cubicBezTo>
                    <a:pt x="295" y="30522"/>
                    <a:pt x="228" y="0"/>
                    <a:pt x="146" y="0"/>
                  </a:cubicBezTo>
                  <a:cubicBezTo>
                    <a:pt x="67" y="0"/>
                    <a:pt x="0" y="30522"/>
                    <a:pt x="0" y="3060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78" name="Google Shape;239;p40">
            <a:extLst>
              <a:ext uri="{FF2B5EF4-FFF2-40B4-BE49-F238E27FC236}">
                <a16:creationId xmlns:a16="http://schemas.microsoft.com/office/drawing/2014/main" id="{9B6B8520-6371-5B84-E184-24E1C513D3D6}"/>
              </a:ext>
            </a:extLst>
          </p:cNvPr>
          <p:cNvPicPr preferRelativeResize="0"/>
          <p:nvPr/>
        </p:nvPicPr>
        <p:blipFill rotWithShape="1">
          <a:blip r:embed="rId3">
            <a:alphaModFix amt="96000"/>
          </a:blip>
          <a:srcRect l="24278" t="26562" r="24283"/>
          <a:stretch/>
        </p:blipFill>
        <p:spPr>
          <a:xfrm>
            <a:off x="6322800" y="2190572"/>
            <a:ext cx="5812000" cy="466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241;p40">
            <a:extLst>
              <a:ext uri="{FF2B5EF4-FFF2-40B4-BE49-F238E27FC236}">
                <a16:creationId xmlns:a16="http://schemas.microsoft.com/office/drawing/2014/main" id="{0D7A0C7C-2494-E8F4-074C-D3B43DB6E8AD}"/>
              </a:ext>
            </a:extLst>
          </p:cNvPr>
          <p:cNvSpPr/>
          <p:nvPr/>
        </p:nvSpPr>
        <p:spPr>
          <a:xfrm>
            <a:off x="8466019" y="179363"/>
            <a:ext cx="2948291" cy="1812272"/>
          </a:xfrm>
          <a:custGeom>
            <a:avLst/>
            <a:gdLst/>
            <a:ahLst/>
            <a:cxnLst/>
            <a:rect l="l" t="t" r="r" b="b"/>
            <a:pathLst>
              <a:path w="45284" h="27834" extrusionOk="0">
                <a:moveTo>
                  <a:pt x="35744" y="6375"/>
                </a:moveTo>
                <a:cubicBezTo>
                  <a:pt x="34553" y="6375"/>
                  <a:pt x="33373" y="6599"/>
                  <a:pt x="32268" y="7031"/>
                </a:cubicBezTo>
                <a:cubicBezTo>
                  <a:pt x="30086" y="4188"/>
                  <a:pt x="26216" y="3241"/>
                  <a:pt x="22968" y="4759"/>
                </a:cubicBezTo>
                <a:cubicBezTo>
                  <a:pt x="21352" y="1621"/>
                  <a:pt x="17797" y="1"/>
                  <a:pt x="14369" y="830"/>
                </a:cubicBezTo>
                <a:cubicBezTo>
                  <a:pt x="10936" y="1664"/>
                  <a:pt x="8521" y="4735"/>
                  <a:pt x="8525" y="8266"/>
                </a:cubicBezTo>
                <a:cubicBezTo>
                  <a:pt x="8525" y="8427"/>
                  <a:pt x="8529" y="8585"/>
                  <a:pt x="8541" y="8742"/>
                </a:cubicBezTo>
                <a:lnTo>
                  <a:pt x="8525" y="8742"/>
                </a:lnTo>
                <a:cubicBezTo>
                  <a:pt x="3637" y="8738"/>
                  <a:pt x="0" y="13252"/>
                  <a:pt x="1046" y="18026"/>
                </a:cubicBezTo>
                <a:cubicBezTo>
                  <a:pt x="1538" y="20287"/>
                  <a:pt x="3032" y="22206"/>
                  <a:pt x="5104" y="23236"/>
                </a:cubicBezTo>
                <a:cubicBezTo>
                  <a:pt x="7180" y="24271"/>
                  <a:pt x="9611" y="24310"/>
                  <a:pt x="11714" y="23339"/>
                </a:cubicBezTo>
                <a:cubicBezTo>
                  <a:pt x="12851" y="25619"/>
                  <a:pt x="15049" y="27180"/>
                  <a:pt x="17569" y="27507"/>
                </a:cubicBezTo>
                <a:cubicBezTo>
                  <a:pt x="20094" y="27833"/>
                  <a:pt x="22618" y="26882"/>
                  <a:pt x="24297" y="24970"/>
                </a:cubicBezTo>
                <a:cubicBezTo>
                  <a:pt x="26378" y="25847"/>
                  <a:pt x="28776" y="25387"/>
                  <a:pt x="30389" y="23807"/>
                </a:cubicBezTo>
                <a:cubicBezTo>
                  <a:pt x="31965" y="24880"/>
                  <a:pt x="33833" y="25454"/>
                  <a:pt x="35744" y="25454"/>
                </a:cubicBezTo>
                <a:cubicBezTo>
                  <a:pt x="41013" y="25454"/>
                  <a:pt x="45284" y="21184"/>
                  <a:pt x="45284" y="15914"/>
                </a:cubicBezTo>
                <a:cubicBezTo>
                  <a:pt x="45284" y="10645"/>
                  <a:pt x="41013" y="6375"/>
                  <a:pt x="35744" y="637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3D04A-4AF1-9645-C230-0E93CB61808C}"/>
              </a:ext>
            </a:extLst>
          </p:cNvPr>
          <p:cNvSpPr txBox="1"/>
          <p:nvPr/>
        </p:nvSpPr>
        <p:spPr>
          <a:xfrm>
            <a:off x="947737" y="771525"/>
            <a:ext cx="49172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 indent="-57150"/>
            <a:r>
              <a:rPr lang="en-US" sz="2800">
                <a:solidFill>
                  <a:schemeClr val="accent6"/>
                </a:solidFill>
                <a:cs typeface="Arial"/>
              </a:rPr>
              <a:t>Case Study: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8EC93D-C6A5-B495-37CA-5291BFFCC8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725" y="242657"/>
            <a:ext cx="11991975" cy="1122400"/>
          </a:xfrm>
        </p:spPr>
        <p:txBody>
          <a:bodyPr/>
          <a:lstStyle/>
          <a:p>
            <a:r>
              <a:rPr lang="en-US" sz="4000" b="1">
                <a:latin typeface="+mj-lt"/>
              </a:rPr>
              <a:t>Introduction</a:t>
            </a:r>
            <a:endParaRPr lang="en-IN" sz="4000" b="1">
              <a:latin typeface="+mj-lt"/>
            </a:endParaRPr>
          </a:p>
        </p:txBody>
      </p:sp>
      <p:pic>
        <p:nvPicPr>
          <p:cNvPr id="6" name="Picture 5" descr="A person smiling with glasses&#10;&#10;Description automatically generated">
            <a:extLst>
              <a:ext uri="{FF2B5EF4-FFF2-40B4-BE49-F238E27FC236}">
                <a16:creationId xmlns:a16="http://schemas.microsoft.com/office/drawing/2014/main" id="{CEB39C17-E0A3-C347-A917-50C9DCFC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163" y="391788"/>
            <a:ext cx="4124325" cy="5495925"/>
          </a:xfrm>
          <a:prstGeom prst="rect">
            <a:avLst/>
          </a:prstGeom>
        </p:spPr>
      </p:pic>
      <p:pic>
        <p:nvPicPr>
          <p:cNvPr id="8" name="Picture 7" descr="A person with his hands folded&#10;&#10;Description automatically generated">
            <a:extLst>
              <a:ext uri="{FF2B5EF4-FFF2-40B4-BE49-F238E27FC236}">
                <a16:creationId xmlns:a16="http://schemas.microsoft.com/office/drawing/2014/main" id="{6CFF1EAB-A02E-FE36-CFAB-7675FC873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75380"/>
            <a:ext cx="5270218" cy="4460250"/>
          </a:xfrm>
          <a:prstGeom prst="rect">
            <a:avLst/>
          </a:prstGeom>
        </p:spPr>
      </p:pic>
      <p:pic>
        <p:nvPicPr>
          <p:cNvPr id="10" name="Picture 9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74A8D778-DA8C-1465-3360-93E89AF8C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39" y="1090604"/>
            <a:ext cx="2665936" cy="4734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0E23F1-2E47-EFE5-08AA-90BC2CE9C960}"/>
              </a:ext>
            </a:extLst>
          </p:cNvPr>
          <p:cNvSpPr txBox="1"/>
          <p:nvPr/>
        </p:nvSpPr>
        <p:spPr>
          <a:xfrm>
            <a:off x="3661088" y="5915094"/>
            <a:ext cx="1088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tx2"/>
                </a:solidFill>
              </a:rPr>
              <a:t>Vijeth</a:t>
            </a:r>
            <a:endParaRPr lang="en-IN" sz="240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29382-468C-8546-36F6-0B7799E934FD}"/>
              </a:ext>
            </a:extLst>
          </p:cNvPr>
          <p:cNvSpPr txBox="1"/>
          <p:nvPr/>
        </p:nvSpPr>
        <p:spPr>
          <a:xfrm>
            <a:off x="818361" y="5908359"/>
            <a:ext cx="994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tx2"/>
                </a:solidFill>
              </a:rPr>
              <a:t>Vipul</a:t>
            </a:r>
            <a:endParaRPr lang="en-IN" sz="240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BC2217-070E-CAA9-224C-E64877EB0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46" y="1510230"/>
            <a:ext cx="4232309" cy="42323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3D8349-4A97-D601-E05E-07AF69BBC8D7}"/>
              </a:ext>
            </a:extLst>
          </p:cNvPr>
          <p:cNvSpPr txBox="1"/>
          <p:nvPr/>
        </p:nvSpPr>
        <p:spPr>
          <a:xfrm>
            <a:off x="6503814" y="5915094"/>
            <a:ext cx="1203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tx2"/>
                </a:solidFill>
              </a:rPr>
              <a:t>Hitesh</a:t>
            </a:r>
            <a:endParaRPr lang="en-IN" sz="240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B79C7-40F7-BEFF-FDAD-62F7BC10FE9D}"/>
              </a:ext>
            </a:extLst>
          </p:cNvPr>
          <p:cNvSpPr txBox="1"/>
          <p:nvPr/>
        </p:nvSpPr>
        <p:spPr>
          <a:xfrm>
            <a:off x="9923289" y="5887712"/>
            <a:ext cx="1618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tx2"/>
                </a:solidFill>
              </a:rPr>
              <a:t>Chinmay</a:t>
            </a:r>
            <a:endParaRPr lang="en-IN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2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75E3-22C1-09BC-7BD2-08528D81C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467" y="1236287"/>
            <a:ext cx="8331764" cy="2751147"/>
          </a:xfrm>
        </p:spPr>
        <p:txBody>
          <a:bodyPr/>
          <a:lstStyle/>
          <a:p>
            <a:br>
              <a:rPr lang="en-US" sz="2400">
                <a:solidFill>
                  <a:schemeClr val="tx1"/>
                </a:solidFill>
                <a:latin typeface="Söhne"/>
              </a:rPr>
            </a:br>
            <a:endParaRPr lang="en-US" sz="240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EAF458-2234-79D5-FA68-DDC7046B1BB2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85099" y="497650"/>
            <a:ext cx="5668325" cy="740012"/>
          </a:xfrm>
        </p:spPr>
        <p:txBody>
          <a:bodyPr/>
          <a:lstStyle/>
          <a:p>
            <a:r>
              <a:rPr lang="en-US" sz="4000" b="1">
                <a:latin typeface="Arial"/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FE42D-BF4D-93B0-BFB8-84EA96F8D61F}"/>
              </a:ext>
            </a:extLst>
          </p:cNvPr>
          <p:cNvSpPr txBox="1"/>
          <p:nvPr/>
        </p:nvSpPr>
        <p:spPr>
          <a:xfrm>
            <a:off x="70441" y="1499770"/>
            <a:ext cx="684518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  <a:cs typeface="Arial"/>
              </a:rPr>
              <a:t>Foxconn is the leading Manufacturer of Electronic Consumer Products.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2"/>
              </a:solidFill>
              <a:latin typeface="+mj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  <a:cs typeface="Arial"/>
              </a:rPr>
              <a:t>Foxconn faced allegations from China labor Watch regarding underage Interns.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  <a:cs typeface="Arial"/>
              </a:rPr>
              <a:t>Underage interns were sent to Foxconn by schools, but Foxconn did not check IDs of young Interns.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2"/>
              </a:solidFill>
              <a:latin typeface="+mj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  <a:cs typeface="Arial"/>
              </a:rPr>
              <a:t>China Labor Watch calls for government intervention to improve the school intern system.</a:t>
            </a:r>
          </a:p>
        </p:txBody>
      </p:sp>
      <p:pic>
        <p:nvPicPr>
          <p:cNvPr id="6" name="Picture 5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650082DF-578E-8DA8-D511-6D478E3D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1650576"/>
            <a:ext cx="5057775" cy="4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52"/>
          <p:cNvCxnSpPr>
            <a:cxnSpLocks/>
          </p:cNvCxnSpPr>
          <p:nvPr/>
        </p:nvCxnSpPr>
        <p:spPr>
          <a:xfrm>
            <a:off x="2032542" y="2996351"/>
            <a:ext cx="0" cy="11750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52"/>
          <p:cNvSpPr txBox="1">
            <a:spLocks noGrp="1"/>
          </p:cNvSpPr>
          <p:nvPr>
            <p:ph type="title"/>
          </p:nvPr>
        </p:nvSpPr>
        <p:spPr>
          <a:xfrm>
            <a:off x="960000" y="524615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b="1">
                <a:latin typeface="Arial"/>
              </a:rPr>
              <a:t>Main Issue</a:t>
            </a:r>
          </a:p>
        </p:txBody>
      </p:sp>
      <p:grpSp>
        <p:nvGrpSpPr>
          <p:cNvPr id="405" name="Google Shape;405;p52"/>
          <p:cNvGrpSpPr/>
          <p:nvPr/>
        </p:nvGrpSpPr>
        <p:grpSpPr>
          <a:xfrm>
            <a:off x="989609" y="2075884"/>
            <a:ext cx="2085932" cy="1282127"/>
            <a:chOff x="1048688" y="1087150"/>
            <a:chExt cx="1564449" cy="961595"/>
          </a:xfrm>
        </p:grpSpPr>
        <p:sp>
          <p:nvSpPr>
            <p:cNvPr id="403" name="Google Shape;403;p52"/>
            <p:cNvSpPr/>
            <p:nvPr/>
          </p:nvSpPr>
          <p:spPr>
            <a:xfrm>
              <a:off x="1621338" y="1358400"/>
              <a:ext cx="419100" cy="419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52"/>
            <p:cNvSpPr/>
            <p:nvPr/>
          </p:nvSpPr>
          <p:spPr>
            <a:xfrm>
              <a:off x="1048688" y="1087150"/>
              <a:ext cx="1564449" cy="961595"/>
            </a:xfrm>
            <a:custGeom>
              <a:avLst/>
              <a:gdLst/>
              <a:ahLst/>
              <a:cxnLst/>
              <a:rect l="l" t="t" r="r" b="b"/>
              <a:pathLst>
                <a:path w="45284" h="27834" extrusionOk="0">
                  <a:moveTo>
                    <a:pt x="35744" y="6375"/>
                  </a:moveTo>
                  <a:cubicBezTo>
                    <a:pt x="34553" y="6375"/>
                    <a:pt x="33373" y="6599"/>
                    <a:pt x="32268" y="7031"/>
                  </a:cubicBezTo>
                  <a:cubicBezTo>
                    <a:pt x="30086" y="4188"/>
                    <a:pt x="26216" y="3241"/>
                    <a:pt x="22968" y="4759"/>
                  </a:cubicBezTo>
                  <a:cubicBezTo>
                    <a:pt x="21352" y="1621"/>
                    <a:pt x="17797" y="1"/>
                    <a:pt x="14369" y="830"/>
                  </a:cubicBezTo>
                  <a:cubicBezTo>
                    <a:pt x="10936" y="1664"/>
                    <a:pt x="8521" y="4735"/>
                    <a:pt x="8525" y="8266"/>
                  </a:cubicBezTo>
                  <a:cubicBezTo>
                    <a:pt x="8525" y="8427"/>
                    <a:pt x="8529" y="8585"/>
                    <a:pt x="8541" y="8742"/>
                  </a:cubicBezTo>
                  <a:lnTo>
                    <a:pt x="8525" y="8742"/>
                  </a:lnTo>
                  <a:cubicBezTo>
                    <a:pt x="3637" y="8738"/>
                    <a:pt x="0" y="13252"/>
                    <a:pt x="1046" y="18026"/>
                  </a:cubicBezTo>
                  <a:cubicBezTo>
                    <a:pt x="1538" y="20287"/>
                    <a:pt x="3032" y="22206"/>
                    <a:pt x="5104" y="23236"/>
                  </a:cubicBezTo>
                  <a:cubicBezTo>
                    <a:pt x="7180" y="24271"/>
                    <a:pt x="9611" y="24310"/>
                    <a:pt x="11714" y="23339"/>
                  </a:cubicBezTo>
                  <a:cubicBezTo>
                    <a:pt x="12851" y="25619"/>
                    <a:pt x="15049" y="27180"/>
                    <a:pt x="17569" y="27507"/>
                  </a:cubicBezTo>
                  <a:cubicBezTo>
                    <a:pt x="20094" y="27833"/>
                    <a:pt x="22618" y="26882"/>
                    <a:pt x="24297" y="24970"/>
                  </a:cubicBezTo>
                  <a:cubicBezTo>
                    <a:pt x="26378" y="25847"/>
                    <a:pt x="28776" y="25387"/>
                    <a:pt x="30389" y="23807"/>
                  </a:cubicBezTo>
                  <a:cubicBezTo>
                    <a:pt x="31965" y="24880"/>
                    <a:pt x="33833" y="25454"/>
                    <a:pt x="35744" y="25454"/>
                  </a:cubicBezTo>
                  <a:cubicBezTo>
                    <a:pt x="41013" y="25454"/>
                    <a:pt x="45284" y="21184"/>
                    <a:pt x="45284" y="15914"/>
                  </a:cubicBezTo>
                  <a:cubicBezTo>
                    <a:pt x="45284" y="10645"/>
                    <a:pt x="41013" y="6375"/>
                    <a:pt x="35744" y="6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chemeClr val="lt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01</a:t>
              </a:r>
              <a:endParaRPr sz="2400">
                <a:solidFill>
                  <a:schemeClr val="lt2"/>
                </a:solidFill>
              </a:endParaRPr>
            </a:p>
          </p:txBody>
        </p:sp>
      </p:grpSp>
      <p:sp>
        <p:nvSpPr>
          <p:cNvPr id="407" name="Google Shape;407;p52"/>
          <p:cNvSpPr txBox="1"/>
          <p:nvPr/>
        </p:nvSpPr>
        <p:spPr>
          <a:xfrm>
            <a:off x="3685142" y="2335148"/>
            <a:ext cx="2543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600" b="1">
                <a:solidFill>
                  <a:schemeClr val="dk2"/>
                </a:solidFill>
                <a:latin typeface="+mj-lt"/>
                <a:ea typeface="Cuprum"/>
                <a:cs typeface="Cuprum"/>
                <a:sym typeface="Cuprum"/>
              </a:rPr>
              <a:t>Underage Labor</a:t>
            </a:r>
            <a:endParaRPr sz="2600" b="1">
              <a:solidFill>
                <a:schemeClr val="dk2"/>
              </a:solidFill>
              <a:latin typeface="+mj-lt"/>
              <a:ea typeface="Cuprum"/>
              <a:cs typeface="Cuprum"/>
              <a:sym typeface="Cuprum"/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6310643" y="2045882"/>
            <a:ext cx="5214587" cy="1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0" i="0">
                <a:solidFill>
                  <a:schemeClr val="tx2"/>
                </a:solidFill>
                <a:effectLst/>
                <a:latin typeface="Arial"/>
                <a:cs typeface="Arial"/>
              </a:rPr>
              <a:t>The primary concern is the employment of underage interns by Foxconn, a major electronics manufacturer, due to insufficient age verification.</a:t>
            </a:r>
            <a:endParaRPr lang="en-US" sz="2400">
              <a:solidFill>
                <a:schemeClr val="tx2"/>
              </a:solidFill>
              <a:latin typeface="Arial"/>
              <a:ea typeface="Rosario"/>
              <a:cs typeface="Arial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>
            <a:off x="3513192" y="4274781"/>
            <a:ext cx="291874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600" b="1">
                <a:solidFill>
                  <a:schemeClr val="dk2"/>
                </a:solidFill>
                <a:latin typeface="+mj-lt"/>
              </a:rPr>
              <a:t>Regulatory Enforcement Challenges</a:t>
            </a:r>
            <a:endParaRPr lang="en-IN" sz="2600" b="1">
              <a:solidFill>
                <a:schemeClr val="dk2"/>
              </a:solidFill>
              <a:latin typeface="+mj-lt"/>
              <a:sym typeface="Cuprum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6310642" y="3964710"/>
            <a:ext cx="52145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>
                <a:solidFill>
                  <a:schemeClr val="tx2"/>
                </a:solidFill>
                <a:latin typeface="Arial"/>
                <a:cs typeface="Arial"/>
              </a:rPr>
              <a:t>The enforcement of labor regulations in China is complex and has been inconsistent for years.</a:t>
            </a:r>
          </a:p>
        </p:txBody>
      </p:sp>
      <p:grpSp>
        <p:nvGrpSpPr>
          <p:cNvPr id="413" name="Google Shape;413;p52"/>
          <p:cNvGrpSpPr/>
          <p:nvPr/>
        </p:nvGrpSpPr>
        <p:grpSpPr>
          <a:xfrm>
            <a:off x="989609" y="3809744"/>
            <a:ext cx="2085932" cy="1282127"/>
            <a:chOff x="1048688" y="1087150"/>
            <a:chExt cx="1564449" cy="961595"/>
          </a:xfrm>
        </p:grpSpPr>
        <p:sp>
          <p:nvSpPr>
            <p:cNvPr id="400" name="Google Shape;400;p52"/>
            <p:cNvSpPr/>
            <p:nvPr/>
          </p:nvSpPr>
          <p:spPr>
            <a:xfrm>
              <a:off x="1621338" y="1358400"/>
              <a:ext cx="419100" cy="419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1048688" y="1087150"/>
              <a:ext cx="1564449" cy="961595"/>
            </a:xfrm>
            <a:custGeom>
              <a:avLst/>
              <a:gdLst/>
              <a:ahLst/>
              <a:cxnLst/>
              <a:rect l="l" t="t" r="r" b="b"/>
              <a:pathLst>
                <a:path w="45284" h="27834" extrusionOk="0">
                  <a:moveTo>
                    <a:pt x="35744" y="6375"/>
                  </a:moveTo>
                  <a:cubicBezTo>
                    <a:pt x="34553" y="6375"/>
                    <a:pt x="33373" y="6599"/>
                    <a:pt x="32268" y="7031"/>
                  </a:cubicBezTo>
                  <a:cubicBezTo>
                    <a:pt x="30086" y="4188"/>
                    <a:pt x="26216" y="3241"/>
                    <a:pt x="22968" y="4759"/>
                  </a:cubicBezTo>
                  <a:cubicBezTo>
                    <a:pt x="21352" y="1621"/>
                    <a:pt x="17797" y="1"/>
                    <a:pt x="14369" y="830"/>
                  </a:cubicBezTo>
                  <a:cubicBezTo>
                    <a:pt x="10936" y="1664"/>
                    <a:pt x="8521" y="4735"/>
                    <a:pt x="8525" y="8266"/>
                  </a:cubicBezTo>
                  <a:cubicBezTo>
                    <a:pt x="8525" y="8427"/>
                    <a:pt x="8529" y="8585"/>
                    <a:pt x="8541" y="8742"/>
                  </a:cubicBezTo>
                  <a:lnTo>
                    <a:pt x="8525" y="8742"/>
                  </a:lnTo>
                  <a:cubicBezTo>
                    <a:pt x="3637" y="8738"/>
                    <a:pt x="0" y="13252"/>
                    <a:pt x="1046" y="18026"/>
                  </a:cubicBezTo>
                  <a:cubicBezTo>
                    <a:pt x="1538" y="20287"/>
                    <a:pt x="3032" y="22206"/>
                    <a:pt x="5104" y="23236"/>
                  </a:cubicBezTo>
                  <a:cubicBezTo>
                    <a:pt x="7180" y="24271"/>
                    <a:pt x="9611" y="24310"/>
                    <a:pt x="11714" y="23339"/>
                  </a:cubicBezTo>
                  <a:cubicBezTo>
                    <a:pt x="12851" y="25619"/>
                    <a:pt x="15049" y="27180"/>
                    <a:pt x="17569" y="27507"/>
                  </a:cubicBezTo>
                  <a:cubicBezTo>
                    <a:pt x="20094" y="27833"/>
                    <a:pt x="22618" y="26882"/>
                    <a:pt x="24297" y="24970"/>
                  </a:cubicBezTo>
                  <a:cubicBezTo>
                    <a:pt x="26378" y="25847"/>
                    <a:pt x="28776" y="25387"/>
                    <a:pt x="30389" y="23807"/>
                  </a:cubicBezTo>
                  <a:cubicBezTo>
                    <a:pt x="31965" y="24880"/>
                    <a:pt x="33833" y="25454"/>
                    <a:pt x="35744" y="25454"/>
                  </a:cubicBezTo>
                  <a:cubicBezTo>
                    <a:pt x="41013" y="25454"/>
                    <a:pt x="45284" y="21184"/>
                    <a:pt x="45284" y="15914"/>
                  </a:cubicBezTo>
                  <a:cubicBezTo>
                    <a:pt x="45284" y="10645"/>
                    <a:pt x="41013" y="6375"/>
                    <a:pt x="35744" y="6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933">
                  <a:solidFill>
                    <a:schemeClr val="lt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02</a:t>
              </a:r>
              <a:endParaRPr sz="24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uropean Day Against Child Exploitation &amp; Abuse by Slidesgo">
  <a:themeElements>
    <a:clrScheme name="Simple Light">
      <a:dk1>
        <a:srgbClr val="073763"/>
      </a:dk1>
      <a:lt1>
        <a:srgbClr val="3D85C6"/>
      </a:lt1>
      <a:dk2>
        <a:srgbClr val="8AC6FD"/>
      </a:dk2>
      <a:lt2>
        <a:srgbClr val="FFFFFF"/>
      </a:lt2>
      <a:accent1>
        <a:srgbClr val="F4FA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uropean Day Against Child Exploitation &amp; Abuse by Slidesgo">
  <a:themeElements>
    <a:clrScheme name="Simple Light">
      <a:dk1>
        <a:srgbClr val="073763"/>
      </a:dk1>
      <a:lt1>
        <a:srgbClr val="3D85C6"/>
      </a:lt1>
      <a:dk2>
        <a:srgbClr val="8AC6FD"/>
      </a:dk2>
      <a:lt2>
        <a:srgbClr val="FFFFFF"/>
      </a:lt2>
      <a:accent1>
        <a:srgbClr val="F4FA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opean Day Against Child Exploitation &amp; Abuse by Slidesgo" id="{807BCA6D-D623-43D6-8127-E9BC9075A782}" vid="{75BE57AF-3CD3-40FD-A992-9DDC997F5910}"/>
    </a:ext>
  </a:extLst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opean Day Against Child Exploitation &amp; Abuse by Slidesgo" id="{807BCA6D-D623-43D6-8127-E9BC9075A782}" vid="{1F4395D9-2492-4E4D-951F-8FF8E77D38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DB94893D14D8438909B8A26F2161F6" ma:contentTypeVersion="3" ma:contentTypeDescription="Create a new document." ma:contentTypeScope="" ma:versionID="86a6b6d30bc07d1335298be4fff6762c">
  <xsd:schema xmlns:xsd="http://www.w3.org/2001/XMLSchema" xmlns:xs="http://www.w3.org/2001/XMLSchema" xmlns:p="http://schemas.microsoft.com/office/2006/metadata/properties" xmlns:ns3="5059cfe1-d382-46e6-915a-ce7d482c4909" targetNamespace="http://schemas.microsoft.com/office/2006/metadata/properties" ma:root="true" ma:fieldsID="bb669c0f9042505972815f277e8ce6ea" ns3:_="">
    <xsd:import namespace="5059cfe1-d382-46e6-915a-ce7d482c49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9cfe1-d382-46e6-915a-ce7d482c4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AF2D5-6104-4D82-9C6E-3B6719A7D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59cfe1-d382-46e6-915a-ce7d482c4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1F08F0-FDCB-4BC8-8B93-9D0D4DE490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6A74B-56AD-4537-9496-4D963B45AED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5059cfe1-d382-46e6-915a-ce7d482c4909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133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Anaheim</vt:lpstr>
      <vt:lpstr>Archivo Black</vt:lpstr>
      <vt:lpstr>Archivo ExtraBold</vt:lpstr>
      <vt:lpstr>Arial</vt:lpstr>
      <vt:lpstr>Bebas Neue</vt:lpstr>
      <vt:lpstr>Calibri</vt:lpstr>
      <vt:lpstr>Cuprum</vt:lpstr>
      <vt:lpstr>DM Sans</vt:lpstr>
      <vt:lpstr>Proxima Nova</vt:lpstr>
      <vt:lpstr>Roboto Condensed Light</vt:lpstr>
      <vt:lpstr>Rosario</vt:lpstr>
      <vt:lpstr>Söhne</vt:lpstr>
      <vt:lpstr>European Day Against Child Exploitation &amp; Abuse by Slidesgo</vt:lpstr>
      <vt:lpstr>1_European Day Against Child Exploitation &amp; Abuse by Slidesgo</vt:lpstr>
      <vt:lpstr>Slidesgo Final Pages</vt:lpstr>
      <vt:lpstr>Group No – 4 Vipul Patil Vijeth Satish Reddy Hitesh Soneta Chinmay Sawant </vt:lpstr>
      <vt:lpstr>Introduction</vt:lpstr>
      <vt:lpstr> </vt:lpstr>
      <vt:lpstr>Main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patil</dc:creator>
  <cp:lastModifiedBy>Vipul Viresh Patil</cp:lastModifiedBy>
  <cp:revision>2</cp:revision>
  <dcterms:created xsi:type="dcterms:W3CDTF">2023-11-27T23:38:08Z</dcterms:created>
  <dcterms:modified xsi:type="dcterms:W3CDTF">2023-11-30T07:58:24Z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0x010100B1DB94893D14D8438909B8A26F2161F6</vt:lpwstr>
  </property>
</Properties>
</file>