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padwal" initials="vp" lastIdx="1" clrIdx="0">
    <p:extLst>
      <p:ext uri="{19B8F6BF-5375-455C-9EA6-DF929625EA0E}">
        <p15:presenceInfo xmlns:p15="http://schemas.microsoft.com/office/powerpoint/2012/main" userId="8e3c67b61fee2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B1C6-A24E-4A88-8E54-566D7610C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EA78E-C68E-4527-85C1-169B99F7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498-5BCE-4A49-917B-39C04465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FB0A-C84C-4D85-8ACB-D155E7E5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17F8-BBFD-45D7-BA67-BD17F939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34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8C0B-2CE7-4DBA-A1AB-0EDC9D27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C4E6-5874-4609-9CD5-F3080DB37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E041-ADDA-4B0A-B7B0-13CF094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A145-92A7-4A4D-A5D8-4CB3044E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8F35-31A2-409D-B208-474DD0D9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7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56F1D-2C0B-407B-8091-955D2310B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5E16C-0C79-4B8E-84C7-060C49B8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08D8-512E-4CD2-95C3-06A7720C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43D8-9370-4A92-B04D-F05170B0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B3F0-3D42-4934-94CC-755BA4C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06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BA50-EA21-4441-AB69-D4C285EE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1939-8C57-4C63-A89A-3B2E32FC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AE8F-24B1-427E-803A-928B3770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2FBD-DC87-414D-AAB1-B0390F50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FB05-CADC-47C1-95C3-2B3D7590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F393-E5FA-40D4-99C2-D2A25396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FA0B-9587-47BC-9300-431285DF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F66F-5DA3-43AD-B537-3B0E627A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E5CF-782C-4BD0-999D-2C024DCE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E915-C64D-4911-99A8-1235031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17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62A9-AF89-450C-AB29-00B74FCB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97DE-94F6-4F11-A9F9-C0404A4D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E68CB-B957-4DBB-9CCF-033B7946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41F6-C521-4745-A451-93DBA2C8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FB37E-6E63-4027-A608-FA9E1C68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6B19-B589-4298-8356-3433AC3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998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1235-214C-405B-95B6-EF0D65E0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3FFC-4BFD-4473-9712-4452FAEC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B1B59-6924-43D6-B85A-92443A2C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B45DE-EAEA-43C0-835F-615E8DBA5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F89D2-BF75-4179-824C-FE5F3837A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54F75-269A-4FA4-8CA1-C6694C0C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071E9-A625-4A67-9931-289839CF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1B65-AAF4-4406-B874-88B3EC7D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02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3DF5-5E59-41AC-90B0-E158636D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DE897-D86F-47BD-8CCC-BDCE47B5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3EC9-FDFA-41F6-8433-00FCE03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16948-1B9D-4296-AEAD-EA69CCEC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74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89C91-817E-48D7-A27C-D4C3FF29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5EC8B-666F-4693-8A55-F39049C9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3425E-010F-4EBF-B9B5-8F6B7E31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95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29DE-1264-4D2B-B484-46B2195D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2E78-80F0-4BCB-A0CF-992F715F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4E2F-F843-4457-95D5-036E82E6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17BF-9E24-4BC3-B37E-03EC315E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E840-4089-4B83-BA42-A5D43BB8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19E-8E71-4C76-B83C-8FFA53D0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99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6733-A46E-4F9E-BABF-1C5E56D8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58A59-2875-4CD7-BA81-F54A9E38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EAB8-1B29-4BA1-9B56-4ED53CEF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6BCE2-A537-430C-8BA3-4FED666E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B366-6E91-4970-BCAE-417270E7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DF789-1E7B-4BD0-AB36-D2B90130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95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84DCA-5F28-4723-933B-A4621363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35FC-D0C8-4AD5-B986-338C0CB0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2B67-66F6-45C2-B95B-66E4C2037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6A4E-6A57-4689-8B67-D71ADC0660E9}" type="datetimeFigureOut">
              <a:rPr lang="en-IE" smtClean="0"/>
              <a:t>08/02/2022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E5FF-FA2F-496D-9D30-A0F1E67BF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1E4A-6BA3-4B0E-9E21-313266179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3FD1-E512-4DA2-8859-D6791A34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673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F8E1AC1-911A-4903-9372-A3889C54FA0B}"/>
              </a:ext>
            </a:extLst>
          </p:cNvPr>
          <p:cNvSpPr/>
          <p:nvPr/>
        </p:nvSpPr>
        <p:spPr>
          <a:xfrm>
            <a:off x="5788980" y="848922"/>
            <a:ext cx="843378" cy="27410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JDBC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29D57C-D2CB-487A-A5C8-3D917374F6C0}"/>
              </a:ext>
            </a:extLst>
          </p:cNvPr>
          <p:cNvCxnSpPr>
            <a:cxnSpLocks/>
          </p:cNvCxnSpPr>
          <p:nvPr/>
        </p:nvCxnSpPr>
        <p:spPr>
          <a:xfrm flipH="1">
            <a:off x="6210668" y="633638"/>
            <a:ext cx="1" cy="21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76E389F-3A9D-4A8E-933A-FF8B226C1943}"/>
              </a:ext>
            </a:extLst>
          </p:cNvPr>
          <p:cNvSpPr/>
          <p:nvPr/>
        </p:nvSpPr>
        <p:spPr>
          <a:xfrm>
            <a:off x="4242101" y="362605"/>
            <a:ext cx="4025613" cy="1045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0B801A-B782-4CB5-8FAF-65125DA71CE2}"/>
              </a:ext>
            </a:extLst>
          </p:cNvPr>
          <p:cNvSpPr/>
          <p:nvPr/>
        </p:nvSpPr>
        <p:spPr>
          <a:xfrm>
            <a:off x="5745181" y="536657"/>
            <a:ext cx="955831" cy="3039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TABLEAU</a:t>
            </a:r>
            <a:endParaRPr lang="en-I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12623C-A9E1-4278-9A43-60728B0B3349}"/>
              </a:ext>
            </a:extLst>
          </p:cNvPr>
          <p:cNvSpPr/>
          <p:nvPr/>
        </p:nvSpPr>
        <p:spPr>
          <a:xfrm>
            <a:off x="5804293" y="987535"/>
            <a:ext cx="843378" cy="27410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dirty="0"/>
              <a:t>JDBC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DEEA1-0012-4FE3-9CB9-BF01345D2475}"/>
              </a:ext>
            </a:extLst>
          </p:cNvPr>
          <p:cNvSpPr/>
          <p:nvPr/>
        </p:nvSpPr>
        <p:spPr>
          <a:xfrm>
            <a:off x="5396141" y="1617468"/>
            <a:ext cx="1657164" cy="799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E46C89-83AA-4A48-83D6-F42E8A0F29D6}"/>
              </a:ext>
            </a:extLst>
          </p:cNvPr>
          <p:cNvSpPr/>
          <p:nvPr/>
        </p:nvSpPr>
        <p:spPr>
          <a:xfrm>
            <a:off x="5811914" y="1782587"/>
            <a:ext cx="843378" cy="363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>
                <a:solidFill>
                  <a:schemeClr val="tx1"/>
                </a:solidFill>
              </a:rPr>
              <a:t>Proxy (Gateway)</a:t>
            </a:r>
            <a:endParaRPr lang="en-IE" sz="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E30D8F-59C8-4B4D-B696-65A4453BF81A}"/>
              </a:ext>
            </a:extLst>
          </p:cNvPr>
          <p:cNvSpPr txBox="1"/>
          <p:nvPr/>
        </p:nvSpPr>
        <p:spPr>
          <a:xfrm>
            <a:off x="5335533" y="2070774"/>
            <a:ext cx="166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Dataproc</a:t>
            </a:r>
          </a:p>
          <a:p>
            <a:r>
              <a:rPr lang="en-I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Cloud Solution</a:t>
            </a:r>
            <a:endParaRPr lang="en-IE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697267-8C7F-42B3-91AB-B0FA481CA300}"/>
              </a:ext>
            </a:extLst>
          </p:cNvPr>
          <p:cNvSpPr/>
          <p:nvPr/>
        </p:nvSpPr>
        <p:spPr>
          <a:xfrm>
            <a:off x="3304496" y="2547898"/>
            <a:ext cx="5892844" cy="3400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A0B95A-6AEA-4AF4-82BD-D8D4B5921B2E}"/>
              </a:ext>
            </a:extLst>
          </p:cNvPr>
          <p:cNvSpPr/>
          <p:nvPr/>
        </p:nvSpPr>
        <p:spPr>
          <a:xfrm>
            <a:off x="3678314" y="3040606"/>
            <a:ext cx="5172721" cy="1757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73D5B9C-7456-4373-8130-CEE18B97242B}"/>
              </a:ext>
            </a:extLst>
          </p:cNvPr>
          <p:cNvSpPr/>
          <p:nvPr/>
        </p:nvSpPr>
        <p:spPr>
          <a:xfrm>
            <a:off x="9521952" y="3765877"/>
            <a:ext cx="1075352" cy="66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>
                <a:solidFill>
                  <a:schemeClr val="tx1"/>
                </a:solidFill>
              </a:rPr>
              <a:t>Raw Data (Ingestion)</a:t>
            </a:r>
          </a:p>
          <a:p>
            <a:pPr algn="ctr"/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DA0D76-FFF3-49C9-B0DF-EA5C985CAB93}"/>
              </a:ext>
            </a:extLst>
          </p:cNvPr>
          <p:cNvSpPr/>
          <p:nvPr/>
        </p:nvSpPr>
        <p:spPr>
          <a:xfrm>
            <a:off x="7459460" y="3739725"/>
            <a:ext cx="1256191" cy="523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PIG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3E4560-8E27-481E-9985-4E1879F2CDC0}"/>
              </a:ext>
            </a:extLst>
          </p:cNvPr>
          <p:cNvSpPr/>
          <p:nvPr/>
        </p:nvSpPr>
        <p:spPr>
          <a:xfrm>
            <a:off x="5470125" y="3739725"/>
            <a:ext cx="1107460" cy="508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EC5C3A-896A-4F2E-9C11-9CBD4BBBB0EC}"/>
              </a:ext>
            </a:extLst>
          </p:cNvPr>
          <p:cNvSpPr/>
          <p:nvPr/>
        </p:nvSpPr>
        <p:spPr>
          <a:xfrm>
            <a:off x="4830340" y="5183455"/>
            <a:ext cx="1127464" cy="628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Worker 1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D3EB9-C0C0-4199-B256-FCE566BFA36E}"/>
              </a:ext>
            </a:extLst>
          </p:cNvPr>
          <p:cNvSpPr txBox="1"/>
          <p:nvPr/>
        </p:nvSpPr>
        <p:spPr>
          <a:xfrm>
            <a:off x="3260914" y="5486413"/>
            <a:ext cx="166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Dataproc</a:t>
            </a:r>
          </a:p>
          <a:p>
            <a:r>
              <a:rPr lang="en-I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Cloud Solution</a:t>
            </a:r>
            <a:endParaRPr lang="en-I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7982B3-6458-442C-BDAD-09267D77AABD}"/>
              </a:ext>
            </a:extLst>
          </p:cNvPr>
          <p:cNvSpPr txBox="1"/>
          <p:nvPr/>
        </p:nvSpPr>
        <p:spPr>
          <a:xfrm>
            <a:off x="5699461" y="3830717"/>
            <a:ext cx="6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HIVE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CC446C-74EF-47F4-96F2-1EC8C54D1723}"/>
              </a:ext>
            </a:extLst>
          </p:cNvPr>
          <p:cNvSpPr/>
          <p:nvPr/>
        </p:nvSpPr>
        <p:spPr>
          <a:xfrm>
            <a:off x="6089194" y="5198437"/>
            <a:ext cx="1127464" cy="628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Worker 2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D78092-E677-4F18-B1C3-9A6816817266}"/>
              </a:ext>
            </a:extLst>
          </p:cNvPr>
          <p:cNvCxnSpPr>
            <a:cxnSpLocks/>
          </p:cNvCxnSpPr>
          <p:nvPr/>
        </p:nvCxnSpPr>
        <p:spPr>
          <a:xfrm>
            <a:off x="6242184" y="4454173"/>
            <a:ext cx="0" cy="729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7A37D7-4183-4D46-A4F1-0A01FAD6AAB9}"/>
              </a:ext>
            </a:extLst>
          </p:cNvPr>
          <p:cNvCxnSpPr>
            <a:cxnSpLocks/>
          </p:cNvCxnSpPr>
          <p:nvPr/>
        </p:nvCxnSpPr>
        <p:spPr>
          <a:xfrm>
            <a:off x="5396141" y="4927114"/>
            <a:ext cx="8448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B17955-4F1F-40AB-8749-FB0BD79DC38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851035" y="4096307"/>
            <a:ext cx="6709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E936D9-402E-40A6-9946-D2D6820EA209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6577585" y="3993848"/>
            <a:ext cx="881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26BF16-7092-4B06-BD6D-691F73B83826}"/>
              </a:ext>
            </a:extLst>
          </p:cNvPr>
          <p:cNvSpPr txBox="1"/>
          <p:nvPr/>
        </p:nvSpPr>
        <p:spPr>
          <a:xfrm>
            <a:off x="3262476" y="2629266"/>
            <a:ext cx="2601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Cluster (Internal Network)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972419-FC0B-4BA9-93FD-834F62A38BA6}"/>
              </a:ext>
            </a:extLst>
          </p:cNvPr>
          <p:cNvSpPr txBox="1"/>
          <p:nvPr/>
        </p:nvSpPr>
        <p:spPr>
          <a:xfrm>
            <a:off x="4218372" y="354917"/>
            <a:ext cx="125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8044EB-90AF-4F41-9291-D4DF8EE408E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224723" y="2417003"/>
            <a:ext cx="8879" cy="1322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F5AEA1-A8AB-4B0D-91FF-6C5E587BB3D3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6224723" y="1261638"/>
            <a:ext cx="1259" cy="355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CB861B3-6FB0-4A8F-9C15-6CD10EF9980C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6223097" y="840610"/>
            <a:ext cx="2885" cy="146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B0DC448-AB54-4089-A7F6-E63E9B821FE2}"/>
              </a:ext>
            </a:extLst>
          </p:cNvPr>
          <p:cNvSpPr txBox="1"/>
          <p:nvPr/>
        </p:nvSpPr>
        <p:spPr>
          <a:xfrm>
            <a:off x="3678314" y="3052288"/>
            <a:ext cx="69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FF3701-202E-436E-A632-A151D6F1E187}"/>
              </a:ext>
            </a:extLst>
          </p:cNvPr>
          <p:cNvCxnSpPr>
            <a:cxnSpLocks/>
          </p:cNvCxnSpPr>
          <p:nvPr/>
        </p:nvCxnSpPr>
        <p:spPr>
          <a:xfrm flipV="1">
            <a:off x="5396141" y="4927114"/>
            <a:ext cx="0" cy="256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F59342A-2296-4C8E-BD09-67000AF18C19}"/>
              </a:ext>
            </a:extLst>
          </p:cNvPr>
          <p:cNvSpPr/>
          <p:nvPr/>
        </p:nvSpPr>
        <p:spPr>
          <a:xfrm>
            <a:off x="5469351" y="4256021"/>
            <a:ext cx="3254023" cy="198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A487C8-1DC3-451F-B234-64185E8B7150}"/>
              </a:ext>
            </a:extLst>
          </p:cNvPr>
          <p:cNvSpPr txBox="1"/>
          <p:nvPr/>
        </p:nvSpPr>
        <p:spPr>
          <a:xfrm>
            <a:off x="9609900" y="4180516"/>
            <a:ext cx="989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161343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padwal</dc:creator>
  <cp:lastModifiedBy>vishal padwal</cp:lastModifiedBy>
  <cp:revision>8</cp:revision>
  <dcterms:created xsi:type="dcterms:W3CDTF">2022-02-03T19:23:44Z</dcterms:created>
  <dcterms:modified xsi:type="dcterms:W3CDTF">2022-02-08T22:04:15Z</dcterms:modified>
</cp:coreProperties>
</file>