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580" autoAdjust="0"/>
  </p:normalViewPr>
  <p:slideViewPr>
    <p:cSldViewPr>
      <p:cViewPr varScale="1">
        <p:scale>
          <a:sx n="44" d="100"/>
          <a:sy n="44" d="100"/>
        </p:scale>
        <p:origin x="-2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Gautam Buddha University (SoICT)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BDEC2-F8C0-4294-AEF0-227868ED79E8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6January 2016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113E6-4458-4D9B-A809-61393C85C4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8740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Gautam Buddha University (SoICT)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C7ACC-6B54-4FF5-A589-88987D198ABC}" type="datetimeFigureOut">
              <a:rPr lang="en-IN" smtClean="0"/>
              <a:t>09-02-2016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6January 2016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13EF7-4B6C-4255-B6E1-60FF5773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9455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3EF7-4B6C-4255-B6E1-60FF57737BA1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6January 2016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Gautam Buddha University (SoICT)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9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CC3D-67E6-4DAE-B350-A5B04F0AAF46}" type="datetime1">
              <a:rPr lang="en-IN" smtClean="0"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7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CF8-5076-4DEA-AF39-AD3B7D8902C0}" type="datetime1">
              <a:rPr lang="en-IN" smtClean="0"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0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E9FD-C8CF-49FA-BC32-BE7773FB957E}" type="datetime1">
              <a:rPr lang="en-IN" smtClean="0"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9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25F1-EAC8-4517-8F7D-88A6E2AAC50B}" type="datetime1">
              <a:rPr lang="en-IN" smtClean="0"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9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C700-4E43-4830-AE66-FDF86326A90F}" type="datetime1">
              <a:rPr lang="en-IN" smtClean="0"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61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857F-9974-47FA-A7DD-6CCCF64EA988}" type="datetime1">
              <a:rPr lang="en-IN" smtClean="0"/>
              <a:t>10-02-2016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ED7A-7DD1-4B3E-989F-5B3534F01169}" type="datetime1">
              <a:rPr lang="en-IN" smtClean="0"/>
              <a:t>10-02-2016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751D-8A4C-43E6-9141-068F73C66CCB}" type="datetime1">
              <a:rPr lang="en-IN" smtClean="0"/>
              <a:t>10-02-2016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3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3796-E2F1-45A3-94E5-7AFD1F412815}" type="datetime1">
              <a:rPr lang="en-IN" smtClean="0"/>
              <a:t>10-02-2016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37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14FB-F534-420F-91A8-00EE2E6074BE}" type="datetime1">
              <a:rPr lang="en-IN" smtClean="0"/>
              <a:t>10-02-2016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687-4194-4F07-A5B0-294BE31693A6}" type="datetime1">
              <a:rPr lang="en-IN" smtClean="0"/>
              <a:t>10-02-2016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4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8B64-A264-4A54-9C74-BAA39BC87BC2}" type="datetime1">
              <a:rPr lang="en-IN" smtClean="0"/>
              <a:t>10-02-2016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A3286-681C-49D5-81AB-62E1399C6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8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latin typeface="Times New Roman" pitchFamily="18" charset="0"/>
                <a:cs typeface="Times New Roman" pitchFamily="18" charset="0"/>
              </a:rPr>
              <a:t>Unit-1 Introduction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(Lecture-1)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Hema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Kashyap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to Programming Language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notation for the description of algorithm and data structures may be termed a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Programming Language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Levels of Programming Languages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Language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Assembly Language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 Level Language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4GL Language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96952"/>
            <a:ext cx="4032448" cy="328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1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8640"/>
            <a:ext cx="866976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992987"/>
            <a:ext cx="8669764" cy="453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5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7920880" cy="57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9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Language Development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475252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Numerically based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languages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Computing mathematical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FORTRAN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Algol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Pascal, PL/1, BASIC, C, C++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Business languages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COBOL (Common Business Oriented Language)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English-like notation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Artificial intelligence languages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Tree search; Rule-based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paradigm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LISP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Processing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PROLOG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languages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C, 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++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Script languages: AWK, Perl, TCL/TK 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 programming: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XML, Java,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*.NET family 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Role of Programming Language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68760"/>
            <a:ext cx="832674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Influences on Evolution of Language Designs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36904" cy="44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48828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51003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1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Language design must:</a:t>
            </a:r>
          </a:p>
          <a:p>
            <a:pPr lvl="1" algn="just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program solution to match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problem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structure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 world-wide use </a:t>
            </a:r>
          </a:p>
          <a:p>
            <a:pPr lvl="1" algn="just"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Be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easy to prove correctness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solutions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6 January 2016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3286-681C-49D5-81AB-62E1399C643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9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151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Unit-1 Introduction (Lecture-1)</vt:lpstr>
      <vt:lpstr>Introduction to Programming Language</vt:lpstr>
      <vt:lpstr>PowerPoint Presentation</vt:lpstr>
      <vt:lpstr>PowerPoint Presentation</vt:lpstr>
      <vt:lpstr>Language Development</vt:lpstr>
      <vt:lpstr>Role of Programming Language</vt:lpstr>
      <vt:lpstr>Influences on Evolution of Language Designs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 Introduction (Lecture-1)</dc:title>
  <dc:creator>ashu pita</dc:creator>
  <cp:lastModifiedBy>ashu pita</cp:lastModifiedBy>
  <cp:revision>1</cp:revision>
  <dcterms:created xsi:type="dcterms:W3CDTF">2016-02-09T18:24:56Z</dcterms:created>
  <dcterms:modified xsi:type="dcterms:W3CDTF">2016-02-09T18:31:12Z</dcterms:modified>
</cp:coreProperties>
</file>