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4"/>
  </p:sldMasterIdLst>
  <p:notesMasterIdLst>
    <p:notesMasterId r:id="rId13"/>
  </p:notesMasterIdLst>
  <p:handoutMasterIdLst>
    <p:handoutMasterId r:id="rId14"/>
  </p:handoutMasterIdLst>
  <p:sldIdLst>
    <p:sldId id="289" r:id="rId5"/>
    <p:sldId id="299" r:id="rId6"/>
    <p:sldId id="288" r:id="rId7"/>
    <p:sldId id="295" r:id="rId8"/>
    <p:sldId id="296" r:id="rId9"/>
    <p:sldId id="297" r:id="rId10"/>
    <p:sldId id="29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4" autoAdjust="0"/>
  </p:normalViewPr>
  <p:slideViewPr>
    <p:cSldViewPr snapToGrid="0">
      <p:cViewPr>
        <p:scale>
          <a:sx n="90" d="100"/>
          <a:sy n="90" d="100"/>
        </p:scale>
        <p:origin x="35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62D8B-3A90-4A6B-A8E7-8C56A75387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F0F86F-90F8-4BA5-BF7C-B067E823E9FF}">
      <dgm:prSet/>
      <dgm:spPr/>
      <dgm:t>
        <a:bodyPr/>
        <a:lstStyle/>
        <a:p>
          <a:r>
            <a:rPr lang="en-US"/>
            <a:t>Balance Business Requirements and Source Realities</a:t>
          </a:r>
        </a:p>
      </dgm:t>
    </dgm:pt>
    <dgm:pt modelId="{27C3F85E-F7B8-494D-8EB1-E1443832E0EB}" type="parTrans" cxnId="{0137DA1F-264E-4B13-BD63-386911C77D01}">
      <dgm:prSet/>
      <dgm:spPr/>
      <dgm:t>
        <a:bodyPr/>
        <a:lstStyle/>
        <a:p>
          <a:endParaRPr lang="en-US"/>
        </a:p>
      </dgm:t>
    </dgm:pt>
    <dgm:pt modelId="{F1F8F16A-1F12-4D92-B0CF-8545A722CEE3}" type="sibTrans" cxnId="{0137DA1F-264E-4B13-BD63-386911C77D01}">
      <dgm:prSet/>
      <dgm:spPr/>
      <dgm:t>
        <a:bodyPr/>
        <a:lstStyle/>
        <a:p>
          <a:endParaRPr lang="en-US"/>
        </a:p>
      </dgm:t>
    </dgm:pt>
    <dgm:pt modelId="{B7DFD74A-0093-492E-8E78-3E26580BC181}">
      <dgm:prSet/>
      <dgm:spPr/>
      <dgm:t>
        <a:bodyPr/>
        <a:lstStyle/>
        <a:p>
          <a:r>
            <a:rPr lang="en-US"/>
            <a:t>Focus on Business Processes</a:t>
          </a:r>
        </a:p>
      </dgm:t>
    </dgm:pt>
    <dgm:pt modelId="{3C62D1E5-1CAF-466E-AB45-BC5293B15AD3}" type="parTrans" cxnId="{BEBC6652-9587-4E2A-BF19-BC120F1417C1}">
      <dgm:prSet/>
      <dgm:spPr/>
      <dgm:t>
        <a:bodyPr/>
        <a:lstStyle/>
        <a:p>
          <a:endParaRPr lang="en-US"/>
        </a:p>
      </dgm:t>
    </dgm:pt>
    <dgm:pt modelId="{0DB8BFB0-4B6F-420F-A821-570216EDB166}" type="sibTrans" cxnId="{BEBC6652-9587-4E2A-BF19-BC120F1417C1}">
      <dgm:prSet/>
      <dgm:spPr/>
      <dgm:t>
        <a:bodyPr/>
        <a:lstStyle/>
        <a:p>
          <a:endParaRPr lang="en-US"/>
        </a:p>
      </dgm:t>
    </dgm:pt>
    <dgm:pt modelId="{2CE08E12-2D17-4F6F-9B72-C4CA77AD86F7}">
      <dgm:prSet/>
      <dgm:spPr/>
      <dgm:t>
        <a:bodyPr/>
        <a:lstStyle/>
        <a:p>
          <a:r>
            <a:rPr lang="en-US"/>
            <a:t>Granularity</a:t>
          </a:r>
        </a:p>
      </dgm:t>
    </dgm:pt>
    <dgm:pt modelId="{FE143E84-5462-4E93-BA08-F91C4CAEB327}" type="parTrans" cxnId="{2F06C279-F257-4EF0-9ED0-276E64473104}">
      <dgm:prSet/>
      <dgm:spPr/>
      <dgm:t>
        <a:bodyPr/>
        <a:lstStyle/>
        <a:p>
          <a:endParaRPr lang="en-US"/>
        </a:p>
      </dgm:t>
    </dgm:pt>
    <dgm:pt modelId="{0822C425-CA6D-40AD-B25D-6DA7F24C104D}" type="sibTrans" cxnId="{2F06C279-F257-4EF0-9ED0-276E64473104}">
      <dgm:prSet/>
      <dgm:spPr/>
      <dgm:t>
        <a:bodyPr/>
        <a:lstStyle/>
        <a:p>
          <a:endParaRPr lang="en-US"/>
        </a:p>
      </dgm:t>
    </dgm:pt>
    <dgm:pt modelId="{639E01DF-B6A5-467A-8E36-880834B8A6F5}">
      <dgm:prSet/>
      <dgm:spPr/>
      <dgm:t>
        <a:bodyPr/>
        <a:lstStyle/>
        <a:p>
          <a:r>
            <a:rPr lang="en-US"/>
            <a:t>Date Dimension</a:t>
          </a:r>
        </a:p>
      </dgm:t>
    </dgm:pt>
    <dgm:pt modelId="{9E448CB0-4CB2-4CA8-9D96-150B298AF999}" type="parTrans" cxnId="{1DC1F75B-08EB-451E-B7AA-DC7365EC3746}">
      <dgm:prSet/>
      <dgm:spPr/>
      <dgm:t>
        <a:bodyPr/>
        <a:lstStyle/>
        <a:p>
          <a:endParaRPr lang="en-US"/>
        </a:p>
      </dgm:t>
    </dgm:pt>
    <dgm:pt modelId="{A235416E-AD7E-461A-808F-F1190FA83C58}" type="sibTrans" cxnId="{1DC1F75B-08EB-451E-B7AA-DC7365EC3746}">
      <dgm:prSet/>
      <dgm:spPr/>
      <dgm:t>
        <a:bodyPr/>
        <a:lstStyle/>
        <a:p>
          <a:endParaRPr lang="en-US"/>
        </a:p>
      </dgm:t>
    </dgm:pt>
    <dgm:pt modelId="{FCCC5C59-1942-4E40-8B1B-2B3B21A5C684}">
      <dgm:prSet/>
      <dgm:spPr/>
      <dgm:t>
        <a:bodyPr/>
        <a:lstStyle/>
        <a:p>
          <a:r>
            <a:rPr lang="en-US"/>
            <a:t>Surrogate Keys</a:t>
          </a:r>
        </a:p>
      </dgm:t>
    </dgm:pt>
    <dgm:pt modelId="{442BE97D-AB98-423D-9C09-E0D82F37EECA}" type="parTrans" cxnId="{04746FC0-40F5-48A7-A929-1E87F5C1C517}">
      <dgm:prSet/>
      <dgm:spPr/>
      <dgm:t>
        <a:bodyPr/>
        <a:lstStyle/>
        <a:p>
          <a:endParaRPr lang="en-US"/>
        </a:p>
      </dgm:t>
    </dgm:pt>
    <dgm:pt modelId="{7A0406F5-D2AB-4A89-84C6-85D4CFF3431A}" type="sibTrans" cxnId="{04746FC0-40F5-48A7-A929-1E87F5C1C517}">
      <dgm:prSet/>
      <dgm:spPr/>
      <dgm:t>
        <a:bodyPr/>
        <a:lstStyle/>
        <a:p>
          <a:endParaRPr lang="en-US"/>
        </a:p>
      </dgm:t>
    </dgm:pt>
    <dgm:pt modelId="{96FE1D7F-5CDD-4026-9BCE-17ABA9B4E048}">
      <dgm:prSet/>
      <dgm:spPr/>
      <dgm:t>
        <a:bodyPr/>
        <a:lstStyle/>
        <a:p>
          <a:r>
            <a:rPr lang="en-US"/>
            <a:t>Conformity Commitment</a:t>
          </a:r>
        </a:p>
      </dgm:t>
    </dgm:pt>
    <dgm:pt modelId="{44E935B8-5ADB-4668-AAE8-3F816EABE2CB}" type="parTrans" cxnId="{2A95A9EB-DB04-46F2-92D4-D791E6F5A9D7}">
      <dgm:prSet/>
      <dgm:spPr/>
      <dgm:t>
        <a:bodyPr/>
        <a:lstStyle/>
        <a:p>
          <a:endParaRPr lang="en-US"/>
        </a:p>
      </dgm:t>
    </dgm:pt>
    <dgm:pt modelId="{E045D14F-CDC8-4F96-B4D1-497831782933}" type="sibTrans" cxnId="{2A95A9EB-DB04-46F2-92D4-D791E6F5A9D7}">
      <dgm:prSet/>
      <dgm:spPr/>
      <dgm:t>
        <a:bodyPr/>
        <a:lstStyle/>
        <a:p>
          <a:endParaRPr lang="en-US"/>
        </a:p>
      </dgm:t>
    </dgm:pt>
    <dgm:pt modelId="{E85E38DF-2564-432E-A82A-9D0CE62EBAE3}" type="pres">
      <dgm:prSet presAssocID="{CE562D8B-3A90-4A6B-A8E7-8C56A75387E4}" presName="root" presStyleCnt="0">
        <dgm:presLayoutVars>
          <dgm:dir/>
          <dgm:resizeHandles val="exact"/>
        </dgm:presLayoutVars>
      </dgm:prSet>
      <dgm:spPr/>
    </dgm:pt>
    <dgm:pt modelId="{4D560D79-C8E5-4005-8928-88A688B3B01B}" type="pres">
      <dgm:prSet presAssocID="{A7F0F86F-90F8-4BA5-BF7C-B067E823E9FF}" presName="compNode" presStyleCnt="0"/>
      <dgm:spPr/>
    </dgm:pt>
    <dgm:pt modelId="{34A832F5-FE06-4E58-98CF-26AE734DF7FD}" type="pres">
      <dgm:prSet presAssocID="{A7F0F86F-90F8-4BA5-BF7C-B067E823E9FF}" presName="bgRect" presStyleLbl="bgShp" presStyleIdx="0" presStyleCnt="6"/>
      <dgm:spPr/>
    </dgm:pt>
    <dgm:pt modelId="{25D7AF34-ADDA-4A27-8BD5-9E8D6A9ADA95}" type="pres">
      <dgm:prSet presAssocID="{A7F0F86F-90F8-4BA5-BF7C-B067E823E9F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8E46636-51F5-4CE8-BACE-0868FAA5A23B}" type="pres">
      <dgm:prSet presAssocID="{A7F0F86F-90F8-4BA5-BF7C-B067E823E9FF}" presName="spaceRect" presStyleCnt="0"/>
      <dgm:spPr/>
    </dgm:pt>
    <dgm:pt modelId="{4BD9891D-2457-405B-BAC7-6BA430035914}" type="pres">
      <dgm:prSet presAssocID="{A7F0F86F-90F8-4BA5-BF7C-B067E823E9FF}" presName="parTx" presStyleLbl="revTx" presStyleIdx="0" presStyleCnt="6">
        <dgm:presLayoutVars>
          <dgm:chMax val="0"/>
          <dgm:chPref val="0"/>
        </dgm:presLayoutVars>
      </dgm:prSet>
      <dgm:spPr/>
    </dgm:pt>
    <dgm:pt modelId="{BB095395-4922-40E6-A7ED-9B53F9AB0ED5}" type="pres">
      <dgm:prSet presAssocID="{F1F8F16A-1F12-4D92-B0CF-8545A722CEE3}" presName="sibTrans" presStyleCnt="0"/>
      <dgm:spPr/>
    </dgm:pt>
    <dgm:pt modelId="{8990C47A-2CF5-4DB1-AE55-BB475ECB4B15}" type="pres">
      <dgm:prSet presAssocID="{B7DFD74A-0093-492E-8E78-3E26580BC181}" presName="compNode" presStyleCnt="0"/>
      <dgm:spPr/>
    </dgm:pt>
    <dgm:pt modelId="{D6C2BEE1-146E-4A86-AB02-5C41B51FAD17}" type="pres">
      <dgm:prSet presAssocID="{B7DFD74A-0093-492E-8E78-3E26580BC181}" presName="bgRect" presStyleLbl="bgShp" presStyleIdx="1" presStyleCnt="6"/>
      <dgm:spPr/>
    </dgm:pt>
    <dgm:pt modelId="{D06A374B-82CC-456B-9F9F-BC55F8831115}" type="pres">
      <dgm:prSet presAssocID="{B7DFD74A-0093-492E-8E78-3E26580BC18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464C10-BF58-42EF-8268-C9E8B12E1B5F}" type="pres">
      <dgm:prSet presAssocID="{B7DFD74A-0093-492E-8E78-3E26580BC181}" presName="spaceRect" presStyleCnt="0"/>
      <dgm:spPr/>
    </dgm:pt>
    <dgm:pt modelId="{978C1B8E-D265-4F47-8E96-D911740F7783}" type="pres">
      <dgm:prSet presAssocID="{B7DFD74A-0093-492E-8E78-3E26580BC181}" presName="parTx" presStyleLbl="revTx" presStyleIdx="1" presStyleCnt="6">
        <dgm:presLayoutVars>
          <dgm:chMax val="0"/>
          <dgm:chPref val="0"/>
        </dgm:presLayoutVars>
      </dgm:prSet>
      <dgm:spPr/>
    </dgm:pt>
    <dgm:pt modelId="{054B13D6-FDB8-4194-A912-D07C94B2C556}" type="pres">
      <dgm:prSet presAssocID="{0DB8BFB0-4B6F-420F-A821-570216EDB166}" presName="sibTrans" presStyleCnt="0"/>
      <dgm:spPr/>
    </dgm:pt>
    <dgm:pt modelId="{A7F41174-AE89-4754-85E7-D6666A57DC8A}" type="pres">
      <dgm:prSet presAssocID="{2CE08E12-2D17-4F6F-9B72-C4CA77AD86F7}" presName="compNode" presStyleCnt="0"/>
      <dgm:spPr/>
    </dgm:pt>
    <dgm:pt modelId="{D7E72387-AB02-4362-BD53-8B7415BCE7D1}" type="pres">
      <dgm:prSet presAssocID="{2CE08E12-2D17-4F6F-9B72-C4CA77AD86F7}" presName="bgRect" presStyleLbl="bgShp" presStyleIdx="2" presStyleCnt="6"/>
      <dgm:spPr/>
    </dgm:pt>
    <dgm:pt modelId="{87FDE166-F6D1-4F43-9180-877047B435F6}" type="pres">
      <dgm:prSet presAssocID="{2CE08E12-2D17-4F6F-9B72-C4CA77AD86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79681A-2804-4647-816A-CFE50D10119B}" type="pres">
      <dgm:prSet presAssocID="{2CE08E12-2D17-4F6F-9B72-C4CA77AD86F7}" presName="spaceRect" presStyleCnt="0"/>
      <dgm:spPr/>
    </dgm:pt>
    <dgm:pt modelId="{E5905EF5-25D7-43D6-81B5-D49786ED134F}" type="pres">
      <dgm:prSet presAssocID="{2CE08E12-2D17-4F6F-9B72-C4CA77AD86F7}" presName="parTx" presStyleLbl="revTx" presStyleIdx="2" presStyleCnt="6">
        <dgm:presLayoutVars>
          <dgm:chMax val="0"/>
          <dgm:chPref val="0"/>
        </dgm:presLayoutVars>
      </dgm:prSet>
      <dgm:spPr/>
    </dgm:pt>
    <dgm:pt modelId="{C107AA4C-BA44-4421-B844-E206F26A6ADC}" type="pres">
      <dgm:prSet presAssocID="{0822C425-CA6D-40AD-B25D-6DA7F24C104D}" presName="sibTrans" presStyleCnt="0"/>
      <dgm:spPr/>
    </dgm:pt>
    <dgm:pt modelId="{3CA82D00-157E-4A2C-8C02-D04491733227}" type="pres">
      <dgm:prSet presAssocID="{639E01DF-B6A5-467A-8E36-880834B8A6F5}" presName="compNode" presStyleCnt="0"/>
      <dgm:spPr/>
    </dgm:pt>
    <dgm:pt modelId="{9EEB8C5A-6CB9-4565-AEE6-36E514BFDA10}" type="pres">
      <dgm:prSet presAssocID="{639E01DF-B6A5-467A-8E36-880834B8A6F5}" presName="bgRect" presStyleLbl="bgShp" presStyleIdx="3" presStyleCnt="6"/>
      <dgm:spPr/>
    </dgm:pt>
    <dgm:pt modelId="{DFC7EEE0-FE7F-4DE3-853B-DD7F123104FD}" type="pres">
      <dgm:prSet presAssocID="{639E01DF-B6A5-467A-8E36-880834B8A6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02622BB-86E5-46BA-9AA9-667DF6A66B10}" type="pres">
      <dgm:prSet presAssocID="{639E01DF-B6A5-467A-8E36-880834B8A6F5}" presName="spaceRect" presStyleCnt="0"/>
      <dgm:spPr/>
    </dgm:pt>
    <dgm:pt modelId="{5427387A-4B2A-4C1B-AA99-F2E11927DC7E}" type="pres">
      <dgm:prSet presAssocID="{639E01DF-B6A5-467A-8E36-880834B8A6F5}" presName="parTx" presStyleLbl="revTx" presStyleIdx="3" presStyleCnt="6">
        <dgm:presLayoutVars>
          <dgm:chMax val="0"/>
          <dgm:chPref val="0"/>
        </dgm:presLayoutVars>
      </dgm:prSet>
      <dgm:spPr/>
    </dgm:pt>
    <dgm:pt modelId="{4D28F560-5A5C-4A27-AF16-DD0765E986FF}" type="pres">
      <dgm:prSet presAssocID="{A235416E-AD7E-461A-808F-F1190FA83C58}" presName="sibTrans" presStyleCnt="0"/>
      <dgm:spPr/>
    </dgm:pt>
    <dgm:pt modelId="{48047CEA-6FB3-48DC-A0E2-B5A742A19E33}" type="pres">
      <dgm:prSet presAssocID="{FCCC5C59-1942-4E40-8B1B-2B3B21A5C684}" presName="compNode" presStyleCnt="0"/>
      <dgm:spPr/>
    </dgm:pt>
    <dgm:pt modelId="{DA673FE4-18F2-4CD9-8EBC-B534B463D56C}" type="pres">
      <dgm:prSet presAssocID="{FCCC5C59-1942-4E40-8B1B-2B3B21A5C684}" presName="bgRect" presStyleLbl="bgShp" presStyleIdx="4" presStyleCnt="6"/>
      <dgm:spPr/>
    </dgm:pt>
    <dgm:pt modelId="{FF5F4FBF-C601-4BBF-A78C-1BB89EF9338B}" type="pres">
      <dgm:prSet presAssocID="{FCCC5C59-1942-4E40-8B1B-2B3B21A5C6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9CEDE28-F964-4838-9442-D353B54EE040}" type="pres">
      <dgm:prSet presAssocID="{FCCC5C59-1942-4E40-8B1B-2B3B21A5C684}" presName="spaceRect" presStyleCnt="0"/>
      <dgm:spPr/>
    </dgm:pt>
    <dgm:pt modelId="{8C90D4CE-8C37-4F6C-A608-7572B84DA9E6}" type="pres">
      <dgm:prSet presAssocID="{FCCC5C59-1942-4E40-8B1B-2B3B21A5C684}" presName="parTx" presStyleLbl="revTx" presStyleIdx="4" presStyleCnt="6">
        <dgm:presLayoutVars>
          <dgm:chMax val="0"/>
          <dgm:chPref val="0"/>
        </dgm:presLayoutVars>
      </dgm:prSet>
      <dgm:spPr/>
    </dgm:pt>
    <dgm:pt modelId="{BBB7D1A8-6062-435F-B193-121C53AF7628}" type="pres">
      <dgm:prSet presAssocID="{7A0406F5-D2AB-4A89-84C6-85D4CFF3431A}" presName="sibTrans" presStyleCnt="0"/>
      <dgm:spPr/>
    </dgm:pt>
    <dgm:pt modelId="{FB784E0B-8025-4D44-AD7B-581273DDE0E0}" type="pres">
      <dgm:prSet presAssocID="{96FE1D7F-5CDD-4026-9BCE-17ABA9B4E048}" presName="compNode" presStyleCnt="0"/>
      <dgm:spPr/>
    </dgm:pt>
    <dgm:pt modelId="{AE25A579-3078-4914-BDE5-81AE143CFE3B}" type="pres">
      <dgm:prSet presAssocID="{96FE1D7F-5CDD-4026-9BCE-17ABA9B4E048}" presName="bgRect" presStyleLbl="bgShp" presStyleIdx="5" presStyleCnt="6"/>
      <dgm:spPr/>
    </dgm:pt>
    <dgm:pt modelId="{2636C364-CEAA-41E8-A6B7-680BDF39DFE6}" type="pres">
      <dgm:prSet presAssocID="{96FE1D7F-5CDD-4026-9BCE-17ABA9B4E0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F2D25F0-5742-4831-933C-AF042770904F}" type="pres">
      <dgm:prSet presAssocID="{96FE1D7F-5CDD-4026-9BCE-17ABA9B4E048}" presName="spaceRect" presStyleCnt="0"/>
      <dgm:spPr/>
    </dgm:pt>
    <dgm:pt modelId="{7A8A7606-BD9D-4864-8608-3064F9EF7BAF}" type="pres">
      <dgm:prSet presAssocID="{96FE1D7F-5CDD-4026-9BCE-17ABA9B4E04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2075100-7C07-4FEC-8264-0FC23DF12A73}" type="presOf" srcId="{B7DFD74A-0093-492E-8E78-3E26580BC181}" destId="{978C1B8E-D265-4F47-8E96-D911740F7783}" srcOrd="0" destOrd="0" presId="urn:microsoft.com/office/officeart/2018/2/layout/IconVerticalSolidList"/>
    <dgm:cxn modelId="{0137DA1F-264E-4B13-BD63-386911C77D01}" srcId="{CE562D8B-3A90-4A6B-A8E7-8C56A75387E4}" destId="{A7F0F86F-90F8-4BA5-BF7C-B067E823E9FF}" srcOrd="0" destOrd="0" parTransId="{27C3F85E-F7B8-494D-8EB1-E1443832E0EB}" sibTransId="{F1F8F16A-1F12-4D92-B0CF-8545A722CEE3}"/>
    <dgm:cxn modelId="{1DC1F75B-08EB-451E-B7AA-DC7365EC3746}" srcId="{CE562D8B-3A90-4A6B-A8E7-8C56A75387E4}" destId="{639E01DF-B6A5-467A-8E36-880834B8A6F5}" srcOrd="3" destOrd="0" parTransId="{9E448CB0-4CB2-4CA8-9D96-150B298AF999}" sibTransId="{A235416E-AD7E-461A-808F-F1190FA83C58}"/>
    <dgm:cxn modelId="{31F6BC4E-E04D-4E1F-860C-73641CF46975}" type="presOf" srcId="{639E01DF-B6A5-467A-8E36-880834B8A6F5}" destId="{5427387A-4B2A-4C1B-AA99-F2E11927DC7E}" srcOrd="0" destOrd="0" presId="urn:microsoft.com/office/officeart/2018/2/layout/IconVerticalSolidList"/>
    <dgm:cxn modelId="{BEBC6652-9587-4E2A-BF19-BC120F1417C1}" srcId="{CE562D8B-3A90-4A6B-A8E7-8C56A75387E4}" destId="{B7DFD74A-0093-492E-8E78-3E26580BC181}" srcOrd="1" destOrd="0" parTransId="{3C62D1E5-1CAF-466E-AB45-BC5293B15AD3}" sibTransId="{0DB8BFB0-4B6F-420F-A821-570216EDB166}"/>
    <dgm:cxn modelId="{2F06C279-F257-4EF0-9ED0-276E64473104}" srcId="{CE562D8B-3A90-4A6B-A8E7-8C56A75387E4}" destId="{2CE08E12-2D17-4F6F-9B72-C4CA77AD86F7}" srcOrd="2" destOrd="0" parTransId="{FE143E84-5462-4E93-BA08-F91C4CAEB327}" sibTransId="{0822C425-CA6D-40AD-B25D-6DA7F24C104D}"/>
    <dgm:cxn modelId="{35178489-E735-4419-954D-A26A4EAA51FA}" type="presOf" srcId="{CE562D8B-3A90-4A6B-A8E7-8C56A75387E4}" destId="{E85E38DF-2564-432E-A82A-9D0CE62EBAE3}" srcOrd="0" destOrd="0" presId="urn:microsoft.com/office/officeart/2018/2/layout/IconVerticalSolidList"/>
    <dgm:cxn modelId="{7A86FF9D-DBB3-4825-A631-8490E5848325}" type="presOf" srcId="{96FE1D7F-5CDD-4026-9BCE-17ABA9B4E048}" destId="{7A8A7606-BD9D-4864-8608-3064F9EF7BAF}" srcOrd="0" destOrd="0" presId="urn:microsoft.com/office/officeart/2018/2/layout/IconVerticalSolidList"/>
    <dgm:cxn modelId="{056AF7AA-FA35-4B24-A744-634FFD996CB3}" type="presOf" srcId="{2CE08E12-2D17-4F6F-9B72-C4CA77AD86F7}" destId="{E5905EF5-25D7-43D6-81B5-D49786ED134F}" srcOrd="0" destOrd="0" presId="urn:microsoft.com/office/officeart/2018/2/layout/IconVerticalSolidList"/>
    <dgm:cxn modelId="{DA089AB4-5A08-4672-BD7C-F939AB4E93B9}" type="presOf" srcId="{FCCC5C59-1942-4E40-8B1B-2B3B21A5C684}" destId="{8C90D4CE-8C37-4F6C-A608-7572B84DA9E6}" srcOrd="0" destOrd="0" presId="urn:microsoft.com/office/officeart/2018/2/layout/IconVerticalSolidList"/>
    <dgm:cxn modelId="{04746FC0-40F5-48A7-A929-1E87F5C1C517}" srcId="{CE562D8B-3A90-4A6B-A8E7-8C56A75387E4}" destId="{FCCC5C59-1942-4E40-8B1B-2B3B21A5C684}" srcOrd="4" destOrd="0" parTransId="{442BE97D-AB98-423D-9C09-E0D82F37EECA}" sibTransId="{7A0406F5-D2AB-4A89-84C6-85D4CFF3431A}"/>
    <dgm:cxn modelId="{2A95A9EB-DB04-46F2-92D4-D791E6F5A9D7}" srcId="{CE562D8B-3A90-4A6B-A8E7-8C56A75387E4}" destId="{96FE1D7F-5CDD-4026-9BCE-17ABA9B4E048}" srcOrd="5" destOrd="0" parTransId="{44E935B8-5ADB-4668-AAE8-3F816EABE2CB}" sibTransId="{E045D14F-CDC8-4F96-B4D1-497831782933}"/>
    <dgm:cxn modelId="{CC5624F6-AE65-4494-B5CC-E33BE85A2442}" type="presOf" srcId="{A7F0F86F-90F8-4BA5-BF7C-B067E823E9FF}" destId="{4BD9891D-2457-405B-BAC7-6BA430035914}" srcOrd="0" destOrd="0" presId="urn:microsoft.com/office/officeart/2018/2/layout/IconVerticalSolidList"/>
    <dgm:cxn modelId="{FFA67F33-7A49-4645-A516-01588834C33B}" type="presParOf" srcId="{E85E38DF-2564-432E-A82A-9D0CE62EBAE3}" destId="{4D560D79-C8E5-4005-8928-88A688B3B01B}" srcOrd="0" destOrd="0" presId="urn:microsoft.com/office/officeart/2018/2/layout/IconVerticalSolidList"/>
    <dgm:cxn modelId="{412BA9DC-D595-4873-B6D1-80115A7844BE}" type="presParOf" srcId="{4D560D79-C8E5-4005-8928-88A688B3B01B}" destId="{34A832F5-FE06-4E58-98CF-26AE734DF7FD}" srcOrd="0" destOrd="0" presId="urn:microsoft.com/office/officeart/2018/2/layout/IconVerticalSolidList"/>
    <dgm:cxn modelId="{A71CAAAE-5F78-421C-B8D6-E34FA6D63A3B}" type="presParOf" srcId="{4D560D79-C8E5-4005-8928-88A688B3B01B}" destId="{25D7AF34-ADDA-4A27-8BD5-9E8D6A9ADA95}" srcOrd="1" destOrd="0" presId="urn:microsoft.com/office/officeart/2018/2/layout/IconVerticalSolidList"/>
    <dgm:cxn modelId="{A9568F3F-5DEA-4EB0-8AA0-EEE480E7EEC5}" type="presParOf" srcId="{4D560D79-C8E5-4005-8928-88A688B3B01B}" destId="{A8E46636-51F5-4CE8-BACE-0868FAA5A23B}" srcOrd="2" destOrd="0" presId="urn:microsoft.com/office/officeart/2018/2/layout/IconVerticalSolidList"/>
    <dgm:cxn modelId="{DA7DE59A-6E54-449F-AFA0-18F5114F9FF7}" type="presParOf" srcId="{4D560D79-C8E5-4005-8928-88A688B3B01B}" destId="{4BD9891D-2457-405B-BAC7-6BA430035914}" srcOrd="3" destOrd="0" presId="urn:microsoft.com/office/officeart/2018/2/layout/IconVerticalSolidList"/>
    <dgm:cxn modelId="{01CC8787-5C71-47A4-B38C-B6C9CD152291}" type="presParOf" srcId="{E85E38DF-2564-432E-A82A-9D0CE62EBAE3}" destId="{BB095395-4922-40E6-A7ED-9B53F9AB0ED5}" srcOrd="1" destOrd="0" presId="urn:microsoft.com/office/officeart/2018/2/layout/IconVerticalSolidList"/>
    <dgm:cxn modelId="{A3D15C85-BB89-4D03-9E8D-B39965223599}" type="presParOf" srcId="{E85E38DF-2564-432E-A82A-9D0CE62EBAE3}" destId="{8990C47A-2CF5-4DB1-AE55-BB475ECB4B15}" srcOrd="2" destOrd="0" presId="urn:microsoft.com/office/officeart/2018/2/layout/IconVerticalSolidList"/>
    <dgm:cxn modelId="{A1813BF2-2E49-4A5B-9AA5-C27ABCB90560}" type="presParOf" srcId="{8990C47A-2CF5-4DB1-AE55-BB475ECB4B15}" destId="{D6C2BEE1-146E-4A86-AB02-5C41B51FAD17}" srcOrd="0" destOrd="0" presId="urn:microsoft.com/office/officeart/2018/2/layout/IconVerticalSolidList"/>
    <dgm:cxn modelId="{5DCE6FA7-6F13-4329-91A8-FAD31E5D8740}" type="presParOf" srcId="{8990C47A-2CF5-4DB1-AE55-BB475ECB4B15}" destId="{D06A374B-82CC-456B-9F9F-BC55F8831115}" srcOrd="1" destOrd="0" presId="urn:microsoft.com/office/officeart/2018/2/layout/IconVerticalSolidList"/>
    <dgm:cxn modelId="{21B04E95-9CF1-4CA7-8898-B90C348FC528}" type="presParOf" srcId="{8990C47A-2CF5-4DB1-AE55-BB475ECB4B15}" destId="{0C464C10-BF58-42EF-8268-C9E8B12E1B5F}" srcOrd="2" destOrd="0" presId="urn:microsoft.com/office/officeart/2018/2/layout/IconVerticalSolidList"/>
    <dgm:cxn modelId="{083F5470-27D1-47A7-8035-0C3D82938727}" type="presParOf" srcId="{8990C47A-2CF5-4DB1-AE55-BB475ECB4B15}" destId="{978C1B8E-D265-4F47-8E96-D911740F7783}" srcOrd="3" destOrd="0" presId="urn:microsoft.com/office/officeart/2018/2/layout/IconVerticalSolidList"/>
    <dgm:cxn modelId="{13831A37-1ECB-492F-B156-EF36CBC4210C}" type="presParOf" srcId="{E85E38DF-2564-432E-A82A-9D0CE62EBAE3}" destId="{054B13D6-FDB8-4194-A912-D07C94B2C556}" srcOrd="3" destOrd="0" presId="urn:microsoft.com/office/officeart/2018/2/layout/IconVerticalSolidList"/>
    <dgm:cxn modelId="{FE1ABF34-1609-4EA2-91D9-DA041F0DA46C}" type="presParOf" srcId="{E85E38DF-2564-432E-A82A-9D0CE62EBAE3}" destId="{A7F41174-AE89-4754-85E7-D6666A57DC8A}" srcOrd="4" destOrd="0" presId="urn:microsoft.com/office/officeart/2018/2/layout/IconVerticalSolidList"/>
    <dgm:cxn modelId="{4FA28BCF-32B1-4726-88D4-C84C0F9D5340}" type="presParOf" srcId="{A7F41174-AE89-4754-85E7-D6666A57DC8A}" destId="{D7E72387-AB02-4362-BD53-8B7415BCE7D1}" srcOrd="0" destOrd="0" presId="urn:microsoft.com/office/officeart/2018/2/layout/IconVerticalSolidList"/>
    <dgm:cxn modelId="{E0378E0D-33CC-4F93-BC99-2AA5F7018B56}" type="presParOf" srcId="{A7F41174-AE89-4754-85E7-D6666A57DC8A}" destId="{87FDE166-F6D1-4F43-9180-877047B435F6}" srcOrd="1" destOrd="0" presId="urn:microsoft.com/office/officeart/2018/2/layout/IconVerticalSolidList"/>
    <dgm:cxn modelId="{E65CC849-8E6A-4835-9198-F55C4BDDB1AC}" type="presParOf" srcId="{A7F41174-AE89-4754-85E7-D6666A57DC8A}" destId="{1679681A-2804-4647-816A-CFE50D10119B}" srcOrd="2" destOrd="0" presId="urn:microsoft.com/office/officeart/2018/2/layout/IconVerticalSolidList"/>
    <dgm:cxn modelId="{3F5B4DDE-2353-4BC3-B2E0-F2DC9EA7AE83}" type="presParOf" srcId="{A7F41174-AE89-4754-85E7-D6666A57DC8A}" destId="{E5905EF5-25D7-43D6-81B5-D49786ED134F}" srcOrd="3" destOrd="0" presId="urn:microsoft.com/office/officeart/2018/2/layout/IconVerticalSolidList"/>
    <dgm:cxn modelId="{5E10656E-726E-4214-9558-E077308DA3BF}" type="presParOf" srcId="{E85E38DF-2564-432E-A82A-9D0CE62EBAE3}" destId="{C107AA4C-BA44-4421-B844-E206F26A6ADC}" srcOrd="5" destOrd="0" presId="urn:microsoft.com/office/officeart/2018/2/layout/IconVerticalSolidList"/>
    <dgm:cxn modelId="{9AD4EA44-9582-43CA-B7FA-C3EE0088DC8E}" type="presParOf" srcId="{E85E38DF-2564-432E-A82A-9D0CE62EBAE3}" destId="{3CA82D00-157E-4A2C-8C02-D04491733227}" srcOrd="6" destOrd="0" presId="urn:microsoft.com/office/officeart/2018/2/layout/IconVerticalSolidList"/>
    <dgm:cxn modelId="{2BD5D0D4-DA57-4430-B566-DE301F9AA9F1}" type="presParOf" srcId="{3CA82D00-157E-4A2C-8C02-D04491733227}" destId="{9EEB8C5A-6CB9-4565-AEE6-36E514BFDA10}" srcOrd="0" destOrd="0" presId="urn:microsoft.com/office/officeart/2018/2/layout/IconVerticalSolidList"/>
    <dgm:cxn modelId="{61ADBB2A-6083-4AA6-8DDF-D229533CBEEF}" type="presParOf" srcId="{3CA82D00-157E-4A2C-8C02-D04491733227}" destId="{DFC7EEE0-FE7F-4DE3-853B-DD7F123104FD}" srcOrd="1" destOrd="0" presId="urn:microsoft.com/office/officeart/2018/2/layout/IconVerticalSolidList"/>
    <dgm:cxn modelId="{58DCA101-6C54-42AE-8FF8-0FC5427F3E63}" type="presParOf" srcId="{3CA82D00-157E-4A2C-8C02-D04491733227}" destId="{202622BB-86E5-46BA-9AA9-667DF6A66B10}" srcOrd="2" destOrd="0" presId="urn:microsoft.com/office/officeart/2018/2/layout/IconVerticalSolidList"/>
    <dgm:cxn modelId="{BD495568-FF7E-4324-8A69-B649D57D7C2D}" type="presParOf" srcId="{3CA82D00-157E-4A2C-8C02-D04491733227}" destId="{5427387A-4B2A-4C1B-AA99-F2E11927DC7E}" srcOrd="3" destOrd="0" presId="urn:microsoft.com/office/officeart/2018/2/layout/IconVerticalSolidList"/>
    <dgm:cxn modelId="{56A6AD2A-7A0D-47DC-8699-9B7473031366}" type="presParOf" srcId="{E85E38DF-2564-432E-A82A-9D0CE62EBAE3}" destId="{4D28F560-5A5C-4A27-AF16-DD0765E986FF}" srcOrd="7" destOrd="0" presId="urn:microsoft.com/office/officeart/2018/2/layout/IconVerticalSolidList"/>
    <dgm:cxn modelId="{70BC496D-6452-43D6-BBC6-0B67120FFACF}" type="presParOf" srcId="{E85E38DF-2564-432E-A82A-9D0CE62EBAE3}" destId="{48047CEA-6FB3-48DC-A0E2-B5A742A19E33}" srcOrd="8" destOrd="0" presId="urn:microsoft.com/office/officeart/2018/2/layout/IconVerticalSolidList"/>
    <dgm:cxn modelId="{1FC72E46-9B72-4888-AB5E-F1AE05E215FE}" type="presParOf" srcId="{48047CEA-6FB3-48DC-A0E2-B5A742A19E33}" destId="{DA673FE4-18F2-4CD9-8EBC-B534B463D56C}" srcOrd="0" destOrd="0" presId="urn:microsoft.com/office/officeart/2018/2/layout/IconVerticalSolidList"/>
    <dgm:cxn modelId="{A7377E15-5C2B-4DE9-BA9C-7F9EBBF5CA51}" type="presParOf" srcId="{48047CEA-6FB3-48DC-A0E2-B5A742A19E33}" destId="{FF5F4FBF-C601-4BBF-A78C-1BB89EF9338B}" srcOrd="1" destOrd="0" presId="urn:microsoft.com/office/officeart/2018/2/layout/IconVerticalSolidList"/>
    <dgm:cxn modelId="{8455198C-25A6-4B59-B208-C35A7629374F}" type="presParOf" srcId="{48047CEA-6FB3-48DC-A0E2-B5A742A19E33}" destId="{59CEDE28-F964-4838-9442-D353B54EE040}" srcOrd="2" destOrd="0" presId="urn:microsoft.com/office/officeart/2018/2/layout/IconVerticalSolidList"/>
    <dgm:cxn modelId="{862AB07D-6C23-4A62-9875-820078A16A0F}" type="presParOf" srcId="{48047CEA-6FB3-48DC-A0E2-B5A742A19E33}" destId="{8C90D4CE-8C37-4F6C-A608-7572B84DA9E6}" srcOrd="3" destOrd="0" presId="urn:microsoft.com/office/officeart/2018/2/layout/IconVerticalSolidList"/>
    <dgm:cxn modelId="{B53E888E-2C97-4D9E-AA34-0146DCC3953E}" type="presParOf" srcId="{E85E38DF-2564-432E-A82A-9D0CE62EBAE3}" destId="{BBB7D1A8-6062-435F-B193-121C53AF7628}" srcOrd="9" destOrd="0" presId="urn:microsoft.com/office/officeart/2018/2/layout/IconVerticalSolidList"/>
    <dgm:cxn modelId="{C6A7530E-35A7-4414-B6F2-AFA70A84A73E}" type="presParOf" srcId="{E85E38DF-2564-432E-A82A-9D0CE62EBAE3}" destId="{FB784E0B-8025-4D44-AD7B-581273DDE0E0}" srcOrd="10" destOrd="0" presId="urn:microsoft.com/office/officeart/2018/2/layout/IconVerticalSolidList"/>
    <dgm:cxn modelId="{03D27EC2-F642-45F7-91C4-D09AD215DDC7}" type="presParOf" srcId="{FB784E0B-8025-4D44-AD7B-581273DDE0E0}" destId="{AE25A579-3078-4914-BDE5-81AE143CFE3B}" srcOrd="0" destOrd="0" presId="urn:microsoft.com/office/officeart/2018/2/layout/IconVerticalSolidList"/>
    <dgm:cxn modelId="{DB28701B-DBB0-484F-9F99-E9675E36D2E5}" type="presParOf" srcId="{FB784E0B-8025-4D44-AD7B-581273DDE0E0}" destId="{2636C364-CEAA-41E8-A6B7-680BDF39DFE6}" srcOrd="1" destOrd="0" presId="urn:microsoft.com/office/officeart/2018/2/layout/IconVerticalSolidList"/>
    <dgm:cxn modelId="{748B7A38-9B3B-4A64-A5B2-9619E04119C8}" type="presParOf" srcId="{FB784E0B-8025-4D44-AD7B-581273DDE0E0}" destId="{FF2D25F0-5742-4831-933C-AF042770904F}" srcOrd="2" destOrd="0" presId="urn:microsoft.com/office/officeart/2018/2/layout/IconVerticalSolidList"/>
    <dgm:cxn modelId="{BE7B45D2-C971-4C47-8819-E253BD0DB1A2}" type="presParOf" srcId="{FB784E0B-8025-4D44-AD7B-581273DDE0E0}" destId="{7A8A7606-BD9D-4864-8608-3064F9EF7B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832F5-FE06-4E58-98CF-26AE734DF7FD}">
      <dsp:nvSpPr>
        <dsp:cNvPr id="0" name=""/>
        <dsp:cNvSpPr/>
      </dsp:nvSpPr>
      <dsp:spPr>
        <a:xfrm>
          <a:off x="0" y="1500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7AF34-ADDA-4A27-8BD5-9E8D6A9ADA95}">
      <dsp:nvSpPr>
        <dsp:cNvPr id="0" name=""/>
        <dsp:cNvSpPr/>
      </dsp:nvSpPr>
      <dsp:spPr>
        <a:xfrm>
          <a:off x="193353" y="145316"/>
          <a:ext cx="351551" cy="351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9891D-2457-405B-BAC7-6BA430035914}">
      <dsp:nvSpPr>
        <dsp:cNvPr id="0" name=""/>
        <dsp:cNvSpPr/>
      </dsp:nvSpPr>
      <dsp:spPr>
        <a:xfrm>
          <a:off x="738258" y="1500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Balance Business Requirements and Source Realities</a:t>
          </a:r>
        </a:p>
      </dsp:txBody>
      <dsp:txXfrm>
        <a:off x="738258" y="1500"/>
        <a:ext cx="5175178" cy="639184"/>
      </dsp:txXfrm>
    </dsp:sp>
    <dsp:sp modelId="{D6C2BEE1-146E-4A86-AB02-5C41B51FAD17}">
      <dsp:nvSpPr>
        <dsp:cNvPr id="0" name=""/>
        <dsp:cNvSpPr/>
      </dsp:nvSpPr>
      <dsp:spPr>
        <a:xfrm>
          <a:off x="0" y="800480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A374B-82CC-456B-9F9F-BC55F8831115}">
      <dsp:nvSpPr>
        <dsp:cNvPr id="0" name=""/>
        <dsp:cNvSpPr/>
      </dsp:nvSpPr>
      <dsp:spPr>
        <a:xfrm>
          <a:off x="193353" y="944297"/>
          <a:ext cx="351551" cy="351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C1B8E-D265-4F47-8E96-D911740F7783}">
      <dsp:nvSpPr>
        <dsp:cNvPr id="0" name=""/>
        <dsp:cNvSpPr/>
      </dsp:nvSpPr>
      <dsp:spPr>
        <a:xfrm>
          <a:off x="738258" y="800480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Focus on Business Processes</a:t>
          </a:r>
        </a:p>
      </dsp:txBody>
      <dsp:txXfrm>
        <a:off x="738258" y="800480"/>
        <a:ext cx="5175178" cy="639184"/>
      </dsp:txXfrm>
    </dsp:sp>
    <dsp:sp modelId="{D7E72387-AB02-4362-BD53-8B7415BCE7D1}">
      <dsp:nvSpPr>
        <dsp:cNvPr id="0" name=""/>
        <dsp:cNvSpPr/>
      </dsp:nvSpPr>
      <dsp:spPr>
        <a:xfrm>
          <a:off x="0" y="1599461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DE166-F6D1-4F43-9180-877047B435F6}">
      <dsp:nvSpPr>
        <dsp:cNvPr id="0" name=""/>
        <dsp:cNvSpPr/>
      </dsp:nvSpPr>
      <dsp:spPr>
        <a:xfrm>
          <a:off x="193353" y="1743277"/>
          <a:ext cx="351551" cy="351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05EF5-25D7-43D6-81B5-D49786ED134F}">
      <dsp:nvSpPr>
        <dsp:cNvPr id="0" name=""/>
        <dsp:cNvSpPr/>
      </dsp:nvSpPr>
      <dsp:spPr>
        <a:xfrm>
          <a:off x="738258" y="1599461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Granularity</a:t>
          </a:r>
        </a:p>
      </dsp:txBody>
      <dsp:txXfrm>
        <a:off x="738258" y="1599461"/>
        <a:ext cx="5175178" cy="639184"/>
      </dsp:txXfrm>
    </dsp:sp>
    <dsp:sp modelId="{9EEB8C5A-6CB9-4565-AEE6-36E514BFDA10}">
      <dsp:nvSpPr>
        <dsp:cNvPr id="0" name=""/>
        <dsp:cNvSpPr/>
      </dsp:nvSpPr>
      <dsp:spPr>
        <a:xfrm>
          <a:off x="0" y="2398442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7EEE0-FE7F-4DE3-853B-DD7F123104FD}">
      <dsp:nvSpPr>
        <dsp:cNvPr id="0" name=""/>
        <dsp:cNvSpPr/>
      </dsp:nvSpPr>
      <dsp:spPr>
        <a:xfrm>
          <a:off x="193353" y="2542258"/>
          <a:ext cx="351551" cy="3515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7387A-4B2A-4C1B-AA99-F2E11927DC7E}">
      <dsp:nvSpPr>
        <dsp:cNvPr id="0" name=""/>
        <dsp:cNvSpPr/>
      </dsp:nvSpPr>
      <dsp:spPr>
        <a:xfrm>
          <a:off x="738258" y="2398442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Date Dimension</a:t>
          </a:r>
        </a:p>
      </dsp:txBody>
      <dsp:txXfrm>
        <a:off x="738258" y="2398442"/>
        <a:ext cx="5175178" cy="639184"/>
      </dsp:txXfrm>
    </dsp:sp>
    <dsp:sp modelId="{DA673FE4-18F2-4CD9-8EBC-B534B463D56C}">
      <dsp:nvSpPr>
        <dsp:cNvPr id="0" name=""/>
        <dsp:cNvSpPr/>
      </dsp:nvSpPr>
      <dsp:spPr>
        <a:xfrm>
          <a:off x="0" y="3197422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F4FBF-C601-4BBF-A78C-1BB89EF9338B}">
      <dsp:nvSpPr>
        <dsp:cNvPr id="0" name=""/>
        <dsp:cNvSpPr/>
      </dsp:nvSpPr>
      <dsp:spPr>
        <a:xfrm>
          <a:off x="193353" y="3341239"/>
          <a:ext cx="351551" cy="3515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0D4CE-8C37-4F6C-A608-7572B84DA9E6}">
      <dsp:nvSpPr>
        <dsp:cNvPr id="0" name=""/>
        <dsp:cNvSpPr/>
      </dsp:nvSpPr>
      <dsp:spPr>
        <a:xfrm>
          <a:off x="738258" y="3197422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Surrogate Keys</a:t>
          </a:r>
        </a:p>
      </dsp:txBody>
      <dsp:txXfrm>
        <a:off x="738258" y="3197422"/>
        <a:ext cx="5175178" cy="639184"/>
      </dsp:txXfrm>
    </dsp:sp>
    <dsp:sp modelId="{AE25A579-3078-4914-BDE5-81AE143CFE3B}">
      <dsp:nvSpPr>
        <dsp:cNvPr id="0" name=""/>
        <dsp:cNvSpPr/>
      </dsp:nvSpPr>
      <dsp:spPr>
        <a:xfrm>
          <a:off x="0" y="3996403"/>
          <a:ext cx="5913437" cy="639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6C364-CEAA-41E8-A6B7-680BDF39DFE6}">
      <dsp:nvSpPr>
        <dsp:cNvPr id="0" name=""/>
        <dsp:cNvSpPr/>
      </dsp:nvSpPr>
      <dsp:spPr>
        <a:xfrm>
          <a:off x="193353" y="4140219"/>
          <a:ext cx="351551" cy="3515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A7606-BD9D-4864-8608-3064F9EF7BAF}">
      <dsp:nvSpPr>
        <dsp:cNvPr id="0" name=""/>
        <dsp:cNvSpPr/>
      </dsp:nvSpPr>
      <dsp:spPr>
        <a:xfrm>
          <a:off x="738258" y="3996403"/>
          <a:ext cx="5175178" cy="6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47" tIns="67647" rIns="67647" bIns="676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Conformity Commitment</a:t>
          </a:r>
        </a:p>
      </dsp:txBody>
      <dsp:txXfrm>
        <a:off x="738258" y="3996403"/>
        <a:ext cx="5175178" cy="639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9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0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0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641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7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3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8" r:id="rId13"/>
    <p:sldLayoutId id="214748390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D1173B-FBCA-4F2A-AB78-7DB51EC9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08DCF8-02FA-4015-A96A-7F8A89EB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072" y="964769"/>
            <a:ext cx="4966432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000">
                <a:solidFill>
                  <a:schemeClr val="tx1"/>
                </a:solidFill>
              </a:rPr>
              <a:t>Business Data </a:t>
            </a:r>
            <a:br>
              <a:rPr lang="en-US" sz="5000">
                <a:solidFill>
                  <a:schemeClr val="tx1"/>
                </a:solidFill>
              </a:rPr>
            </a:br>
            <a:r>
              <a:rPr lang="en-US" sz="5000">
                <a:solidFill>
                  <a:schemeClr val="tx1"/>
                </a:solidFill>
              </a:rPr>
              <a:t>Warehousing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EFD7EB-F887-4187-BD35-2F6584E9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02ABCE-86EF-458C-B776-FBEE5B3E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257E23-BAFF-4E5A-9DCD-5EB001A2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" r="4465" b="-4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0890EC-EC50-46D3-879E-63EDF4D0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71F6991-E635-48F8-9309-D5A5C1E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CF2F98-1DF0-4594-9502-F2B79E79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685F7-3A51-576A-CD52-4DAE8977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3700"/>
              <a:t>Telecommunications</a:t>
            </a:r>
            <a:br>
              <a:rPr lang="en-US" sz="3700"/>
            </a:br>
            <a:endParaRPr lang="en-US" sz="3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ell towers">
            <a:extLst>
              <a:ext uri="{FF2B5EF4-FFF2-40B4-BE49-F238E27FC236}">
                <a16:creationId xmlns:a16="http://schemas.microsoft.com/office/drawing/2014/main" id="{3E0CA5B2-B64D-C0CE-B159-8BF2E29EA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31" r="-2" b="-2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3"/>
          <a:stretch/>
        </p:blipFill>
        <p:spPr>
          <a:xfrm>
            <a:off x="1285438" y="1116345"/>
            <a:ext cx="2799103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design flaws in dimensional models</a:t>
            </a:r>
            <a:endParaRPr lang="en-US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Providing recommendations for effective design reviews</a:t>
            </a:r>
            <a:endParaRPr lang="en-US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Checklist for common design mistakes</a:t>
            </a:r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B83E7-C7B9-360E-66AB-3C9E07F4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aseline="0"/>
              <a:t>Bus Matrix snippet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with a number of items&#10;&#10;Description automatically generated with medium confidence">
            <a:extLst>
              <a:ext uri="{FF2B5EF4-FFF2-40B4-BE49-F238E27FC236}">
                <a16:creationId xmlns:a16="http://schemas.microsoft.com/office/drawing/2014/main" id="{7833CBA3-EB1C-60D9-8732-3BA507155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6" r="2502"/>
          <a:stretch/>
        </p:blipFill>
        <p:spPr>
          <a:xfrm>
            <a:off x="1271222" y="1282356"/>
            <a:ext cx="6282919" cy="35341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B83E7-C7B9-360E-66AB-3C9E07F4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aseline="0" dirty="0"/>
              <a:t>Draft Schema</a:t>
            </a:r>
            <a:br>
              <a:rPr lang="en-US" sz="3600" baseline="0" dirty="0"/>
            </a:br>
            <a:r>
              <a:rPr lang="en-US" sz="3600" baseline="0" dirty="0"/>
              <a:t>design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442529-7BAD-1C9B-3B88-C6105E0D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222" y="1368750"/>
            <a:ext cx="6282919" cy="336136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1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03351-1576-3C0A-5155-BC94914F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General Design review considerations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E3F9E-3B37-7A9D-B979-68AA17EAA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4007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12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B83E7-C7B9-360E-66AB-3C9E07F4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baseline="0"/>
              <a:t>Revamped Draft</a:t>
            </a:r>
            <a:br>
              <a:rPr lang="en-US" sz="3300" baseline="0"/>
            </a:br>
            <a:r>
              <a:rPr lang="en-US" sz="3300" baseline="0"/>
              <a:t>Schema</a:t>
            </a:r>
            <a:br>
              <a:rPr lang="en-US" sz="3300" baseline="0"/>
            </a:br>
            <a:r>
              <a:rPr lang="en-US" sz="3300" baseline="0"/>
              <a:t>design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0F1578-9923-2FD4-9003-6D5023DD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27385"/>
            <a:ext cx="6282919" cy="36440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8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Atul Inamdar</a:t>
            </a:r>
          </a:p>
          <a:p>
            <a:r>
              <a:rPr lang="en-US" dirty="0"/>
              <a:t>Vipul Suresh Sonje</a:t>
            </a:r>
          </a:p>
          <a:p>
            <a:r>
              <a:rPr lang="en-US" dirty="0"/>
              <a:t>Kousalya Sai Ramya </a:t>
            </a:r>
            <a:r>
              <a:rPr lang="en-US" dirty="0" err="1"/>
              <a:t>Javvadi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806a4e-711f-4991-b66b-2d94132a5a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9CBB86228A5847B9825051F6FE8D7D" ma:contentTypeVersion="16" ma:contentTypeDescription="Create a new document." ma:contentTypeScope="" ma:versionID="19e7de4af9a65435ba3ef0bf30db34a4">
  <xsd:schema xmlns:xsd="http://www.w3.org/2001/XMLSchema" xmlns:xs="http://www.w3.org/2001/XMLSchema" xmlns:p="http://schemas.microsoft.com/office/2006/metadata/properties" xmlns:ns3="80806a4e-711f-4991-b66b-2d94132a5aa5" xmlns:ns4="b95b2d64-6904-4e70-9a9d-103e63691166" targetNamespace="http://schemas.microsoft.com/office/2006/metadata/properties" ma:root="true" ma:fieldsID="7fd3b37d1ffbace5b1e65c8bb157b936" ns3:_="" ns4:_="">
    <xsd:import namespace="80806a4e-711f-4991-b66b-2d94132a5aa5"/>
    <xsd:import namespace="b95b2d64-6904-4e70-9a9d-103e636911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06a4e-711f-4991-b66b-2d94132a5a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b2d64-6904-4e70-9a9d-103e636911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80806a4e-711f-4991-b66b-2d94132a5aa5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b95b2d64-6904-4e70-9a9d-103e6369116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4CC970-BDFB-4D8E-AE86-660FB09224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06a4e-711f-4991-b66b-2d94132a5aa5"/>
    <ds:schemaRef ds:uri="b95b2d64-6904-4e70-9a9d-103e636911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213</TotalTime>
  <Words>72</Words>
  <Application>Microsoft Office PowerPoint</Application>
  <PresentationFormat>Widescreen</PresentationFormat>
  <Paragraphs>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Gill Sans MT</vt:lpstr>
      <vt:lpstr>Gallery</vt:lpstr>
      <vt:lpstr>Business Data  Warehousing</vt:lpstr>
      <vt:lpstr>Telecommunications </vt:lpstr>
      <vt:lpstr>AGENDA</vt:lpstr>
      <vt:lpstr>Bus Matrix snippet</vt:lpstr>
      <vt:lpstr>Draft Schema design</vt:lpstr>
      <vt:lpstr>General Design review considerations</vt:lpstr>
      <vt:lpstr>Revamped Draft Schema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 Warehousing</dc:title>
  <dc:creator>Sonje, Vipul Suresh</dc:creator>
  <cp:lastModifiedBy>Vipul Suresh Sonje</cp:lastModifiedBy>
  <cp:revision>1</cp:revision>
  <dcterms:created xsi:type="dcterms:W3CDTF">2024-04-05T19:59:50Z</dcterms:created>
  <dcterms:modified xsi:type="dcterms:W3CDTF">2024-04-05T23:33:29Z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0x010100919CBB86228A5847B9825051F6FE8D7D</vt:lpwstr>
  </property>
</Properties>
</file>