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fa2873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fa2873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fa2873a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fa2873a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fa2873a6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fa2873a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fa2873a6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fa2873a6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fa2873a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fa2873a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fa2873a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fa2873a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fa2873a6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fa2873a6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fa2873a6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fa2873a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fa2873a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fa2873a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fa2873a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fa2873a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fa2873a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fa2873a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fa2873a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fa2873a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fa2873a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fa2873a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TBD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Quantitative Analysis - conclusion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effectiveness of certain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successfully were able to predict the rating based on they key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successfully were able to classify the rating based on they key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5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1C1D1F"/>
                </a:solidFill>
              </a:rPr>
              <a:t>purchase probability elasticity, brand choice own price elasticity, brand choice cross-price elasticity, and purchase quantity elasticity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Analysis -Conclusion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</a:t>
            </a:r>
            <a:r>
              <a:rPr lang="en"/>
              <a:t>certain</a:t>
            </a:r>
            <a:r>
              <a:rPr lang="en"/>
              <a:t> data points and conclusions from Quantitative analysis, we can improve certain services or products for the customers to get reviews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Predicting the purchase behaviour using deep learnin</a:t>
            </a:r>
            <a:r>
              <a:rPr lang="en"/>
              <a:t>g 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800"/>
              <a:buChar char="-"/>
            </a:pPr>
            <a:r>
              <a:rPr lang="en">
                <a:solidFill>
                  <a:srgbClr val="1C1D1F"/>
                </a:solidFill>
              </a:rPr>
              <a:t>Perform K-means clustering with a customer analytics focus;</a:t>
            </a:r>
            <a:endParaRPr>
              <a:solidFill>
                <a:srgbClr val="1C1D1F"/>
              </a:solidFill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800"/>
              <a:buChar char="-"/>
            </a:pPr>
            <a:r>
              <a:rPr lang="en">
                <a:solidFill>
                  <a:srgbClr val="1C1D1F"/>
                </a:solidFill>
              </a:rPr>
              <a:t>Combine PCA and K-means for even more professional customer segmentation;</a:t>
            </a:r>
            <a:endParaRPr>
              <a:solidFill>
                <a:srgbClr val="1C1D1F"/>
              </a:solidFill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800"/>
              <a:buChar char="-"/>
            </a:pPr>
            <a:r>
              <a:rPr lang="en">
                <a:solidFill>
                  <a:srgbClr val="1C1D1F"/>
                </a:solidFill>
              </a:rPr>
              <a:t>Be able to optimize your neural networks to enhance results</a:t>
            </a:r>
            <a:endParaRPr>
              <a:solidFill>
                <a:srgbClr val="1C1D1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D1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C1D1F"/>
                </a:solidFill>
              </a:rPr>
              <a:t>Data science and Marketing are two of the key driving forces that help companies create value and stay on top in today’s fast-paced economy.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and Management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“Decide what you want and then act as if you already had it” Jim Rohn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Managing the backlogs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kanban to create and track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Complete documentation on Word (TBD)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and Management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000"/>
            <a:ext cx="775485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cleaning and processing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models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