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7CF746-6D2B-4D1E-A809-2B41F00A31E9}">
  <a:tblStyle styleId="{867CF746-6D2B-4D1E-A809-2B41F00A3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9d7c728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9d7c728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9d7c728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9d7c728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9d7c728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9d7c728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d7c728e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9d7c728e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</a:rPr>
              <a:t>Song Testing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Method: randomly listening to the recommended songs and ranking them based on the mood/Genre</a:t>
            </a:r>
            <a:endParaRPr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Song1: Toxic - Brittney spears</a:t>
            </a:r>
            <a:endParaRPr sz="4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Genre: pop/funk</a:t>
            </a:r>
            <a:endParaRPr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Observations: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Women singing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Disco beat sampling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Dance number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Varied tempo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Constant bass sampling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Influence</a:t>
            </a:r>
            <a:r>
              <a:rPr lang="en" sz="2100">
                <a:solidFill>
                  <a:srgbClr val="00FF00"/>
                </a:solidFill>
              </a:rPr>
              <a:t> of disco </a:t>
            </a:r>
            <a:endParaRPr sz="2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14300" y="10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{867CF746-6D2B-4D1E-A809-2B41F00A31E9}</a:tableStyleId>
              </a:tblPr>
              <a:tblGrid>
                <a:gridCol w="1447800"/>
                <a:gridCol w="1447800"/>
                <a:gridCol w="1447800"/>
                <a:gridCol w="2371925"/>
                <a:gridCol w="523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Cases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Songs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recommended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Ranking (1/5)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gmm_n5_diag.pickle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Song Name: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Toxic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*Stayin' Alive - Bee Gees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 Which Way You Goin' Billy? - Poppy Family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 The Last Time - The Rolling Stones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3.5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gmm_n7_diag.pickle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Song Name: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*Instant Karma - John Lennon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*Tarzan Boy - Baltimora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*I Do, I Do, I Do, I Do, I Do - Abba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2.5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gmm_n5_tied.pickle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Song Name: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 </a:t>
                      </a: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Fergalicious - Fergie &amp; will.i.am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 Need You Tonight - INXS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 Rudolph, the Red-Nosed Reindeer - Gene Autry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gmm_n7_tied.pickle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Song Name:</a:t>
                      </a:r>
                      <a:endParaRPr sz="1200">
                        <a:solidFill>
                          <a:srgbClr val="00FF00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*Survivor - Destiny's Child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*Day Tripper - The Beatles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*Come On Over Baby (All I Want is You) - Christina Aguilera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K_4.pickle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*Flashdance... What a Feeling - Irene Cara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*Co-Co - The Sweet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*Charlie Brown - The Coasters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Model: K_11.pickle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*Harper Valley PTA - Jeannie C Riley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*It's Raining Men - Geri Halliwell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*My Sharona - The Knack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Model: K_16.pickle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FF00"/>
                          </a:solidFill>
                        </a:rPr>
                        <a:t>general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toxic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*Summertime Blues - Eddie Cochran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*Mmmbop - Hanson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*Need You Tonight - INXS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Song1: Conclusion</a:t>
            </a:r>
            <a:endParaRPr sz="41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Best (score - 4/5)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GMM_n7_tied</a:t>
            </a:r>
            <a:endParaRPr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Second Best: (score -3.5/5)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K-means-4</a:t>
            </a:r>
            <a:endParaRPr sz="2100">
              <a:solidFill>
                <a:srgbClr val="00FF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100"/>
              <a:buAutoNum type="arabicPeriod"/>
            </a:pPr>
            <a:r>
              <a:rPr lang="en" sz="2100">
                <a:solidFill>
                  <a:srgbClr val="00FF00"/>
                </a:solidFill>
              </a:rPr>
              <a:t>GMM_n5_diag/tied</a:t>
            </a:r>
            <a:endParaRPr sz="21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