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e29fd6713_3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7e29fd6713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e29fd6713_3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7e29fd6713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12ef7836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12ef783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e29fd6713_3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7e29fd6713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e29fd6713_3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7e29fd6713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12ef7836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812ef783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e29fd6713_3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7e29fd6713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e29fd6713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7e29fd6713_3_10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e29fd6713_3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7e29fd6713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e29fd6713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7e29fd6713_3_1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e29fd6713_3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7e29fd6713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12ef7836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812ef78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e29fd6713_3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7e29fd6713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12ef7836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812ef783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" name="Google Shape;123;p22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dicalnewstoday.com/articles/319439#how-to-improve-waist-to-hip-ratio" TargetMode="External"/><Relationship Id="rId4" Type="http://schemas.openxmlformats.org/officeDocument/2006/relationships/hyperlink" Target="https://www.medicalnewstoday.com/articles/237191" TargetMode="External"/><Relationship Id="rId5" Type="http://schemas.openxmlformats.org/officeDocument/2006/relationships/hyperlink" Target="https://www.medicalnewstoday.com/articles/323446" TargetMode="External"/><Relationship Id="rId6" Type="http://schemas.openxmlformats.org/officeDocument/2006/relationships/hyperlink" Target="https://www.brianmac.co.uk/whrt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613447" y="1371487"/>
            <a:ext cx="7917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Business Objective: To Generate a Model that predicts the body fat percentage of an athlete</a:t>
            </a:r>
            <a:endParaRPr b="0" i="0" sz="24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6469873" y="4039149"/>
            <a:ext cx="261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 Vipul Ballupet Swamy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763562" y="406258"/>
            <a:ext cx="69924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5.  Exploring the data(ii)</a:t>
            </a:r>
            <a:endParaRPr b="0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678236" y="828204"/>
            <a:ext cx="696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Waist(abdomen) circumference has high correlation to the body fat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WHR -waist to Hip ratio is a major contributor that determines an athlete’s overall health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heart health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en"/>
              <a:t>, weight related health risks</a:t>
            </a:r>
            <a:r>
              <a:rPr lang="en" sz="900"/>
              <a:t>[3]</a:t>
            </a:r>
            <a:r>
              <a:rPr lang="en"/>
              <a:t> and body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Physique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Both possibilities (waist and WHR) are explored to check the scatter</a:t>
            </a:r>
            <a:endParaRPr/>
          </a:p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4656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373296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050" y="3654350"/>
            <a:ext cx="46291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735038" y="690606"/>
            <a:ext cx="696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these data with WHR val</a:t>
            </a:r>
            <a:r>
              <a:rPr lang="en"/>
              <a:t>ues</a:t>
            </a:r>
            <a:endParaRPr/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 need more data sets in order to perform transformation on the fit models..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77" y="1774700"/>
            <a:ext cx="2202300" cy="22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863" y="1879712"/>
            <a:ext cx="1992275" cy="19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76" y="1879718"/>
            <a:ext cx="1992273" cy="199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542948" y="322342"/>
            <a:ext cx="69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r>
              <a:rPr b="0" i="0" lang="en" sz="20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. Conclusion and Next steps </a:t>
            </a:r>
            <a:endParaRPr b="0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536118" y="966351"/>
            <a:ext cx="6965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Waist , and waist to Hip ratio are the major contributors to Athletic fitness, over all performance and cardiovascular health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With more and improved data sets we will be able to successfully predict the body fat percentage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Interview physical fitness trainers for more insights → steps/day?sleep cycles?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Train and export Unsupervised training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Inform the athletes about potential Health issues based on their Body fat 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7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542948" y="322342"/>
            <a:ext cx="69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  <a:endParaRPr b="0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536126" y="966350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https://www.medicalnewstoday.com/articles/319439#how-to-improve-waist-to-hip-ratio</a:t>
            </a:r>
            <a:r>
              <a:rPr lang="en"/>
              <a:t> 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https://www.medicalnewstoday.com/articles/237191</a:t>
            </a:r>
            <a:r>
              <a:rPr lang="en"/>
              <a:t> 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https://www.medicalnewstoday.com/articles/323446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https://www.brianmac.co.uk/whrt.htm</a:t>
            </a:r>
            <a:r>
              <a:rPr lang="en"/>
              <a:t> </a:t>
            </a:r>
            <a:endParaRPr/>
          </a:p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58753" y="475355"/>
            <a:ext cx="79104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Project Goals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Key Business metrics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Gather the relevant datasets</a:t>
            </a:r>
            <a:endParaRPr b="1" i="0" sz="1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Cleaning the data</a:t>
            </a:r>
            <a:endParaRPr b="1" i="0" sz="1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Exploring the data(i)</a:t>
            </a:r>
            <a:endParaRPr b="1" i="0" sz="1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Exploring the data(ii) - feature Engineering</a:t>
            </a:r>
            <a:endParaRPr b="1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Pending tasks to achieve our big Goal in final project</a:t>
            </a:r>
            <a:endParaRPr b="1" i="0" sz="1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331523" y="124990"/>
            <a:ext cx="699240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1. Key Business metrics</a:t>
            </a:r>
            <a:endParaRPr b="1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664420" y="1157801"/>
            <a:ext cx="77448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Northstar metric* - Body fat percentage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1.heart health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2.potential health risks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3.physical fitness abilities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Northstar metric is a single most important parameter that determines the overall performance of the Business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318367" y="348656"/>
            <a:ext cx="69924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2. Gathering the data set</a:t>
            </a:r>
            <a:endParaRPr b="0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92058" y="1085439"/>
            <a:ext cx="6124506" cy="27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Scouting for the data set to meet the business 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constructed using the circumferential data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accounting more than 200 athletes in the age group of 22-81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body fat percentage from the input independent variables</a:t>
            </a:r>
            <a:endParaRPr/>
          </a:p>
          <a:p>
            <a:pPr indent="-1968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6.googleusercontent.com/FoR_hOMelfpvT2CyvatYtSY4MtF_kAxYIkCJb-HI9bgwlxg1KtJfhdh_4p_EtH6OGnSnBbc2zKixoWBN60lJaAVIfOXhfSUiNa2P_rb9UqZA-cyls4t_NtYFA0RzRds8-p8FsR1ks4muVYIMWAqq-URt9MDWgcRa_x0-9VxSFp513B1KSDCeHiMol30pZ1K5"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6" y="692091"/>
            <a:ext cx="8010525" cy="23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608732" y="354113"/>
            <a:ext cx="69924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3.  Cleaning the data</a:t>
            </a:r>
            <a:endParaRPr b="0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89543" y="933459"/>
            <a:ext cx="7230777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Renaming the title with lowercase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from imperial system to metric system (from pounds, metres → kg, cm)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out the discrete and continuous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out the percentage of null and 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196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76425"/>
            <a:ext cx="62103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05100"/>
            <a:ext cx="70008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760965" y="496186"/>
            <a:ext cx="69924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F394D"/>
                </a:solidFill>
                <a:latin typeface="Arial Black"/>
                <a:ea typeface="Arial Black"/>
                <a:cs typeface="Arial Black"/>
                <a:sym typeface="Arial Black"/>
              </a:rPr>
              <a:t>4. Exploring the data(i)</a:t>
            </a:r>
            <a:endParaRPr b="0" i="0" sz="2000" u="none" cap="none" strike="noStrike">
              <a:solidFill>
                <a:srgbClr val="1F394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655904" y="1071313"/>
            <a:ext cx="6965700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for multicollinearity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 the scatter plots between the required features and Target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11/4/2022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75" y="942676"/>
            <a:ext cx="4888448" cy="32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