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003366"/>
                </a:solidFill>
                <a:latin typeface="Arial"/>
              </a:defRPr>
            </a:pPr>
            <a:r>
              <a:t>Plastic and Why it is Harmful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Introduction to Plastic**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Plastic is a synthetic material made from polymers, which are long chains of molecules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First developed in the early 20th century, plastic quickly became popular due to its versatility, durability, and low production cost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Today, plastics are found in countless everyday items, ranging from packaging materials to household products and automotive parts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Despite its beneficial attributes, the widespread use of plastic has raised significant environmental and health concerns.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Environmental Impact of Plastic**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One of the most pressing issues associated with plastic is its profound impact on the environment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Plastics are not biodegradable; they can take hundreds of years to decompose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longevity leads to significant pollution in oceans, rivers, and landscapes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Millions of tons of plastic debris enter marine environments each year, threatening marine wildlife that ingest or become entangled in the waste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Furthermore, microplastics, which are tiny plastic particles, have been found in the air, soil, and water, posing risks to ecosystems and human health.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Effects on Human Health**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Plastic can have detrimental effects on human health, particularly due to the chemicals used in its production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Many plastics contain harmful substances, such as bisphenol A (BPA), phthalates, and flame retardants, which can leach into food and beverages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Exposure to these chemicals has been linked to various health issues, including hormonal disruptions, reproductive problems, and an increased risk of certain cancers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Additionally, the ingestion of microplastics through contaminated food and water sources raises concerns about their long-term impact on human health.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Societal and Economic Implications**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reliance on plastic products has significant societal and economic implications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disposal and recycling of plastics present challenges; a large percentage of plastic waste ends up in landfills or the environment due to inadequate recycling systems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economic cost of cleaning up plastic pollution and mitigating its environmental effects is substantial, impacting various sectors including tourism, fishing, and public health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As consumer awareness grows, there is increasing pressure on governments and companies to adopt sustainable practices and reduce plastic reliance.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