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 id="265" r:id="rId1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lgn="ctr">
              <a:defRPr b="1" sz="3600">
                <a:solidFill>
                  <a:srgbClr val="003366"/>
                </a:solidFill>
                <a:latin typeface="Arial"/>
              </a:defRPr>
            </a:pPr>
            <a:r>
              <a:t>history of india </a:t>
            </a:r>
          </a:p>
        </p:txBody>
      </p:sp>
      <p:sp>
        <p:nvSpPr>
          <p:cNvPr id="3" name="Subtitle 2"/>
          <p:cNvSpPr>
            <a:spLocks noGrp="1"/>
          </p:cNvSpPr>
          <p:nvPr>
            <p:ph type="subTitle" idx="1"/>
          </p:nvPr>
        </p:nvSpPr>
        <p:spPr/>
        <p:txBody>
          <a:bodyPr/>
          <a:lstStyle/>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lgn="ctr">
              <a:defRPr b="1" sz="2800">
                <a:solidFill>
                  <a:srgbClr val="003366"/>
                </a:solidFill>
                <a:latin typeface="Arial"/>
              </a:defRPr>
            </a:pPr>
            <a:r>
              <a:t>British Colonial Rule**</a:t>
            </a:r>
          </a:p>
        </p:txBody>
      </p:sp>
      <p:sp>
        <p:nvSpPr>
          <p:cNvPr id="3" name="Content Placeholder 2"/>
          <p:cNvSpPr>
            <a:spLocks noGrp="1"/>
          </p:cNvSpPr>
          <p:nvPr>
            <p:ph idx="1"/>
          </p:nvPr>
        </p:nvSpPr>
        <p:spPr/>
        <p:txBody>
          <a:bodyPr/>
          <a:lstStyle/>
          <a:p/>
          <a:p>
            <a:pPr algn="l">
              <a:spcAft>
                <a:spcPts val="1000"/>
              </a:spcAft>
              <a:defRPr sz="1800">
                <a:solidFill>
                  <a:srgbClr val="000000"/>
                </a:solidFill>
                <a:latin typeface="Arial"/>
              </a:defRPr>
            </a:pPr>
            <a:r>
              <a:t>The British East India Company officially began its control over India in the 18th century, transitioning to formal British rule post-1857</a:t>
            </a:r>
          </a:p>
          <a:p>
            <a:pPr algn="l">
              <a:spcAft>
                <a:spcPts val="1000"/>
              </a:spcAft>
              <a:defRPr sz="1800">
                <a:solidFill>
                  <a:srgbClr val="000000"/>
                </a:solidFill>
                <a:latin typeface="Arial"/>
              </a:defRPr>
            </a:pPr>
            <a:r>
              <a:t>Colonial policies led to significant changes in India's economy, society, and political structures</a:t>
            </a:r>
          </a:p>
          <a:p>
            <a:pPr algn="l">
              <a:spcAft>
                <a:spcPts val="1000"/>
              </a:spcAft>
              <a:defRPr sz="1800">
                <a:solidFill>
                  <a:srgbClr val="000000"/>
                </a:solidFill>
                <a:latin typeface="Arial"/>
              </a:defRPr>
            </a:pPr>
            <a:r>
              <a:t>The introduction of railways, education systems, and legal reforms, although beneficial in some aspects, also resulted in exploitation and resistance</a:t>
            </a:r>
          </a:p>
          <a:p>
            <a:pPr algn="l">
              <a:spcAft>
                <a:spcPts val="1000"/>
              </a:spcAft>
              <a:defRPr sz="1800">
                <a:solidFill>
                  <a:srgbClr val="000000"/>
                </a:solidFill>
                <a:latin typeface="Arial"/>
              </a:defRPr>
            </a:pPr>
            <a:r>
              <a:t>Indian nationalism began to rise, culminating in the struggle for independence, which saw prominent figures like Mahatma Gandhi advocate for non-violent resistance and civil rights.**</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lgn="ctr">
              <a:defRPr b="1" sz="2800">
                <a:solidFill>
                  <a:srgbClr val="003366"/>
                </a:solidFill>
                <a:latin typeface="Arial"/>
              </a:defRPr>
            </a:pPr>
            <a:r>
              <a:t>Introduction to the History of India</a:t>
            </a:r>
          </a:p>
        </p:txBody>
      </p:sp>
      <p:sp>
        <p:nvSpPr>
          <p:cNvPr id="3" name="Content Placeholder 2"/>
          <p:cNvSpPr>
            <a:spLocks noGrp="1"/>
          </p:cNvSpPr>
          <p:nvPr>
            <p:ph idx="1"/>
          </p:nvPr>
        </p:nvSpPr>
        <p:spPr/>
        <p:txBody>
          <a:bodyPr/>
          <a:lstStyle/>
          <a:p/>
          <a:p>
            <a:pPr algn="l">
              <a:spcAft>
                <a:spcPts val="1000"/>
              </a:spcAft>
              <a:defRPr sz="1800">
                <a:solidFill>
                  <a:srgbClr val="000000"/>
                </a:solidFill>
                <a:latin typeface="Arial"/>
              </a:defRPr>
            </a:pPr>
            <a:r>
              <a:t>The history of India is a rich tapestry woven from various cultures, religions, and civilizations over thousands of years</a:t>
            </a:r>
          </a:p>
          <a:p>
            <a:pPr algn="l">
              <a:spcAft>
                <a:spcPts val="1000"/>
              </a:spcAft>
              <a:defRPr sz="1800">
                <a:solidFill>
                  <a:srgbClr val="000000"/>
                </a:solidFill>
                <a:latin typeface="Arial"/>
              </a:defRPr>
            </a:pPr>
            <a:r>
              <a:t>Spanning from prehistoric times to the present day, this history reflects the evolution of societal norms, languages, and governance</a:t>
            </a:r>
          </a:p>
          <a:p>
            <a:pPr algn="l">
              <a:spcAft>
                <a:spcPts val="1000"/>
              </a:spcAft>
              <a:defRPr sz="1800">
                <a:solidFill>
                  <a:srgbClr val="000000"/>
                </a:solidFill>
                <a:latin typeface="Arial"/>
              </a:defRPr>
            </a:pPr>
            <a:r>
              <a:t>India has witnessed significant events, invasions, and the rise and fall of empires, shaping its current identity as a diverse and vibrant nation</a:t>
            </a:r>
          </a:p>
          <a:p>
            <a:pPr algn="l">
              <a:spcAft>
                <a:spcPts val="1000"/>
              </a:spcAft>
              <a:defRPr sz="1800">
                <a:solidFill>
                  <a:srgbClr val="000000"/>
                </a:solidFill>
                <a:latin typeface="Arial"/>
              </a:defRPr>
            </a:pPr>
            <a:r>
              <a:t>This presentation will explore key periods, influential figures, and notable events that have marked the journey of India through history.**</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lgn="ctr">
              <a:defRPr b="1" sz="2800">
                <a:solidFill>
                  <a:srgbClr val="003366"/>
                </a:solidFill>
                <a:latin typeface="Arial"/>
              </a:defRPr>
            </a:pPr>
            <a:r>
              <a:t>Prehistoric India</a:t>
            </a:r>
          </a:p>
        </p:txBody>
      </p:sp>
      <p:sp>
        <p:nvSpPr>
          <p:cNvPr id="3" name="Content Placeholder 2"/>
          <p:cNvSpPr>
            <a:spLocks noGrp="1"/>
          </p:cNvSpPr>
          <p:nvPr>
            <p:ph idx="1"/>
          </p:nvPr>
        </p:nvSpPr>
        <p:spPr/>
        <p:txBody>
          <a:bodyPr/>
          <a:lstStyle/>
          <a:p/>
          <a:p>
            <a:pPr algn="l">
              <a:spcAft>
                <a:spcPts val="1000"/>
              </a:spcAft>
              <a:defRPr sz="1800">
                <a:solidFill>
                  <a:srgbClr val="000000"/>
                </a:solidFill>
                <a:latin typeface="Arial"/>
              </a:defRPr>
            </a:pPr>
            <a:r>
              <a:t>The prehistoric period in India dates back to the Stone Age when early humans used tools made from stones and developed basic societal structures</a:t>
            </a:r>
          </a:p>
          <a:p>
            <a:pPr algn="l">
              <a:spcAft>
                <a:spcPts val="1000"/>
              </a:spcAft>
              <a:defRPr sz="1800">
                <a:solidFill>
                  <a:srgbClr val="000000"/>
                </a:solidFill>
                <a:latin typeface="Arial"/>
              </a:defRPr>
            </a:pPr>
            <a:r>
              <a:t>Evidence of human activity can be traced to sites such as Bhimbetka and the cave paintings in Madhya Pradesh</a:t>
            </a:r>
          </a:p>
          <a:p>
            <a:pPr algn="l">
              <a:spcAft>
                <a:spcPts val="1000"/>
              </a:spcAft>
              <a:defRPr sz="1800">
                <a:solidFill>
                  <a:srgbClr val="000000"/>
                </a:solidFill>
                <a:latin typeface="Arial"/>
              </a:defRPr>
            </a:pPr>
            <a:r>
              <a:t>By around 2500 BCE, during the Neolithic era, agriculture began to flourish, leading to the establishment of settled communities</a:t>
            </a:r>
          </a:p>
          <a:p>
            <a:pPr algn="l">
              <a:spcAft>
                <a:spcPts val="1000"/>
              </a:spcAft>
              <a:defRPr sz="1800">
                <a:solidFill>
                  <a:srgbClr val="000000"/>
                </a:solidFill>
                <a:latin typeface="Arial"/>
              </a:defRPr>
            </a:pPr>
            <a:r>
              <a:t>The discovery of polished stone tools and pottery indicates advances in technology and lifestyle, forming the foundation of later civilizations.**</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lgn="ctr">
              <a:defRPr b="1" sz="2800">
                <a:solidFill>
                  <a:srgbClr val="003366"/>
                </a:solidFill>
                <a:latin typeface="Arial"/>
              </a:defRPr>
            </a:pPr>
            <a:r>
              <a:t>The Indus Valley Civilization</a:t>
            </a:r>
          </a:p>
        </p:txBody>
      </p:sp>
      <p:sp>
        <p:nvSpPr>
          <p:cNvPr id="3" name="Content Placeholder 2"/>
          <p:cNvSpPr>
            <a:spLocks noGrp="1"/>
          </p:cNvSpPr>
          <p:nvPr>
            <p:ph idx="1"/>
          </p:nvPr>
        </p:nvSpPr>
        <p:spPr/>
        <p:txBody>
          <a:bodyPr/>
          <a:lstStyle/>
          <a:p/>
          <a:p>
            <a:pPr algn="l">
              <a:spcAft>
                <a:spcPts val="1000"/>
              </a:spcAft>
              <a:defRPr sz="1800">
                <a:solidFill>
                  <a:srgbClr val="000000"/>
                </a:solidFill>
                <a:latin typeface="Arial"/>
              </a:defRPr>
            </a:pPr>
            <a:r>
              <a:t>The Indus Valley Civilization, also known as the Harappan Civilization, emerged around 2600 BCE and is recognized as one of the world's earliest urban cultures</a:t>
            </a:r>
          </a:p>
          <a:p>
            <a:pPr algn="l">
              <a:spcAft>
                <a:spcPts val="1000"/>
              </a:spcAft>
              <a:defRPr sz="1800">
                <a:solidFill>
                  <a:srgbClr val="000000"/>
                </a:solidFill>
                <a:latin typeface="Arial"/>
              </a:defRPr>
            </a:pPr>
            <a:r>
              <a:t>Key cities such as Mohenjo-Daro and Harappa showcased advanced urban planning, sophisticated drainage systems, and standardized weights and measures</a:t>
            </a:r>
          </a:p>
          <a:p>
            <a:pPr algn="l">
              <a:spcAft>
                <a:spcPts val="1000"/>
              </a:spcAft>
              <a:defRPr sz="1800">
                <a:solidFill>
                  <a:srgbClr val="000000"/>
                </a:solidFill>
                <a:latin typeface="Arial"/>
              </a:defRPr>
            </a:pPr>
            <a:r>
              <a:t>The society was characterized by trade, craftsmanship, and writing, although the language remains undeciphered</a:t>
            </a:r>
          </a:p>
          <a:p>
            <a:pPr algn="l">
              <a:spcAft>
                <a:spcPts val="1000"/>
              </a:spcAft>
              <a:defRPr sz="1800">
                <a:solidFill>
                  <a:srgbClr val="000000"/>
                </a:solidFill>
                <a:latin typeface="Arial"/>
              </a:defRPr>
            </a:pPr>
            <a:r>
              <a:t>The decline of this civilization around 1900 BCE is attributed to various factors, including climate change, which led to reduced agricultural output.**</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lgn="ctr">
              <a:defRPr b="1" sz="2800">
                <a:solidFill>
                  <a:srgbClr val="003366"/>
                </a:solidFill>
                <a:latin typeface="Arial"/>
              </a:defRPr>
            </a:pPr>
            <a:r>
              <a:t>Vedic Period and Religious Developments</a:t>
            </a:r>
          </a:p>
        </p:txBody>
      </p:sp>
      <p:sp>
        <p:nvSpPr>
          <p:cNvPr id="3" name="Content Placeholder 2"/>
          <p:cNvSpPr>
            <a:spLocks noGrp="1"/>
          </p:cNvSpPr>
          <p:nvPr>
            <p:ph idx="1"/>
          </p:nvPr>
        </p:nvSpPr>
        <p:spPr/>
        <p:txBody>
          <a:bodyPr/>
          <a:lstStyle/>
          <a:p/>
          <a:p>
            <a:pPr algn="l">
              <a:spcAft>
                <a:spcPts val="1000"/>
              </a:spcAft>
              <a:defRPr sz="1800">
                <a:solidFill>
                  <a:srgbClr val="000000"/>
                </a:solidFill>
                <a:latin typeface="Arial"/>
              </a:defRPr>
            </a:pPr>
            <a:r>
              <a:t>Following the decline of the Indus Valley Civilization, the Vedic Period emerged (approximately 1500–500 BCE), marked by the arrival of the Indo-Aryans</a:t>
            </a:r>
          </a:p>
          <a:p>
            <a:pPr algn="l">
              <a:spcAft>
                <a:spcPts val="1000"/>
              </a:spcAft>
              <a:defRPr sz="1800">
                <a:solidFill>
                  <a:srgbClr val="000000"/>
                </a:solidFill>
                <a:latin typeface="Arial"/>
              </a:defRPr>
            </a:pPr>
            <a:r>
              <a:t>This era saw the composition of the Vedas, the oldest sacred texts of Hinduism, which laid the foundations of religious and philosophical thought in India</a:t>
            </a:r>
          </a:p>
          <a:p>
            <a:pPr algn="l">
              <a:spcAft>
                <a:spcPts val="1000"/>
              </a:spcAft>
              <a:defRPr sz="1800">
                <a:solidFill>
                  <a:srgbClr val="000000"/>
                </a:solidFill>
                <a:latin typeface="Arial"/>
              </a:defRPr>
            </a:pPr>
            <a:r>
              <a:t>The societal structure evolved into the Varnashrama Dharma, categorizing people into different varnas or classes</a:t>
            </a:r>
          </a:p>
          <a:p>
            <a:pPr algn="l">
              <a:spcAft>
                <a:spcPts val="1000"/>
              </a:spcAft>
              <a:defRPr sz="1800">
                <a:solidFill>
                  <a:srgbClr val="000000"/>
                </a:solidFill>
                <a:latin typeface="Arial"/>
              </a:defRPr>
            </a:pPr>
            <a:r>
              <a:t>Additionally, significant spiritual movements emerged, leading to various schools of thought within Hinduism, as well as the formation of Jainism and Buddhism.**</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lgn="ctr">
              <a:defRPr b="1" sz="2800">
                <a:solidFill>
                  <a:srgbClr val="003366"/>
                </a:solidFill>
                <a:latin typeface="Arial"/>
              </a:defRPr>
            </a:pPr>
            <a:r>
              <a:t>The Maurya Empire</a:t>
            </a:r>
          </a:p>
        </p:txBody>
      </p:sp>
      <p:sp>
        <p:nvSpPr>
          <p:cNvPr id="3" name="Content Placeholder 2"/>
          <p:cNvSpPr>
            <a:spLocks noGrp="1"/>
          </p:cNvSpPr>
          <p:nvPr>
            <p:ph idx="1"/>
          </p:nvPr>
        </p:nvSpPr>
        <p:spPr/>
        <p:txBody>
          <a:bodyPr/>
          <a:lstStyle/>
          <a:p/>
          <a:p>
            <a:pPr algn="l">
              <a:spcAft>
                <a:spcPts val="1000"/>
              </a:spcAft>
              <a:defRPr sz="1800">
                <a:solidFill>
                  <a:srgbClr val="000000"/>
                </a:solidFill>
                <a:latin typeface="Arial"/>
              </a:defRPr>
            </a:pPr>
            <a:r>
              <a:t>The Maurya Empire, established in 322 BCE by Chandragupta Maurya, represented a significant unification of the Indian subcontinent</a:t>
            </a:r>
          </a:p>
          <a:p>
            <a:pPr algn="l">
              <a:spcAft>
                <a:spcPts val="1000"/>
              </a:spcAft>
              <a:defRPr sz="1800">
                <a:solidFill>
                  <a:srgbClr val="000000"/>
                </a:solidFill>
                <a:latin typeface="Arial"/>
              </a:defRPr>
            </a:pPr>
            <a:r>
              <a:t>Chandragupta's grandson, Ashoka, further expanded the empire and is renowned for his promotion of Buddhism after the Kalinga War, advocating non-violence and compassion</a:t>
            </a:r>
          </a:p>
          <a:p>
            <a:pPr algn="l">
              <a:spcAft>
                <a:spcPts val="1000"/>
              </a:spcAft>
              <a:defRPr sz="1800">
                <a:solidFill>
                  <a:srgbClr val="000000"/>
                </a:solidFill>
                <a:latin typeface="Arial"/>
              </a:defRPr>
            </a:pPr>
            <a:r>
              <a:t>The Mauryan administration displayed advanced governance, trade, and diplomatic relations with other regions, marking an era of political stability and cultural flourishing</a:t>
            </a:r>
          </a:p>
          <a:p>
            <a:pPr algn="l">
              <a:spcAft>
                <a:spcPts val="1000"/>
              </a:spcAft>
              <a:defRPr sz="1800">
                <a:solidFill>
                  <a:srgbClr val="000000"/>
                </a:solidFill>
                <a:latin typeface="Arial"/>
              </a:defRPr>
            </a:pPr>
            <a:r>
              <a:t>The Maurya Empire laid the groundwork for subsequent dynastic rule in India.**</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lgn="ctr">
              <a:defRPr b="1" sz="2800">
                <a:solidFill>
                  <a:srgbClr val="003366"/>
                </a:solidFill>
                <a:latin typeface="Arial"/>
              </a:defRPr>
            </a:pPr>
            <a:r>
              <a:t>The Gupta Period and Golden Age**</a:t>
            </a:r>
          </a:p>
        </p:txBody>
      </p:sp>
      <p:sp>
        <p:nvSpPr>
          <p:cNvPr id="3" name="Content Placeholder 2"/>
          <p:cNvSpPr>
            <a:spLocks noGrp="1"/>
          </p:cNvSpPr>
          <p:nvPr>
            <p:ph idx="1"/>
          </p:nvPr>
        </p:nvSpPr>
        <p:spPr/>
        <p:txBody>
          <a:bodyPr/>
          <a:lstStyle/>
          <a:p/>
          <a:p>
            <a:pPr algn="l">
              <a:spcAft>
                <a:spcPts val="1000"/>
              </a:spcAft>
              <a:defRPr sz="1800">
                <a:solidFill>
                  <a:srgbClr val="000000"/>
                </a:solidFill>
                <a:latin typeface="Arial"/>
              </a:defRPr>
            </a:pPr>
            <a:r>
              <a:t>The Gupta Empire, which spanned from approximately 240 CE to 550 CE, is often referred to as the Golden Age of India due to significant achievements in arts, sciences, and literature</a:t>
            </a:r>
          </a:p>
          <a:p>
            <a:pPr algn="l">
              <a:spcAft>
                <a:spcPts val="1000"/>
              </a:spcAft>
              <a:defRPr sz="1800">
                <a:solidFill>
                  <a:srgbClr val="000000"/>
                </a:solidFill>
                <a:latin typeface="Arial"/>
              </a:defRPr>
            </a:pPr>
            <a:r>
              <a:t>Under rulers like Chandragupta II and Samudragupta, the empire saw advancements in mathematics, including the concept of zero and the decimal system, along with remarkable contributions to astronomy and medicine</a:t>
            </a:r>
          </a:p>
          <a:p>
            <a:pPr algn="l">
              <a:spcAft>
                <a:spcPts val="1000"/>
              </a:spcAft>
              <a:defRPr sz="1800">
                <a:solidFill>
                  <a:srgbClr val="000000"/>
                </a:solidFill>
                <a:latin typeface="Arial"/>
              </a:defRPr>
            </a:pPr>
            <a:r>
              <a:t>The period also produced renowned works of literature, such as Kalidasa's plays and the "Panchatantra." The Gupta Empire's legacy continues to influence Indian culture today.**</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lgn="ctr">
              <a:defRPr b="1" sz="2800">
                <a:solidFill>
                  <a:srgbClr val="003366"/>
                </a:solidFill>
                <a:latin typeface="Arial"/>
              </a:defRPr>
            </a:pPr>
            <a:r>
              <a:t>The Medieval Period and Regional Kingdoms</a:t>
            </a:r>
          </a:p>
        </p:txBody>
      </p:sp>
      <p:sp>
        <p:nvSpPr>
          <p:cNvPr id="3" name="Content Placeholder 2"/>
          <p:cNvSpPr>
            <a:spLocks noGrp="1"/>
          </p:cNvSpPr>
          <p:nvPr>
            <p:ph idx="1"/>
          </p:nvPr>
        </p:nvSpPr>
        <p:spPr/>
        <p:txBody>
          <a:bodyPr/>
          <a:lstStyle/>
          <a:p/>
          <a:p>
            <a:pPr algn="l">
              <a:spcAft>
                <a:spcPts val="1000"/>
              </a:spcAft>
              <a:defRPr sz="1800">
                <a:solidFill>
                  <a:srgbClr val="000000"/>
                </a:solidFill>
                <a:latin typeface="Arial"/>
              </a:defRPr>
            </a:pPr>
            <a:r>
              <a:t>The Medieval Period (circa 600–1526 CE) was characterized by the emergence of regional kingdoms across India, including the Cholas, Chalukyas, and Rajputs</a:t>
            </a:r>
          </a:p>
          <a:p>
            <a:pPr algn="l">
              <a:spcAft>
                <a:spcPts val="1000"/>
              </a:spcAft>
              <a:defRPr sz="1800">
                <a:solidFill>
                  <a:srgbClr val="000000"/>
                </a:solidFill>
                <a:latin typeface="Arial"/>
              </a:defRPr>
            </a:pPr>
            <a:r>
              <a:t>This era witnessed the rise of temple architecture and regional literature</a:t>
            </a:r>
          </a:p>
          <a:p>
            <a:pPr algn="l">
              <a:spcAft>
                <a:spcPts val="1000"/>
              </a:spcAft>
              <a:defRPr sz="1800">
                <a:solidFill>
                  <a:srgbClr val="000000"/>
                </a:solidFill>
                <a:latin typeface="Arial"/>
              </a:defRPr>
            </a:pPr>
            <a:r>
              <a:t>The invasions by foreign powers, especially during the 10th to 15th centuries, led to the establishment of the Delhi Sultanate, which introduced Islamic culture to India</a:t>
            </a:r>
          </a:p>
          <a:p>
            <a:pPr algn="l">
              <a:spcAft>
                <a:spcPts val="1000"/>
              </a:spcAft>
              <a:defRPr sz="1800">
                <a:solidFill>
                  <a:srgbClr val="000000"/>
                </a:solidFill>
                <a:latin typeface="Arial"/>
              </a:defRPr>
            </a:pPr>
            <a:r>
              <a:t>This period also saw the flourishing of trade, science, and cultural exchanges, which enriched India’s demographic and cultural diversity.**</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lgn="ctr">
              <a:defRPr b="1" sz="2800">
                <a:solidFill>
                  <a:srgbClr val="003366"/>
                </a:solidFill>
                <a:latin typeface="Arial"/>
              </a:defRPr>
            </a:pPr>
            <a:r>
              <a:t>The Mughal Empire</a:t>
            </a:r>
          </a:p>
        </p:txBody>
      </p:sp>
      <p:sp>
        <p:nvSpPr>
          <p:cNvPr id="3" name="Content Placeholder 2"/>
          <p:cNvSpPr>
            <a:spLocks noGrp="1"/>
          </p:cNvSpPr>
          <p:nvPr>
            <p:ph idx="1"/>
          </p:nvPr>
        </p:nvSpPr>
        <p:spPr/>
        <p:txBody>
          <a:bodyPr/>
          <a:lstStyle/>
          <a:p/>
          <a:p>
            <a:pPr algn="l">
              <a:spcAft>
                <a:spcPts val="1000"/>
              </a:spcAft>
              <a:defRPr sz="1800">
                <a:solidFill>
                  <a:srgbClr val="000000"/>
                </a:solidFill>
                <a:latin typeface="Arial"/>
              </a:defRPr>
            </a:pPr>
            <a:r>
              <a:t>The Mughal Empire, from the early 16th century to the mid-18th century, marked one of the most significant periods in Indian history</a:t>
            </a:r>
          </a:p>
          <a:p>
            <a:pPr algn="l">
              <a:spcAft>
                <a:spcPts val="1000"/>
              </a:spcAft>
              <a:defRPr sz="1800">
                <a:solidFill>
                  <a:srgbClr val="000000"/>
                </a:solidFill>
                <a:latin typeface="Arial"/>
              </a:defRPr>
            </a:pPr>
            <a:r>
              <a:t>Founded by Babur, the empire reached its zenith under Akbar, who is celebrated for his policies of religious tolerance and cultural integration</a:t>
            </a:r>
          </a:p>
          <a:p>
            <a:pPr algn="l">
              <a:spcAft>
                <a:spcPts val="1000"/>
              </a:spcAft>
              <a:defRPr sz="1800">
                <a:solidFill>
                  <a:srgbClr val="000000"/>
                </a:solidFill>
                <a:latin typeface="Arial"/>
              </a:defRPr>
            </a:pPr>
            <a:r>
              <a:t>The Mughals are known for their architectural marvels, including the Taj Mahal, and for their contributions to art, literature, and economy</a:t>
            </a:r>
          </a:p>
          <a:p>
            <a:pPr algn="l">
              <a:spcAft>
                <a:spcPts val="1000"/>
              </a:spcAft>
              <a:defRPr sz="1800">
                <a:solidFill>
                  <a:srgbClr val="000000"/>
                </a:solidFill>
                <a:latin typeface="Arial"/>
              </a:defRPr>
            </a:pPr>
            <a:r>
              <a:t>The empire began to decline in the late 17th century, eventually leading to the establishment of British colonial rule.**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