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b="1" sz="3600">
                <a:solidFill>
                  <a:srgbClr val="003366"/>
                </a:solidFill>
                <a:latin typeface="Arial"/>
              </a:defRPr>
            </a:pPr>
            <a:r>
              <a:t>independence of India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2800">
                <a:solidFill>
                  <a:srgbClr val="003366"/>
                </a:solidFill>
                <a:latin typeface="Arial"/>
              </a:defRPr>
            </a:pPr>
            <a:r>
              <a:t>Partition and Its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The independence of India in 1947 was accompanied by the tragic partition of the country into India and Pakistan, primarily on religious lines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This partition resulted in massive communal riots, displacement, and loss of life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The aftermath required deep reconciliation efforts and set the groundwork for complex relations between the two nations.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2800">
                <a:solidFill>
                  <a:srgbClr val="003366"/>
                </a:solidFill>
                <a:latin typeface="Arial"/>
              </a:defRPr>
            </a:pPr>
            <a:r>
              <a:t>Introduction to India's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The independence of India marks a significant chapter in the country's history, symbolizing its struggle against colonial rule and the journey towards self-governance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This presentation will explore the key events, figures, and impact of the Indian independence movement, providing a comprehensive understanding of how India emerged as a sovereign nation on August 15, 1947.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2800">
                <a:solidFill>
                  <a:srgbClr val="003366"/>
                </a:solidFill>
                <a:latin typeface="Arial"/>
              </a:defRPr>
            </a:pPr>
            <a:r>
              <a:t>Historical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Before gaining independence, India was under British colonial rule for nearly two centuries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The British East India Company initially established trade relations and gradually expanded its control over Indian territories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The socio-economic and political effects of British rule fueled discontent among Indians, leading to various uprisings and movements throughout the 19th and early 20th centuries.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2800">
                <a:solidFill>
                  <a:srgbClr val="003366"/>
                </a:solidFill>
                <a:latin typeface="Arial"/>
              </a:defRPr>
            </a:pPr>
            <a:r>
              <a:t>The Emergence of Nationalism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The late 19th and early 20th centuries saw the rise of Indian nationalism as a response to British oppression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Various socio-political organizations, such as the Indian National Congress formed in 1885, and the Muslim League established in 1906, played instrumental roles in uniting diverse Indian communities against colonial rule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Key leaders emerged, advocating for rights and self-governance.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2800">
                <a:solidFill>
                  <a:srgbClr val="003366"/>
                </a:solidFill>
                <a:latin typeface="Arial"/>
              </a:defRPr>
            </a:pPr>
            <a:r>
              <a:t>Key Figures in the Independence 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Prominent leaders of the independence movement include Mahatma Gandhi, who championed non-violent resistance, and Jawaharlal Nehru, who envisioned a secular, democratic India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Other influential figures included Sardar Vallabhbhai Patel, Subhas Chandra Bose, and Dr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B.R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Ambedkar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Each leader contributed unique philosophies and strategies toward achieving independence.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2800">
                <a:solidFill>
                  <a:srgbClr val="003366"/>
                </a:solidFill>
                <a:latin typeface="Arial"/>
              </a:defRPr>
            </a:pPr>
            <a:r>
              <a:t>The Non-Cooperation 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Launched by Gandhi in 1920, the Non-Cooperation Movement aimed to resist British rule through non-violent means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It encouraged Indians to withdraw from British institutions, boycott British goods, and promote swadeshi (self-reliance)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Although it experienced significant participation, the movement was suspended in 1922 following communal violence, highlighting the challenges faced by the movement.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2800">
                <a:solidFill>
                  <a:srgbClr val="003366"/>
                </a:solidFill>
                <a:latin typeface="Arial"/>
              </a:defRPr>
            </a:pPr>
            <a:r>
              <a:t>The Civil Disobedience 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Following the failure of previous movements, the Civil Disobedience Movement was initiated in 1930, marked by Gandhi's Salt March to the Arabian Sea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This campaign was strategically aimed at challenging British laws and encouraged mass participation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Its repercussions included widespread arrests and increased international attention, solidifying the demand for independence amid growing unrest.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2800">
                <a:solidFill>
                  <a:srgbClr val="003366"/>
                </a:solidFill>
                <a:latin typeface="Arial"/>
              </a:defRPr>
            </a:pPr>
            <a:r>
              <a:t>The Role of World War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The global context during World War II greatly influenced India's independence struggle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Britain’s need for support in the war led to the Quit India Movement in 1942, where leaders proclaimed a complete withdrawal of British rule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Repression of the movement intensified, but it galvanized public opposition and increased the urgency for independence in the post-war era.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2800">
                <a:solidFill>
                  <a:srgbClr val="003366"/>
                </a:solidFill>
                <a:latin typeface="Arial"/>
              </a:defRPr>
            </a:pPr>
            <a:r>
              <a:t>Negotiations and Key Legislation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The end of World War II brought about significant changes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Cripps Mission in 1942 and subsequent negotiations highlighted Britain’s reluctance to grant immediate independence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However, the growing strength of the independence movement led to the Cabinet Mission in 1946, ultimately setting the stage for the Indian Independence Act of 1947, which granted India independence.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