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003366"/>
                </a:solidFill>
                <a:latin typeface="Arial"/>
              </a:defRPr>
            </a:pPr>
            <a:r>
              <a:t>marvel cinematic universe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Introduction to the Marvel Cinematic Universe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Marvel Cinematic Universe (MCU) is a media franchise and shared universe centered around a series of superhero films and television series produced by Marvel Studios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franchise is based on characters from American comic books published by Marvel Comics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Since its inception with Iron Man in 2008, the MCU has become one of the highest-grossing film franchises in history, known for its interconnected stories, crossover characters, and a narrative spanning multiple phases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MCU has significantly influenced contemporary filmmaking and pop culture, with its innovative approach to storytelling and character development.**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Overview of the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MCU is divided into distinct phases, each comprising multiple films that build upon one another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Phase One started with Iron Man and concluded with The Avengers in 2012, establishing the core characters and the concept of a shared universe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Phase Two expanded this universe with sequels and new characters, including Guardians of the Galaxy and Ant-Man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Phase Three introduced even more complexity, culminating in the epic crossover films Avengers: Infinity War and Avengers: Endgame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Following Phase Three, Phase Four began with new adaptations and continuations via Disney+ series, exploring diverse storytelling and character arcs.**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Key Characters and Superheroes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MCU features a vast array of iconic characters, primarily focusing on superheroes such as Iron Man, Captain America, Thor, Black Widow, and Spider-Man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Each character is given a unique backstory and development arc, allowing audiences to connect deeply with their journeys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Iron Man, portrayed by Robert Downey Jr., served as the linchpin of the franchise, while Captain America and Thor have emerged as pivotal figures representing themes of sacrifice and honor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franchise has also introduced a diverse range of heroes, including Black Panther, Doctor Strange, and the Eternals, expanding its thematic depth and representation.**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Significant Films and Box Office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MCU has produced numerous box office successes, with films like Avengers: Endgame grossing over $2.798 billion, becoming the highest-grossing film of all time, albeit briefly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franchise's consistent quality and interconnectivity have drawn audiences back repeatedly, resulting in several films achieving over a billion dollars in box office revenue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use of post-credits scenes to tease future films has also become a hallmark, heightening anticipation and excitement among fans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impact on popular culture includes pervasive references, merchandise, and an expanding fan base that engages deeply with the franchise through discourse and conventions.**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2800">
                <a:solidFill>
                  <a:srgbClr val="003366"/>
                </a:solidFill>
                <a:latin typeface="Arial"/>
              </a:defRPr>
            </a:pPr>
            <a:r>
              <a:t>Television Series and Disney+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In recent years, the MCU has expanded into television with a slate of series produced for Disney+, such as WandaVision, The Falcon and the Winter Soldier, and Loki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These shows serve to deepen the narrative experience, providing additional context and character development for both heroes and villains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The series also allow for more experimental storytelling, exploring different genres and themes, with WandaVision showcasing a sitcom format while Loki delves into time travel concepts</a:t>
            </a:r>
          </a:p>
          <a:p>
            <a:pPr algn="l">
              <a:spcAft>
                <a:spcPts val="1000"/>
              </a:spcAft>
              <a:defRPr sz="1800">
                <a:solidFill>
                  <a:srgbClr val="000000"/>
                </a:solidFill>
                <a:latin typeface="Arial"/>
              </a:defRPr>
            </a:pPr>
            <a:r>
              <a:t>This integration of films and television creates a cohesive universe that enriches the viewer's understanding and enjoyment of the MCU.**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