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b="1" sz="3600">
                <a:solidFill>
                  <a:srgbClr val="003366"/>
                </a:solidFill>
                <a:latin typeface="Arial"/>
              </a:defRPr>
            </a:pPr>
            <a:r>
              <a:t>quadratic equations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Solving Quadratic Inequalities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Quadratic inequalities are expressions that involve a quadratic on one side and a zero or another number on the other side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To solve these inequalities, one must determine the intervals where the quadratic expression is either greater than or less than the given value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This is often visualized through the graph, highlighting the regions of interest.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Introduction to Quadratic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A quadratic equation is a polynomial equation of degree two that can be expressed in the standard form ax² + bx + c = 0, where a, b, and c are constants, and 'a' is not equal to zero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These equations are fundamental in algebra and have various applications in fields such as physics, engineering, and economics.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Components of Quadratic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Quadratic equations consist of three primary components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coefficient 'a' represents the quadratic term, which influences the parabola's opening direction and width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coefficient 'b' is the linear term, which affects the position of the vertex and the axis of symmetry, and 'c' is the constant term, representing the y-intercept of the graph.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Graphing Quadratic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graph of a quadratic equation is a parabola, which can open upwards or downwards depending on the sign of 'a'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vertex represents the highest or lowest point on the graph, while the axis of symmetry divides the parabola into two mirror-image halves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Identifying these features helps in sketching the graph accurately.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The Quadratic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quadratic formula provides a means of finding the roots (or solutions) of a quadratic equation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formula is x = (-b ± √(b² - 4ac)) / (2a)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term under the square root, known as the discriminant (b² - 4ac), determines the nature of the roots, which can be real and distinct, real and equal, or complex.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Types of Quadratic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Quadratic equations can be classified into three types based on the nature of their roots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If the discriminant is positive, the equation has two distinct real roots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If the discriminant is zero, there is one real root with multiplicity two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If the discriminant is negative, the equation has two complex roots which are conjugates of each other.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Factoring Quadratic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Factoring is another method for solving quadratic equations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This involves expressing the quadratic in its factored form, (px + q)(rx + s) = 0, to find the values of x that satisfy the equation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Not all quadratic equations are factorable with integers, and in such cases, the quadratic formula is a more reliable method.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Completing the 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Completing the square is a method used to solve quadratic equations by transforming the equation into a perfect square trinomial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This involves rearranging the equation and adding the appropriate term to both sides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Completing the square also aids in deriving the quadratic formula and is a useful method for graphing parabolas.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Applications of Quadratic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Quadratic equations are widely applicable in various real-world situations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They appear in projectile motion, where they help model the trajectory of objects under the influence of gravity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Moreover, quadratic equations are utilized in optimization problems in business, such as maximizing profit or minimizing costs, and in physics for calculating areas and distances.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