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66" r:id="rId3"/>
    <p:sldId id="265" r:id="rId4"/>
    <p:sldId id="261" r:id="rId5"/>
    <p:sldId id="262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0" autoAdjust="0"/>
    <p:restoredTop sz="94617"/>
  </p:normalViewPr>
  <p:slideViewPr>
    <p:cSldViewPr snapToGrid="0">
      <p:cViewPr varScale="1">
        <p:scale>
          <a:sx n="88" d="100"/>
          <a:sy n="88" d="100"/>
        </p:scale>
        <p:origin x="10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0A610E-EBB9-49AC-926E-8484AAEC15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7C11D3F-03F9-461B-A37C-B6E543C8682D}">
      <dgm:prSet phldrT="[Text]"/>
      <dgm:spPr/>
      <dgm:t>
        <a:bodyPr/>
        <a:lstStyle/>
        <a:p>
          <a:r>
            <a:rPr lang="en-US" dirty="0"/>
            <a:t>Clone the project using Git</a:t>
          </a:r>
          <a:endParaRPr lang="en-IN" dirty="0"/>
        </a:p>
      </dgm:t>
    </dgm:pt>
    <dgm:pt modelId="{8A6AF173-772E-45FB-B87E-1410979EE548}" type="parTrans" cxnId="{3DC7052C-C5C4-4223-AC89-2E8E0BCBCEF2}">
      <dgm:prSet/>
      <dgm:spPr/>
      <dgm:t>
        <a:bodyPr/>
        <a:lstStyle/>
        <a:p>
          <a:endParaRPr lang="en-IN"/>
        </a:p>
      </dgm:t>
    </dgm:pt>
    <dgm:pt modelId="{FED70F9D-4196-4B16-B598-08C2861279C4}" type="sibTrans" cxnId="{3DC7052C-C5C4-4223-AC89-2E8E0BCBCEF2}">
      <dgm:prSet/>
      <dgm:spPr/>
      <dgm:t>
        <a:bodyPr/>
        <a:lstStyle/>
        <a:p>
          <a:endParaRPr lang="en-IN"/>
        </a:p>
      </dgm:t>
    </dgm:pt>
    <dgm:pt modelId="{514DB0C9-2843-4BFE-9670-247CE370E8F5}">
      <dgm:prSet phldrT="[Text]"/>
      <dgm:spPr/>
      <dgm:t>
        <a:bodyPr/>
        <a:lstStyle/>
        <a:p>
          <a:r>
            <a:rPr lang="en-IN" dirty="0"/>
            <a:t>Run: </a:t>
          </a:r>
          <a:r>
            <a:rPr lang="en-IN" dirty="0" err="1"/>
            <a:t>npm</a:t>
          </a:r>
          <a:r>
            <a:rPr lang="en-IN" dirty="0"/>
            <a:t> install; </a:t>
          </a:r>
          <a:r>
            <a:rPr lang="en-IN" dirty="0" err="1"/>
            <a:t>npm</a:t>
          </a:r>
          <a:r>
            <a:rPr lang="en-IN" dirty="0"/>
            <a:t> start</a:t>
          </a:r>
        </a:p>
      </dgm:t>
    </dgm:pt>
    <dgm:pt modelId="{383C4FDC-7983-4212-9F85-FB278E703A67}" type="parTrans" cxnId="{C4D46FCB-85D9-47DA-9289-E5638E98B14E}">
      <dgm:prSet/>
      <dgm:spPr/>
      <dgm:t>
        <a:bodyPr/>
        <a:lstStyle/>
        <a:p>
          <a:endParaRPr lang="en-IN"/>
        </a:p>
      </dgm:t>
    </dgm:pt>
    <dgm:pt modelId="{9F1FEF43-4975-49D4-A908-495066C9780C}" type="sibTrans" cxnId="{C4D46FCB-85D9-47DA-9289-E5638E98B14E}">
      <dgm:prSet/>
      <dgm:spPr/>
      <dgm:t>
        <a:bodyPr/>
        <a:lstStyle/>
        <a:p>
          <a:endParaRPr lang="en-IN"/>
        </a:p>
      </dgm:t>
    </dgm:pt>
    <dgm:pt modelId="{2A0AD780-7ECD-4231-922A-311512CB4B06}">
      <dgm:prSet phldrT="[Text]"/>
      <dgm:spPr/>
      <dgm:t>
        <a:bodyPr/>
        <a:lstStyle/>
        <a:p>
          <a:r>
            <a:rPr lang="en-US" dirty="0"/>
            <a:t>View at: http://localhost:4200/</a:t>
          </a:r>
          <a:endParaRPr lang="en-IN" dirty="0"/>
        </a:p>
      </dgm:t>
    </dgm:pt>
    <dgm:pt modelId="{10141321-C437-4A56-8077-1FBD0E97DBA6}" type="parTrans" cxnId="{BA52B3DC-CD9A-47F7-9AC2-E1FF0A48330A}">
      <dgm:prSet/>
      <dgm:spPr/>
      <dgm:t>
        <a:bodyPr/>
        <a:lstStyle/>
        <a:p>
          <a:endParaRPr lang="en-IN"/>
        </a:p>
      </dgm:t>
    </dgm:pt>
    <dgm:pt modelId="{B928BD55-E6A5-45D5-BF44-8A6387214625}" type="sibTrans" cxnId="{BA52B3DC-CD9A-47F7-9AC2-E1FF0A48330A}">
      <dgm:prSet/>
      <dgm:spPr/>
      <dgm:t>
        <a:bodyPr/>
        <a:lstStyle/>
        <a:p>
          <a:endParaRPr lang="en-IN"/>
        </a:p>
      </dgm:t>
    </dgm:pt>
    <dgm:pt modelId="{EFC6AD3F-C332-4A40-A45B-F4BAEC0A78E5}" type="pres">
      <dgm:prSet presAssocID="{790A610E-EBB9-49AC-926E-8484AAEC1559}" presName="linear" presStyleCnt="0">
        <dgm:presLayoutVars>
          <dgm:dir/>
          <dgm:animLvl val="lvl"/>
          <dgm:resizeHandles val="exact"/>
        </dgm:presLayoutVars>
      </dgm:prSet>
      <dgm:spPr/>
    </dgm:pt>
    <dgm:pt modelId="{E7876D49-CA62-4372-98BD-3FFD9BBC666D}" type="pres">
      <dgm:prSet presAssocID="{B7C11D3F-03F9-461B-A37C-B6E543C8682D}" presName="parentLin" presStyleCnt="0"/>
      <dgm:spPr/>
    </dgm:pt>
    <dgm:pt modelId="{DEC00088-69C9-4D62-8548-C2C5E1793AD3}" type="pres">
      <dgm:prSet presAssocID="{B7C11D3F-03F9-461B-A37C-B6E543C8682D}" presName="parentLeftMargin" presStyleLbl="node1" presStyleIdx="0" presStyleCnt="3"/>
      <dgm:spPr/>
    </dgm:pt>
    <dgm:pt modelId="{38270990-67D4-4864-AD6F-F81498E754EA}" type="pres">
      <dgm:prSet presAssocID="{B7C11D3F-03F9-461B-A37C-B6E543C8682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030948-33BA-43EF-8ED9-C14B222B9D2C}" type="pres">
      <dgm:prSet presAssocID="{B7C11D3F-03F9-461B-A37C-B6E543C8682D}" presName="negativeSpace" presStyleCnt="0"/>
      <dgm:spPr/>
    </dgm:pt>
    <dgm:pt modelId="{02D355B7-72C4-40F2-B4B6-C4AAF197A07E}" type="pres">
      <dgm:prSet presAssocID="{B7C11D3F-03F9-461B-A37C-B6E543C8682D}" presName="childText" presStyleLbl="conFgAcc1" presStyleIdx="0" presStyleCnt="3">
        <dgm:presLayoutVars>
          <dgm:bulletEnabled val="1"/>
        </dgm:presLayoutVars>
      </dgm:prSet>
      <dgm:spPr/>
    </dgm:pt>
    <dgm:pt modelId="{446BB724-606E-4A57-9840-81356B86BF28}" type="pres">
      <dgm:prSet presAssocID="{FED70F9D-4196-4B16-B598-08C2861279C4}" presName="spaceBetweenRectangles" presStyleCnt="0"/>
      <dgm:spPr/>
    </dgm:pt>
    <dgm:pt modelId="{66D2F3DB-EDB5-470A-83EA-A60CEA0109EA}" type="pres">
      <dgm:prSet presAssocID="{514DB0C9-2843-4BFE-9670-247CE370E8F5}" presName="parentLin" presStyleCnt="0"/>
      <dgm:spPr/>
    </dgm:pt>
    <dgm:pt modelId="{41F1F12C-9A00-4716-BD41-5FDEDB33B291}" type="pres">
      <dgm:prSet presAssocID="{514DB0C9-2843-4BFE-9670-247CE370E8F5}" presName="parentLeftMargin" presStyleLbl="node1" presStyleIdx="0" presStyleCnt="3"/>
      <dgm:spPr/>
    </dgm:pt>
    <dgm:pt modelId="{931E7BB3-5F42-439B-BCDA-39E59DFE2C6F}" type="pres">
      <dgm:prSet presAssocID="{514DB0C9-2843-4BFE-9670-247CE370E8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F54A3B-85FD-43DC-A8AE-F14B319A53D7}" type="pres">
      <dgm:prSet presAssocID="{514DB0C9-2843-4BFE-9670-247CE370E8F5}" presName="negativeSpace" presStyleCnt="0"/>
      <dgm:spPr/>
    </dgm:pt>
    <dgm:pt modelId="{7162A3ED-9EB2-4B23-AE24-F12B9660CD5D}" type="pres">
      <dgm:prSet presAssocID="{514DB0C9-2843-4BFE-9670-247CE370E8F5}" presName="childText" presStyleLbl="conFgAcc1" presStyleIdx="1" presStyleCnt="3">
        <dgm:presLayoutVars>
          <dgm:bulletEnabled val="1"/>
        </dgm:presLayoutVars>
      </dgm:prSet>
      <dgm:spPr/>
    </dgm:pt>
    <dgm:pt modelId="{82C61D0C-99D2-4935-BBA1-93123DAC93A0}" type="pres">
      <dgm:prSet presAssocID="{9F1FEF43-4975-49D4-A908-495066C9780C}" presName="spaceBetweenRectangles" presStyleCnt="0"/>
      <dgm:spPr/>
    </dgm:pt>
    <dgm:pt modelId="{B22F7669-6A15-40EF-9C6B-7D7DBDFFE90F}" type="pres">
      <dgm:prSet presAssocID="{2A0AD780-7ECD-4231-922A-311512CB4B06}" presName="parentLin" presStyleCnt="0"/>
      <dgm:spPr/>
    </dgm:pt>
    <dgm:pt modelId="{488FA840-A9C6-4DD7-BCC6-0CA66DA55AA5}" type="pres">
      <dgm:prSet presAssocID="{2A0AD780-7ECD-4231-922A-311512CB4B06}" presName="parentLeftMargin" presStyleLbl="node1" presStyleIdx="1" presStyleCnt="3"/>
      <dgm:spPr/>
    </dgm:pt>
    <dgm:pt modelId="{47EB1815-1170-405B-AFAE-15087EC869DA}" type="pres">
      <dgm:prSet presAssocID="{2A0AD780-7ECD-4231-922A-311512CB4B0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9EA393F-4FA6-47D8-A7B2-1FEB16654042}" type="pres">
      <dgm:prSet presAssocID="{2A0AD780-7ECD-4231-922A-311512CB4B06}" presName="negativeSpace" presStyleCnt="0"/>
      <dgm:spPr/>
    </dgm:pt>
    <dgm:pt modelId="{54C6A9E0-02E7-4D77-8BAC-918276B8E8B4}" type="pres">
      <dgm:prSet presAssocID="{2A0AD780-7ECD-4231-922A-311512CB4B0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D520A1E-79C4-4D13-A9D5-37D66DDF924B}" type="presOf" srcId="{2A0AD780-7ECD-4231-922A-311512CB4B06}" destId="{47EB1815-1170-405B-AFAE-15087EC869DA}" srcOrd="1" destOrd="0" presId="urn:microsoft.com/office/officeart/2005/8/layout/list1"/>
    <dgm:cxn modelId="{3DC7052C-C5C4-4223-AC89-2E8E0BCBCEF2}" srcId="{790A610E-EBB9-49AC-926E-8484AAEC1559}" destId="{B7C11D3F-03F9-461B-A37C-B6E543C8682D}" srcOrd="0" destOrd="0" parTransId="{8A6AF173-772E-45FB-B87E-1410979EE548}" sibTransId="{FED70F9D-4196-4B16-B598-08C2861279C4}"/>
    <dgm:cxn modelId="{17736248-E2AC-4E65-B6D6-9F4195FC538D}" type="presOf" srcId="{B7C11D3F-03F9-461B-A37C-B6E543C8682D}" destId="{38270990-67D4-4864-AD6F-F81498E754EA}" srcOrd="1" destOrd="0" presId="urn:microsoft.com/office/officeart/2005/8/layout/list1"/>
    <dgm:cxn modelId="{3543ED80-B8E7-4267-BAF0-7E6A80CC9AD0}" type="presOf" srcId="{B7C11D3F-03F9-461B-A37C-B6E543C8682D}" destId="{DEC00088-69C9-4D62-8548-C2C5E1793AD3}" srcOrd="0" destOrd="0" presId="urn:microsoft.com/office/officeart/2005/8/layout/list1"/>
    <dgm:cxn modelId="{D0F2B6A4-DF54-4D15-8101-605F1A5401C9}" type="presOf" srcId="{514DB0C9-2843-4BFE-9670-247CE370E8F5}" destId="{931E7BB3-5F42-439B-BCDA-39E59DFE2C6F}" srcOrd="1" destOrd="0" presId="urn:microsoft.com/office/officeart/2005/8/layout/list1"/>
    <dgm:cxn modelId="{20FC00A8-87C4-45F3-8DEC-5C1F2B563F6B}" type="presOf" srcId="{2A0AD780-7ECD-4231-922A-311512CB4B06}" destId="{488FA840-A9C6-4DD7-BCC6-0CA66DA55AA5}" srcOrd="0" destOrd="0" presId="urn:microsoft.com/office/officeart/2005/8/layout/list1"/>
    <dgm:cxn modelId="{90BE1BB7-F11B-42D5-B966-A273D47DB08A}" type="presOf" srcId="{514DB0C9-2843-4BFE-9670-247CE370E8F5}" destId="{41F1F12C-9A00-4716-BD41-5FDEDB33B291}" srcOrd="0" destOrd="0" presId="urn:microsoft.com/office/officeart/2005/8/layout/list1"/>
    <dgm:cxn modelId="{C4D46FCB-85D9-47DA-9289-E5638E98B14E}" srcId="{790A610E-EBB9-49AC-926E-8484AAEC1559}" destId="{514DB0C9-2843-4BFE-9670-247CE370E8F5}" srcOrd="1" destOrd="0" parTransId="{383C4FDC-7983-4212-9F85-FB278E703A67}" sibTransId="{9F1FEF43-4975-49D4-A908-495066C9780C}"/>
    <dgm:cxn modelId="{EAB061CC-3575-4810-BC0E-1A9C9D28630D}" type="presOf" srcId="{790A610E-EBB9-49AC-926E-8484AAEC1559}" destId="{EFC6AD3F-C332-4A40-A45B-F4BAEC0A78E5}" srcOrd="0" destOrd="0" presId="urn:microsoft.com/office/officeart/2005/8/layout/list1"/>
    <dgm:cxn modelId="{BA52B3DC-CD9A-47F7-9AC2-E1FF0A48330A}" srcId="{790A610E-EBB9-49AC-926E-8484AAEC1559}" destId="{2A0AD780-7ECD-4231-922A-311512CB4B06}" srcOrd="2" destOrd="0" parTransId="{10141321-C437-4A56-8077-1FBD0E97DBA6}" sibTransId="{B928BD55-E6A5-45D5-BF44-8A6387214625}"/>
    <dgm:cxn modelId="{B76B4B2F-38C0-4177-A375-DDA9BC39ACBB}" type="presParOf" srcId="{EFC6AD3F-C332-4A40-A45B-F4BAEC0A78E5}" destId="{E7876D49-CA62-4372-98BD-3FFD9BBC666D}" srcOrd="0" destOrd="0" presId="urn:microsoft.com/office/officeart/2005/8/layout/list1"/>
    <dgm:cxn modelId="{DB8D708E-A6E2-4857-83A1-686C16623905}" type="presParOf" srcId="{E7876D49-CA62-4372-98BD-3FFD9BBC666D}" destId="{DEC00088-69C9-4D62-8548-C2C5E1793AD3}" srcOrd="0" destOrd="0" presId="urn:microsoft.com/office/officeart/2005/8/layout/list1"/>
    <dgm:cxn modelId="{455BD436-7649-4A19-8C0F-C3B320975374}" type="presParOf" srcId="{E7876D49-CA62-4372-98BD-3FFD9BBC666D}" destId="{38270990-67D4-4864-AD6F-F81498E754EA}" srcOrd="1" destOrd="0" presId="urn:microsoft.com/office/officeart/2005/8/layout/list1"/>
    <dgm:cxn modelId="{CD5CC1C4-DE93-4B04-9083-DFA1DA924FB5}" type="presParOf" srcId="{EFC6AD3F-C332-4A40-A45B-F4BAEC0A78E5}" destId="{BF030948-33BA-43EF-8ED9-C14B222B9D2C}" srcOrd="1" destOrd="0" presId="urn:microsoft.com/office/officeart/2005/8/layout/list1"/>
    <dgm:cxn modelId="{E468B042-0C53-43AB-B427-2EB9F1067C29}" type="presParOf" srcId="{EFC6AD3F-C332-4A40-A45B-F4BAEC0A78E5}" destId="{02D355B7-72C4-40F2-B4B6-C4AAF197A07E}" srcOrd="2" destOrd="0" presId="urn:microsoft.com/office/officeart/2005/8/layout/list1"/>
    <dgm:cxn modelId="{F163F5A0-6472-4349-9E74-31BC9657D373}" type="presParOf" srcId="{EFC6AD3F-C332-4A40-A45B-F4BAEC0A78E5}" destId="{446BB724-606E-4A57-9840-81356B86BF28}" srcOrd="3" destOrd="0" presId="urn:microsoft.com/office/officeart/2005/8/layout/list1"/>
    <dgm:cxn modelId="{C1BACF46-06E1-44B0-9599-29D52A55EBC7}" type="presParOf" srcId="{EFC6AD3F-C332-4A40-A45B-F4BAEC0A78E5}" destId="{66D2F3DB-EDB5-470A-83EA-A60CEA0109EA}" srcOrd="4" destOrd="0" presId="urn:microsoft.com/office/officeart/2005/8/layout/list1"/>
    <dgm:cxn modelId="{59DE0FD8-2C06-408E-84F8-894B3612D566}" type="presParOf" srcId="{66D2F3DB-EDB5-470A-83EA-A60CEA0109EA}" destId="{41F1F12C-9A00-4716-BD41-5FDEDB33B291}" srcOrd="0" destOrd="0" presId="urn:microsoft.com/office/officeart/2005/8/layout/list1"/>
    <dgm:cxn modelId="{D1E01987-4ACD-44DE-86B6-E277D66CA318}" type="presParOf" srcId="{66D2F3DB-EDB5-470A-83EA-A60CEA0109EA}" destId="{931E7BB3-5F42-439B-BCDA-39E59DFE2C6F}" srcOrd="1" destOrd="0" presId="urn:microsoft.com/office/officeart/2005/8/layout/list1"/>
    <dgm:cxn modelId="{A96AC8BE-2EF2-44A2-9D8A-30BEE20EC6A6}" type="presParOf" srcId="{EFC6AD3F-C332-4A40-A45B-F4BAEC0A78E5}" destId="{F9F54A3B-85FD-43DC-A8AE-F14B319A53D7}" srcOrd="5" destOrd="0" presId="urn:microsoft.com/office/officeart/2005/8/layout/list1"/>
    <dgm:cxn modelId="{3E79F62F-0312-4D6F-B8BB-5AB3EE4923EB}" type="presParOf" srcId="{EFC6AD3F-C332-4A40-A45B-F4BAEC0A78E5}" destId="{7162A3ED-9EB2-4B23-AE24-F12B9660CD5D}" srcOrd="6" destOrd="0" presId="urn:microsoft.com/office/officeart/2005/8/layout/list1"/>
    <dgm:cxn modelId="{C1768A5E-9E04-4577-8AB3-620DD7601F80}" type="presParOf" srcId="{EFC6AD3F-C332-4A40-A45B-F4BAEC0A78E5}" destId="{82C61D0C-99D2-4935-BBA1-93123DAC93A0}" srcOrd="7" destOrd="0" presId="urn:microsoft.com/office/officeart/2005/8/layout/list1"/>
    <dgm:cxn modelId="{64D6129F-FEBF-44CC-A194-847DC81BAFC6}" type="presParOf" srcId="{EFC6AD3F-C332-4A40-A45B-F4BAEC0A78E5}" destId="{B22F7669-6A15-40EF-9C6B-7D7DBDFFE90F}" srcOrd="8" destOrd="0" presId="urn:microsoft.com/office/officeart/2005/8/layout/list1"/>
    <dgm:cxn modelId="{640E9096-5A92-4777-9B39-7548784D1A0F}" type="presParOf" srcId="{B22F7669-6A15-40EF-9C6B-7D7DBDFFE90F}" destId="{488FA840-A9C6-4DD7-BCC6-0CA66DA55AA5}" srcOrd="0" destOrd="0" presId="urn:microsoft.com/office/officeart/2005/8/layout/list1"/>
    <dgm:cxn modelId="{692321BC-7B5D-4BE9-85C4-7C90F29DD106}" type="presParOf" srcId="{B22F7669-6A15-40EF-9C6B-7D7DBDFFE90F}" destId="{47EB1815-1170-405B-AFAE-15087EC869DA}" srcOrd="1" destOrd="0" presId="urn:microsoft.com/office/officeart/2005/8/layout/list1"/>
    <dgm:cxn modelId="{8D843DA0-65C4-4B3E-8D08-0C643C47C87F}" type="presParOf" srcId="{EFC6AD3F-C332-4A40-A45B-F4BAEC0A78E5}" destId="{D9EA393F-4FA6-47D8-A7B2-1FEB16654042}" srcOrd="9" destOrd="0" presId="urn:microsoft.com/office/officeart/2005/8/layout/list1"/>
    <dgm:cxn modelId="{EB9A8877-6EC7-41A0-A338-4220BF454B55}" type="presParOf" srcId="{EFC6AD3F-C332-4A40-A45B-F4BAEC0A78E5}" destId="{54C6A9E0-02E7-4D77-8BAC-918276B8E8B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0A610E-EBB9-49AC-926E-8484AAEC15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7C11D3F-03F9-461B-A37C-B6E543C8682D}">
      <dgm:prSet phldrT="[Text]"/>
      <dgm:spPr/>
      <dgm:t>
        <a:bodyPr/>
        <a:lstStyle/>
        <a:p>
          <a:r>
            <a:rPr lang="en-US" dirty="0"/>
            <a:t>Get to </a:t>
          </a:r>
          <a:r>
            <a:rPr lang="en-US" dirty="0" err="1"/>
            <a:t>rest_apis</a:t>
          </a:r>
          <a:r>
            <a:rPr lang="en-US" dirty="0"/>
            <a:t> (cd </a:t>
          </a:r>
          <a:r>
            <a:rPr lang="en-US" dirty="0" err="1"/>
            <a:t>rest_apis</a:t>
          </a:r>
          <a:r>
            <a:rPr lang="en-US" dirty="0"/>
            <a:t>)</a:t>
          </a:r>
          <a:endParaRPr lang="en-IN" dirty="0"/>
        </a:p>
      </dgm:t>
    </dgm:pt>
    <dgm:pt modelId="{8A6AF173-772E-45FB-B87E-1410979EE548}" type="parTrans" cxnId="{3DC7052C-C5C4-4223-AC89-2E8E0BCBCEF2}">
      <dgm:prSet/>
      <dgm:spPr/>
      <dgm:t>
        <a:bodyPr/>
        <a:lstStyle/>
        <a:p>
          <a:endParaRPr lang="en-IN"/>
        </a:p>
      </dgm:t>
    </dgm:pt>
    <dgm:pt modelId="{FED70F9D-4196-4B16-B598-08C2861279C4}" type="sibTrans" cxnId="{3DC7052C-C5C4-4223-AC89-2E8E0BCBCEF2}">
      <dgm:prSet/>
      <dgm:spPr/>
      <dgm:t>
        <a:bodyPr/>
        <a:lstStyle/>
        <a:p>
          <a:endParaRPr lang="en-IN"/>
        </a:p>
      </dgm:t>
    </dgm:pt>
    <dgm:pt modelId="{514DB0C9-2843-4BFE-9670-247CE370E8F5}">
      <dgm:prSet phldrT="[Text]"/>
      <dgm:spPr/>
      <dgm:t>
        <a:bodyPr/>
        <a:lstStyle/>
        <a:p>
          <a:r>
            <a:rPr lang="en-US" dirty="0"/>
            <a:t>Select the backend sub-project  (cd &lt;project-</a:t>
          </a:r>
          <a:r>
            <a:rPr lang="en-US" dirty="0" err="1"/>
            <a:t>foldername</a:t>
          </a:r>
          <a:r>
            <a:rPr lang="en-US" dirty="0"/>
            <a:t>&gt;)</a:t>
          </a:r>
          <a:endParaRPr lang="en-IN" dirty="0"/>
        </a:p>
      </dgm:t>
    </dgm:pt>
    <dgm:pt modelId="{383C4FDC-7983-4212-9F85-FB278E703A67}" type="parTrans" cxnId="{C4D46FCB-85D9-47DA-9289-E5638E98B14E}">
      <dgm:prSet/>
      <dgm:spPr/>
      <dgm:t>
        <a:bodyPr/>
        <a:lstStyle/>
        <a:p>
          <a:endParaRPr lang="en-IN"/>
        </a:p>
      </dgm:t>
    </dgm:pt>
    <dgm:pt modelId="{9F1FEF43-4975-49D4-A908-495066C9780C}" type="sibTrans" cxnId="{C4D46FCB-85D9-47DA-9289-E5638E98B14E}">
      <dgm:prSet/>
      <dgm:spPr/>
      <dgm:t>
        <a:bodyPr/>
        <a:lstStyle/>
        <a:p>
          <a:endParaRPr lang="en-IN"/>
        </a:p>
      </dgm:t>
    </dgm:pt>
    <dgm:pt modelId="{2A0AD780-7ECD-4231-922A-311512CB4B06}">
      <dgm:prSet phldrT="[Text]"/>
      <dgm:spPr/>
      <dgm:t>
        <a:bodyPr/>
        <a:lstStyle/>
        <a:p>
          <a:r>
            <a:rPr lang="en-US" dirty="0"/>
            <a:t>Run: </a:t>
          </a:r>
          <a:r>
            <a:rPr lang="en-US" dirty="0" err="1"/>
            <a:t>nodemon</a:t>
          </a:r>
          <a:r>
            <a:rPr lang="en-US" dirty="0"/>
            <a:t> start (or) node </a:t>
          </a:r>
          <a:r>
            <a:rPr lang="en-US" dirty="0" err="1"/>
            <a:t>index.js</a:t>
          </a:r>
          <a:r>
            <a:rPr lang="en-US" dirty="0"/>
            <a:t> </a:t>
          </a:r>
          <a:endParaRPr lang="en-IN" dirty="0"/>
        </a:p>
      </dgm:t>
    </dgm:pt>
    <dgm:pt modelId="{10141321-C437-4A56-8077-1FBD0E97DBA6}" type="parTrans" cxnId="{BA52B3DC-CD9A-47F7-9AC2-E1FF0A48330A}">
      <dgm:prSet/>
      <dgm:spPr/>
      <dgm:t>
        <a:bodyPr/>
        <a:lstStyle/>
        <a:p>
          <a:endParaRPr lang="en-IN"/>
        </a:p>
      </dgm:t>
    </dgm:pt>
    <dgm:pt modelId="{B928BD55-E6A5-45D5-BF44-8A6387214625}" type="sibTrans" cxnId="{BA52B3DC-CD9A-47F7-9AC2-E1FF0A48330A}">
      <dgm:prSet/>
      <dgm:spPr/>
      <dgm:t>
        <a:bodyPr/>
        <a:lstStyle/>
        <a:p>
          <a:endParaRPr lang="en-IN"/>
        </a:p>
      </dgm:t>
    </dgm:pt>
    <dgm:pt modelId="{EFC6AD3F-C332-4A40-A45B-F4BAEC0A78E5}" type="pres">
      <dgm:prSet presAssocID="{790A610E-EBB9-49AC-926E-8484AAEC1559}" presName="linear" presStyleCnt="0">
        <dgm:presLayoutVars>
          <dgm:dir/>
          <dgm:animLvl val="lvl"/>
          <dgm:resizeHandles val="exact"/>
        </dgm:presLayoutVars>
      </dgm:prSet>
      <dgm:spPr/>
    </dgm:pt>
    <dgm:pt modelId="{E7876D49-CA62-4372-98BD-3FFD9BBC666D}" type="pres">
      <dgm:prSet presAssocID="{B7C11D3F-03F9-461B-A37C-B6E543C8682D}" presName="parentLin" presStyleCnt="0"/>
      <dgm:spPr/>
    </dgm:pt>
    <dgm:pt modelId="{DEC00088-69C9-4D62-8548-C2C5E1793AD3}" type="pres">
      <dgm:prSet presAssocID="{B7C11D3F-03F9-461B-A37C-B6E543C8682D}" presName="parentLeftMargin" presStyleLbl="node1" presStyleIdx="0" presStyleCnt="3"/>
      <dgm:spPr/>
    </dgm:pt>
    <dgm:pt modelId="{38270990-67D4-4864-AD6F-F81498E754EA}" type="pres">
      <dgm:prSet presAssocID="{B7C11D3F-03F9-461B-A37C-B6E543C8682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030948-33BA-43EF-8ED9-C14B222B9D2C}" type="pres">
      <dgm:prSet presAssocID="{B7C11D3F-03F9-461B-A37C-B6E543C8682D}" presName="negativeSpace" presStyleCnt="0"/>
      <dgm:spPr/>
    </dgm:pt>
    <dgm:pt modelId="{02D355B7-72C4-40F2-B4B6-C4AAF197A07E}" type="pres">
      <dgm:prSet presAssocID="{B7C11D3F-03F9-461B-A37C-B6E543C8682D}" presName="childText" presStyleLbl="conFgAcc1" presStyleIdx="0" presStyleCnt="3">
        <dgm:presLayoutVars>
          <dgm:bulletEnabled val="1"/>
        </dgm:presLayoutVars>
      </dgm:prSet>
      <dgm:spPr/>
    </dgm:pt>
    <dgm:pt modelId="{446BB724-606E-4A57-9840-81356B86BF28}" type="pres">
      <dgm:prSet presAssocID="{FED70F9D-4196-4B16-B598-08C2861279C4}" presName="spaceBetweenRectangles" presStyleCnt="0"/>
      <dgm:spPr/>
    </dgm:pt>
    <dgm:pt modelId="{66D2F3DB-EDB5-470A-83EA-A60CEA0109EA}" type="pres">
      <dgm:prSet presAssocID="{514DB0C9-2843-4BFE-9670-247CE370E8F5}" presName="parentLin" presStyleCnt="0"/>
      <dgm:spPr/>
    </dgm:pt>
    <dgm:pt modelId="{41F1F12C-9A00-4716-BD41-5FDEDB33B291}" type="pres">
      <dgm:prSet presAssocID="{514DB0C9-2843-4BFE-9670-247CE370E8F5}" presName="parentLeftMargin" presStyleLbl="node1" presStyleIdx="0" presStyleCnt="3"/>
      <dgm:spPr/>
    </dgm:pt>
    <dgm:pt modelId="{931E7BB3-5F42-439B-BCDA-39E59DFE2C6F}" type="pres">
      <dgm:prSet presAssocID="{514DB0C9-2843-4BFE-9670-247CE370E8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F54A3B-85FD-43DC-A8AE-F14B319A53D7}" type="pres">
      <dgm:prSet presAssocID="{514DB0C9-2843-4BFE-9670-247CE370E8F5}" presName="negativeSpace" presStyleCnt="0"/>
      <dgm:spPr/>
    </dgm:pt>
    <dgm:pt modelId="{7162A3ED-9EB2-4B23-AE24-F12B9660CD5D}" type="pres">
      <dgm:prSet presAssocID="{514DB0C9-2843-4BFE-9670-247CE370E8F5}" presName="childText" presStyleLbl="conFgAcc1" presStyleIdx="1" presStyleCnt="3" custLinFactNeighborY="55704">
        <dgm:presLayoutVars>
          <dgm:bulletEnabled val="1"/>
        </dgm:presLayoutVars>
      </dgm:prSet>
      <dgm:spPr/>
    </dgm:pt>
    <dgm:pt modelId="{82C61D0C-99D2-4935-BBA1-93123DAC93A0}" type="pres">
      <dgm:prSet presAssocID="{9F1FEF43-4975-49D4-A908-495066C9780C}" presName="spaceBetweenRectangles" presStyleCnt="0"/>
      <dgm:spPr/>
    </dgm:pt>
    <dgm:pt modelId="{B22F7669-6A15-40EF-9C6B-7D7DBDFFE90F}" type="pres">
      <dgm:prSet presAssocID="{2A0AD780-7ECD-4231-922A-311512CB4B06}" presName="parentLin" presStyleCnt="0"/>
      <dgm:spPr/>
    </dgm:pt>
    <dgm:pt modelId="{488FA840-A9C6-4DD7-BCC6-0CA66DA55AA5}" type="pres">
      <dgm:prSet presAssocID="{2A0AD780-7ECD-4231-922A-311512CB4B06}" presName="parentLeftMargin" presStyleLbl="node1" presStyleIdx="1" presStyleCnt="3"/>
      <dgm:spPr/>
    </dgm:pt>
    <dgm:pt modelId="{47EB1815-1170-405B-AFAE-15087EC869DA}" type="pres">
      <dgm:prSet presAssocID="{2A0AD780-7ECD-4231-922A-311512CB4B0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9EA393F-4FA6-47D8-A7B2-1FEB16654042}" type="pres">
      <dgm:prSet presAssocID="{2A0AD780-7ECD-4231-922A-311512CB4B06}" presName="negativeSpace" presStyleCnt="0"/>
      <dgm:spPr/>
    </dgm:pt>
    <dgm:pt modelId="{54C6A9E0-02E7-4D77-8BAC-918276B8E8B4}" type="pres">
      <dgm:prSet presAssocID="{2A0AD780-7ECD-4231-922A-311512CB4B0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D520A1E-79C4-4D13-A9D5-37D66DDF924B}" type="presOf" srcId="{2A0AD780-7ECD-4231-922A-311512CB4B06}" destId="{47EB1815-1170-405B-AFAE-15087EC869DA}" srcOrd="1" destOrd="0" presId="urn:microsoft.com/office/officeart/2005/8/layout/list1"/>
    <dgm:cxn modelId="{3DC7052C-C5C4-4223-AC89-2E8E0BCBCEF2}" srcId="{790A610E-EBB9-49AC-926E-8484AAEC1559}" destId="{B7C11D3F-03F9-461B-A37C-B6E543C8682D}" srcOrd="0" destOrd="0" parTransId="{8A6AF173-772E-45FB-B87E-1410979EE548}" sibTransId="{FED70F9D-4196-4B16-B598-08C2861279C4}"/>
    <dgm:cxn modelId="{17736248-E2AC-4E65-B6D6-9F4195FC538D}" type="presOf" srcId="{B7C11D3F-03F9-461B-A37C-B6E543C8682D}" destId="{38270990-67D4-4864-AD6F-F81498E754EA}" srcOrd="1" destOrd="0" presId="urn:microsoft.com/office/officeart/2005/8/layout/list1"/>
    <dgm:cxn modelId="{3543ED80-B8E7-4267-BAF0-7E6A80CC9AD0}" type="presOf" srcId="{B7C11D3F-03F9-461B-A37C-B6E543C8682D}" destId="{DEC00088-69C9-4D62-8548-C2C5E1793AD3}" srcOrd="0" destOrd="0" presId="urn:microsoft.com/office/officeart/2005/8/layout/list1"/>
    <dgm:cxn modelId="{D0F2B6A4-DF54-4D15-8101-605F1A5401C9}" type="presOf" srcId="{514DB0C9-2843-4BFE-9670-247CE370E8F5}" destId="{931E7BB3-5F42-439B-BCDA-39E59DFE2C6F}" srcOrd="1" destOrd="0" presId="urn:microsoft.com/office/officeart/2005/8/layout/list1"/>
    <dgm:cxn modelId="{20FC00A8-87C4-45F3-8DEC-5C1F2B563F6B}" type="presOf" srcId="{2A0AD780-7ECD-4231-922A-311512CB4B06}" destId="{488FA840-A9C6-4DD7-BCC6-0CA66DA55AA5}" srcOrd="0" destOrd="0" presId="urn:microsoft.com/office/officeart/2005/8/layout/list1"/>
    <dgm:cxn modelId="{90BE1BB7-F11B-42D5-B966-A273D47DB08A}" type="presOf" srcId="{514DB0C9-2843-4BFE-9670-247CE370E8F5}" destId="{41F1F12C-9A00-4716-BD41-5FDEDB33B291}" srcOrd="0" destOrd="0" presId="urn:microsoft.com/office/officeart/2005/8/layout/list1"/>
    <dgm:cxn modelId="{C4D46FCB-85D9-47DA-9289-E5638E98B14E}" srcId="{790A610E-EBB9-49AC-926E-8484AAEC1559}" destId="{514DB0C9-2843-4BFE-9670-247CE370E8F5}" srcOrd="1" destOrd="0" parTransId="{383C4FDC-7983-4212-9F85-FB278E703A67}" sibTransId="{9F1FEF43-4975-49D4-A908-495066C9780C}"/>
    <dgm:cxn modelId="{EAB061CC-3575-4810-BC0E-1A9C9D28630D}" type="presOf" srcId="{790A610E-EBB9-49AC-926E-8484AAEC1559}" destId="{EFC6AD3F-C332-4A40-A45B-F4BAEC0A78E5}" srcOrd="0" destOrd="0" presId="urn:microsoft.com/office/officeart/2005/8/layout/list1"/>
    <dgm:cxn modelId="{BA52B3DC-CD9A-47F7-9AC2-E1FF0A48330A}" srcId="{790A610E-EBB9-49AC-926E-8484AAEC1559}" destId="{2A0AD780-7ECD-4231-922A-311512CB4B06}" srcOrd="2" destOrd="0" parTransId="{10141321-C437-4A56-8077-1FBD0E97DBA6}" sibTransId="{B928BD55-E6A5-45D5-BF44-8A6387214625}"/>
    <dgm:cxn modelId="{B76B4B2F-38C0-4177-A375-DDA9BC39ACBB}" type="presParOf" srcId="{EFC6AD3F-C332-4A40-A45B-F4BAEC0A78E5}" destId="{E7876D49-CA62-4372-98BD-3FFD9BBC666D}" srcOrd="0" destOrd="0" presId="urn:microsoft.com/office/officeart/2005/8/layout/list1"/>
    <dgm:cxn modelId="{DB8D708E-A6E2-4857-83A1-686C16623905}" type="presParOf" srcId="{E7876D49-CA62-4372-98BD-3FFD9BBC666D}" destId="{DEC00088-69C9-4D62-8548-C2C5E1793AD3}" srcOrd="0" destOrd="0" presId="urn:microsoft.com/office/officeart/2005/8/layout/list1"/>
    <dgm:cxn modelId="{455BD436-7649-4A19-8C0F-C3B320975374}" type="presParOf" srcId="{E7876D49-CA62-4372-98BD-3FFD9BBC666D}" destId="{38270990-67D4-4864-AD6F-F81498E754EA}" srcOrd="1" destOrd="0" presId="urn:microsoft.com/office/officeart/2005/8/layout/list1"/>
    <dgm:cxn modelId="{CD5CC1C4-DE93-4B04-9083-DFA1DA924FB5}" type="presParOf" srcId="{EFC6AD3F-C332-4A40-A45B-F4BAEC0A78E5}" destId="{BF030948-33BA-43EF-8ED9-C14B222B9D2C}" srcOrd="1" destOrd="0" presId="urn:microsoft.com/office/officeart/2005/8/layout/list1"/>
    <dgm:cxn modelId="{E468B042-0C53-43AB-B427-2EB9F1067C29}" type="presParOf" srcId="{EFC6AD3F-C332-4A40-A45B-F4BAEC0A78E5}" destId="{02D355B7-72C4-40F2-B4B6-C4AAF197A07E}" srcOrd="2" destOrd="0" presId="urn:microsoft.com/office/officeart/2005/8/layout/list1"/>
    <dgm:cxn modelId="{F163F5A0-6472-4349-9E74-31BC9657D373}" type="presParOf" srcId="{EFC6AD3F-C332-4A40-A45B-F4BAEC0A78E5}" destId="{446BB724-606E-4A57-9840-81356B86BF28}" srcOrd="3" destOrd="0" presId="urn:microsoft.com/office/officeart/2005/8/layout/list1"/>
    <dgm:cxn modelId="{C1BACF46-06E1-44B0-9599-29D52A55EBC7}" type="presParOf" srcId="{EFC6AD3F-C332-4A40-A45B-F4BAEC0A78E5}" destId="{66D2F3DB-EDB5-470A-83EA-A60CEA0109EA}" srcOrd="4" destOrd="0" presId="urn:microsoft.com/office/officeart/2005/8/layout/list1"/>
    <dgm:cxn modelId="{59DE0FD8-2C06-408E-84F8-894B3612D566}" type="presParOf" srcId="{66D2F3DB-EDB5-470A-83EA-A60CEA0109EA}" destId="{41F1F12C-9A00-4716-BD41-5FDEDB33B291}" srcOrd="0" destOrd="0" presId="urn:microsoft.com/office/officeart/2005/8/layout/list1"/>
    <dgm:cxn modelId="{D1E01987-4ACD-44DE-86B6-E277D66CA318}" type="presParOf" srcId="{66D2F3DB-EDB5-470A-83EA-A60CEA0109EA}" destId="{931E7BB3-5F42-439B-BCDA-39E59DFE2C6F}" srcOrd="1" destOrd="0" presId="urn:microsoft.com/office/officeart/2005/8/layout/list1"/>
    <dgm:cxn modelId="{A96AC8BE-2EF2-44A2-9D8A-30BEE20EC6A6}" type="presParOf" srcId="{EFC6AD3F-C332-4A40-A45B-F4BAEC0A78E5}" destId="{F9F54A3B-85FD-43DC-A8AE-F14B319A53D7}" srcOrd="5" destOrd="0" presId="urn:microsoft.com/office/officeart/2005/8/layout/list1"/>
    <dgm:cxn modelId="{3E79F62F-0312-4D6F-B8BB-5AB3EE4923EB}" type="presParOf" srcId="{EFC6AD3F-C332-4A40-A45B-F4BAEC0A78E5}" destId="{7162A3ED-9EB2-4B23-AE24-F12B9660CD5D}" srcOrd="6" destOrd="0" presId="urn:microsoft.com/office/officeart/2005/8/layout/list1"/>
    <dgm:cxn modelId="{C1768A5E-9E04-4577-8AB3-620DD7601F80}" type="presParOf" srcId="{EFC6AD3F-C332-4A40-A45B-F4BAEC0A78E5}" destId="{82C61D0C-99D2-4935-BBA1-93123DAC93A0}" srcOrd="7" destOrd="0" presId="urn:microsoft.com/office/officeart/2005/8/layout/list1"/>
    <dgm:cxn modelId="{64D6129F-FEBF-44CC-A194-847DC81BAFC6}" type="presParOf" srcId="{EFC6AD3F-C332-4A40-A45B-F4BAEC0A78E5}" destId="{B22F7669-6A15-40EF-9C6B-7D7DBDFFE90F}" srcOrd="8" destOrd="0" presId="urn:microsoft.com/office/officeart/2005/8/layout/list1"/>
    <dgm:cxn modelId="{640E9096-5A92-4777-9B39-7548784D1A0F}" type="presParOf" srcId="{B22F7669-6A15-40EF-9C6B-7D7DBDFFE90F}" destId="{488FA840-A9C6-4DD7-BCC6-0CA66DA55AA5}" srcOrd="0" destOrd="0" presId="urn:microsoft.com/office/officeart/2005/8/layout/list1"/>
    <dgm:cxn modelId="{692321BC-7B5D-4BE9-85C4-7C90F29DD106}" type="presParOf" srcId="{B22F7669-6A15-40EF-9C6B-7D7DBDFFE90F}" destId="{47EB1815-1170-405B-AFAE-15087EC869DA}" srcOrd="1" destOrd="0" presId="urn:microsoft.com/office/officeart/2005/8/layout/list1"/>
    <dgm:cxn modelId="{8D843DA0-65C4-4B3E-8D08-0C643C47C87F}" type="presParOf" srcId="{EFC6AD3F-C332-4A40-A45B-F4BAEC0A78E5}" destId="{D9EA393F-4FA6-47D8-A7B2-1FEB16654042}" srcOrd="9" destOrd="0" presId="urn:microsoft.com/office/officeart/2005/8/layout/list1"/>
    <dgm:cxn modelId="{EB9A8877-6EC7-41A0-A338-4220BF454B55}" type="presParOf" srcId="{EFC6AD3F-C332-4A40-A45B-F4BAEC0A78E5}" destId="{54C6A9E0-02E7-4D77-8BAC-918276B8E8B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51037E-3371-4137-A6EC-E5C1669678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9A83E2-3F54-48D0-978D-AA9A3A17043F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="0" i="0" dirty="0"/>
            <a:t>Root Cause Analysis (RCA): Identifying the source of data errors</a:t>
          </a:r>
          <a:endParaRPr lang="en-US" dirty="0"/>
        </a:p>
      </dgm:t>
    </dgm:pt>
    <dgm:pt modelId="{0C7F987F-7A1D-4AB6-B000-C01BE68092D2}" type="parTrans" cxnId="{E0AD7B38-29EB-40D3-88FE-A2750C2E037F}">
      <dgm:prSet/>
      <dgm:spPr/>
      <dgm:t>
        <a:bodyPr/>
        <a:lstStyle/>
        <a:p>
          <a:endParaRPr lang="en-US"/>
        </a:p>
      </dgm:t>
    </dgm:pt>
    <dgm:pt modelId="{6F9FC12A-4AF5-49E1-89AC-78AE3F1650EC}" type="sibTrans" cxnId="{E0AD7B38-29EB-40D3-88FE-A2750C2E037F}">
      <dgm:prSet/>
      <dgm:spPr/>
      <dgm:t>
        <a:bodyPr/>
        <a:lstStyle/>
        <a:p>
          <a:endParaRPr lang="en-US"/>
        </a:p>
      </dgm:t>
    </dgm:pt>
    <dgm:pt modelId="{29DF715D-4206-4BD8-BC9D-67E8826BCBA9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="0" i="0" dirty="0"/>
            <a:t>Impact Assessment (IA): Predict the impact of a change to the data system</a:t>
          </a:r>
          <a:endParaRPr lang="en-US" dirty="0"/>
        </a:p>
      </dgm:t>
    </dgm:pt>
    <dgm:pt modelId="{9869D862-5786-4A61-8173-73EEDF99DFD9}" type="parTrans" cxnId="{F4DC016D-E2D8-4A1E-A584-0D12EB67FFD6}">
      <dgm:prSet/>
      <dgm:spPr/>
      <dgm:t>
        <a:bodyPr/>
        <a:lstStyle/>
        <a:p>
          <a:endParaRPr lang="en-US"/>
        </a:p>
      </dgm:t>
    </dgm:pt>
    <dgm:pt modelId="{B0AC9199-ED7A-4011-B4EC-0B136F8A4D0E}" type="sibTrans" cxnId="{F4DC016D-E2D8-4A1E-A584-0D12EB67FFD6}">
      <dgm:prSet/>
      <dgm:spPr/>
      <dgm:t>
        <a:bodyPr/>
        <a:lstStyle/>
        <a:p>
          <a:endParaRPr lang="en-US"/>
        </a:p>
      </dgm:t>
    </dgm:pt>
    <dgm:pt modelId="{BE6C7300-2AF0-4BF7-ADB1-874041F3265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="0" i="0"/>
            <a:t>Regulatory compliance + Data-driven decision-making</a:t>
          </a:r>
          <a:endParaRPr lang="en-US"/>
        </a:p>
      </dgm:t>
    </dgm:pt>
    <dgm:pt modelId="{E9CA8F2E-BC01-4CD0-9C0A-60A0CE5CF667}" type="parTrans" cxnId="{4F52A8C8-262F-45D9-95C4-E046C547A0C7}">
      <dgm:prSet/>
      <dgm:spPr/>
      <dgm:t>
        <a:bodyPr/>
        <a:lstStyle/>
        <a:p>
          <a:endParaRPr lang="en-US"/>
        </a:p>
      </dgm:t>
    </dgm:pt>
    <dgm:pt modelId="{DFB8E06E-CCBD-4392-A484-019D7E4CB115}" type="sibTrans" cxnId="{4F52A8C8-262F-45D9-95C4-E046C547A0C7}">
      <dgm:prSet/>
      <dgm:spPr/>
      <dgm:t>
        <a:bodyPr/>
        <a:lstStyle/>
        <a:p>
          <a:endParaRPr lang="en-US"/>
        </a:p>
      </dgm:t>
    </dgm:pt>
    <dgm:pt modelId="{A3217159-0486-4661-A959-8F608ABA18DF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="0" i="0" dirty="0"/>
            <a:t>Data lineage map: Follows the flow of data assets - entry to exit</a:t>
          </a:r>
          <a:endParaRPr lang="en-US" dirty="0"/>
        </a:p>
      </dgm:t>
    </dgm:pt>
    <dgm:pt modelId="{D8FCF1E8-A0FF-4352-9D2D-0458318DD9C0}" type="parTrans" cxnId="{19FF880D-7CCA-4B20-8476-B094D313683B}">
      <dgm:prSet/>
      <dgm:spPr/>
      <dgm:t>
        <a:bodyPr/>
        <a:lstStyle/>
        <a:p>
          <a:endParaRPr lang="en-US"/>
        </a:p>
      </dgm:t>
    </dgm:pt>
    <dgm:pt modelId="{A8E641B8-C433-45CB-AEB6-DE334A92DF54}" type="sibTrans" cxnId="{19FF880D-7CCA-4B20-8476-B094D313683B}">
      <dgm:prSet/>
      <dgm:spPr/>
      <dgm:t>
        <a:bodyPr/>
        <a:lstStyle/>
        <a:p>
          <a:endParaRPr lang="en-US"/>
        </a:p>
      </dgm:t>
    </dgm:pt>
    <dgm:pt modelId="{B39F10F8-8C0F-4BB9-8772-A25CBBDBBED7}">
      <dgm:prSet/>
      <dgm:spPr/>
      <dgm:t>
        <a:bodyPr/>
        <a:lstStyle/>
        <a:p>
          <a:endParaRPr lang="en-US" dirty="0"/>
        </a:p>
      </dgm:t>
    </dgm:pt>
    <dgm:pt modelId="{AA93518C-8B79-4992-8F3B-3FE8830CE250}" type="parTrans" cxnId="{E8028F5E-6981-4CFD-B4E0-103ABD1C11D1}">
      <dgm:prSet/>
      <dgm:spPr/>
      <dgm:t>
        <a:bodyPr/>
        <a:lstStyle/>
        <a:p>
          <a:endParaRPr lang="en-US"/>
        </a:p>
      </dgm:t>
    </dgm:pt>
    <dgm:pt modelId="{C1A58753-CB89-4A42-8BF6-75224EDBB644}" type="sibTrans" cxnId="{E8028F5E-6981-4CFD-B4E0-103ABD1C11D1}">
      <dgm:prSet/>
      <dgm:spPr/>
      <dgm:t>
        <a:bodyPr/>
        <a:lstStyle/>
        <a:p>
          <a:endParaRPr lang="en-US"/>
        </a:p>
      </dgm:t>
    </dgm:pt>
    <dgm:pt modelId="{FDFE9A65-6644-451B-B357-5C344EE3C76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="0" i="0" dirty="0"/>
            <a:t>Data catalog: Tool for metadata management</a:t>
          </a:r>
          <a:endParaRPr lang="en-US" dirty="0"/>
        </a:p>
      </dgm:t>
    </dgm:pt>
    <dgm:pt modelId="{0E7BD7C3-D774-4184-AF96-74EF23FD31BF}" type="parTrans" cxnId="{05A567BD-A970-4D5C-B8C0-CC100F286625}">
      <dgm:prSet/>
      <dgm:spPr/>
      <dgm:t>
        <a:bodyPr/>
        <a:lstStyle/>
        <a:p>
          <a:endParaRPr lang="en-US"/>
        </a:p>
      </dgm:t>
    </dgm:pt>
    <dgm:pt modelId="{9514386F-F6DE-49A8-8E68-F8A04D08585A}" type="sibTrans" cxnId="{05A567BD-A970-4D5C-B8C0-CC100F286625}">
      <dgm:prSet/>
      <dgm:spPr/>
      <dgm:t>
        <a:bodyPr/>
        <a:lstStyle/>
        <a:p>
          <a:endParaRPr lang="en-US"/>
        </a:p>
      </dgm:t>
    </dgm:pt>
    <dgm:pt modelId="{27123D5C-8FC4-A343-9E5C-57636A13174C}" type="pres">
      <dgm:prSet presAssocID="{7B51037E-3371-4137-A6EC-E5C16696786C}" presName="linear" presStyleCnt="0">
        <dgm:presLayoutVars>
          <dgm:animLvl val="lvl"/>
          <dgm:resizeHandles val="exact"/>
        </dgm:presLayoutVars>
      </dgm:prSet>
      <dgm:spPr/>
    </dgm:pt>
    <dgm:pt modelId="{E61BA698-F558-B043-961C-0D6424D21B61}" type="pres">
      <dgm:prSet presAssocID="{E99A83E2-3F54-48D0-978D-AA9A3A1704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6E73731-B6B5-7B49-8ECF-F26CE90C2127}" type="pres">
      <dgm:prSet presAssocID="{6F9FC12A-4AF5-49E1-89AC-78AE3F1650EC}" presName="spacer" presStyleCnt="0"/>
      <dgm:spPr/>
    </dgm:pt>
    <dgm:pt modelId="{8DA7D4F2-241F-854D-903E-2689EDF89037}" type="pres">
      <dgm:prSet presAssocID="{29DF715D-4206-4BD8-BC9D-67E8826BCBA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C299260-CCFC-0043-B16E-5FE51536178B}" type="pres">
      <dgm:prSet presAssocID="{B0AC9199-ED7A-4011-B4EC-0B136F8A4D0E}" presName="spacer" presStyleCnt="0"/>
      <dgm:spPr/>
    </dgm:pt>
    <dgm:pt modelId="{601E1A21-AA40-5C4F-BA4D-4908C9768275}" type="pres">
      <dgm:prSet presAssocID="{BE6C7300-2AF0-4BF7-ADB1-874041F3265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11ADAD1-68F9-024D-8D5E-A11216EFDC3C}" type="pres">
      <dgm:prSet presAssocID="{DFB8E06E-CCBD-4392-A484-019D7E4CB115}" presName="spacer" presStyleCnt="0"/>
      <dgm:spPr/>
    </dgm:pt>
    <dgm:pt modelId="{B1198DC3-1E7B-224A-84E8-1E07427BAD3B}" type="pres">
      <dgm:prSet presAssocID="{A3217159-0486-4661-A959-8F608ABA18DF}" presName="parentText" presStyleLbl="node1" presStyleIdx="3" presStyleCnt="5" custLinFactNeighborY="96482">
        <dgm:presLayoutVars>
          <dgm:chMax val="0"/>
          <dgm:bulletEnabled val="1"/>
        </dgm:presLayoutVars>
      </dgm:prSet>
      <dgm:spPr/>
    </dgm:pt>
    <dgm:pt modelId="{6A81638E-FF59-DC42-A1EB-9CFCF154B1A3}" type="pres">
      <dgm:prSet presAssocID="{A3217159-0486-4661-A959-8F608ABA18DF}" presName="childText" presStyleLbl="revTx" presStyleIdx="0" presStyleCnt="1">
        <dgm:presLayoutVars>
          <dgm:bulletEnabled val="1"/>
        </dgm:presLayoutVars>
      </dgm:prSet>
      <dgm:spPr/>
    </dgm:pt>
    <dgm:pt modelId="{6CF938BE-140B-A041-B91C-D28D1A45E84E}" type="pres">
      <dgm:prSet presAssocID="{FDFE9A65-6644-451B-B357-5C344EE3C76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9E28F04-C699-FE45-8457-00DC77B6BDA2}" type="presOf" srcId="{BE6C7300-2AF0-4BF7-ADB1-874041F3265C}" destId="{601E1A21-AA40-5C4F-BA4D-4908C9768275}" srcOrd="0" destOrd="0" presId="urn:microsoft.com/office/officeart/2005/8/layout/vList2"/>
    <dgm:cxn modelId="{19FF880D-7CCA-4B20-8476-B094D313683B}" srcId="{7B51037E-3371-4137-A6EC-E5C16696786C}" destId="{A3217159-0486-4661-A959-8F608ABA18DF}" srcOrd="3" destOrd="0" parTransId="{D8FCF1E8-A0FF-4352-9D2D-0458318DD9C0}" sibTransId="{A8E641B8-C433-45CB-AEB6-DE334A92DF54}"/>
    <dgm:cxn modelId="{28AD4D14-6250-EB4A-B8A7-B09D67EAE991}" type="presOf" srcId="{E99A83E2-3F54-48D0-978D-AA9A3A17043F}" destId="{E61BA698-F558-B043-961C-0D6424D21B61}" srcOrd="0" destOrd="0" presId="urn:microsoft.com/office/officeart/2005/8/layout/vList2"/>
    <dgm:cxn modelId="{6CF2411F-E5BD-064D-B92E-312D968EA8C7}" type="presOf" srcId="{7B51037E-3371-4137-A6EC-E5C16696786C}" destId="{27123D5C-8FC4-A343-9E5C-57636A13174C}" srcOrd="0" destOrd="0" presId="urn:microsoft.com/office/officeart/2005/8/layout/vList2"/>
    <dgm:cxn modelId="{E0AD7B38-29EB-40D3-88FE-A2750C2E037F}" srcId="{7B51037E-3371-4137-A6EC-E5C16696786C}" destId="{E99A83E2-3F54-48D0-978D-AA9A3A17043F}" srcOrd="0" destOrd="0" parTransId="{0C7F987F-7A1D-4AB6-B000-C01BE68092D2}" sibTransId="{6F9FC12A-4AF5-49E1-89AC-78AE3F1650EC}"/>
    <dgm:cxn modelId="{098BA44F-FF32-7842-8B8D-C32E3DEA1684}" type="presOf" srcId="{B39F10F8-8C0F-4BB9-8772-A25CBBDBBED7}" destId="{6A81638E-FF59-DC42-A1EB-9CFCF154B1A3}" srcOrd="0" destOrd="0" presId="urn:microsoft.com/office/officeart/2005/8/layout/vList2"/>
    <dgm:cxn modelId="{E8028F5E-6981-4CFD-B4E0-103ABD1C11D1}" srcId="{A3217159-0486-4661-A959-8F608ABA18DF}" destId="{B39F10F8-8C0F-4BB9-8772-A25CBBDBBED7}" srcOrd="0" destOrd="0" parTransId="{AA93518C-8B79-4992-8F3B-3FE8830CE250}" sibTransId="{C1A58753-CB89-4A42-8BF6-75224EDBB644}"/>
    <dgm:cxn modelId="{F4DC016D-E2D8-4A1E-A584-0D12EB67FFD6}" srcId="{7B51037E-3371-4137-A6EC-E5C16696786C}" destId="{29DF715D-4206-4BD8-BC9D-67E8826BCBA9}" srcOrd="1" destOrd="0" parTransId="{9869D862-5786-4A61-8173-73EEDF99DFD9}" sibTransId="{B0AC9199-ED7A-4011-B4EC-0B136F8A4D0E}"/>
    <dgm:cxn modelId="{1393039E-69FA-3446-81E8-31027C20778B}" type="presOf" srcId="{A3217159-0486-4661-A959-8F608ABA18DF}" destId="{B1198DC3-1E7B-224A-84E8-1E07427BAD3B}" srcOrd="0" destOrd="0" presId="urn:microsoft.com/office/officeart/2005/8/layout/vList2"/>
    <dgm:cxn modelId="{B76E2CA9-D2B5-C74B-B1DE-8150308438C6}" type="presOf" srcId="{FDFE9A65-6644-451B-B357-5C344EE3C763}" destId="{6CF938BE-140B-A041-B91C-D28D1A45E84E}" srcOrd="0" destOrd="0" presId="urn:microsoft.com/office/officeart/2005/8/layout/vList2"/>
    <dgm:cxn modelId="{7660E5B9-7350-4746-808F-9570D6196A67}" type="presOf" srcId="{29DF715D-4206-4BD8-BC9D-67E8826BCBA9}" destId="{8DA7D4F2-241F-854D-903E-2689EDF89037}" srcOrd="0" destOrd="0" presId="urn:microsoft.com/office/officeart/2005/8/layout/vList2"/>
    <dgm:cxn modelId="{05A567BD-A970-4D5C-B8C0-CC100F286625}" srcId="{7B51037E-3371-4137-A6EC-E5C16696786C}" destId="{FDFE9A65-6644-451B-B357-5C344EE3C763}" srcOrd="4" destOrd="0" parTransId="{0E7BD7C3-D774-4184-AF96-74EF23FD31BF}" sibTransId="{9514386F-F6DE-49A8-8E68-F8A04D08585A}"/>
    <dgm:cxn modelId="{4F52A8C8-262F-45D9-95C4-E046C547A0C7}" srcId="{7B51037E-3371-4137-A6EC-E5C16696786C}" destId="{BE6C7300-2AF0-4BF7-ADB1-874041F3265C}" srcOrd="2" destOrd="0" parTransId="{E9CA8F2E-BC01-4CD0-9C0A-60A0CE5CF667}" sibTransId="{DFB8E06E-CCBD-4392-A484-019D7E4CB115}"/>
    <dgm:cxn modelId="{1F92B20E-ABF4-444F-9FF3-2879EBBDBF0E}" type="presParOf" srcId="{27123D5C-8FC4-A343-9E5C-57636A13174C}" destId="{E61BA698-F558-B043-961C-0D6424D21B61}" srcOrd="0" destOrd="0" presId="urn:microsoft.com/office/officeart/2005/8/layout/vList2"/>
    <dgm:cxn modelId="{C1226CE6-EA00-B043-B188-7930DE1CDE5E}" type="presParOf" srcId="{27123D5C-8FC4-A343-9E5C-57636A13174C}" destId="{C6E73731-B6B5-7B49-8ECF-F26CE90C2127}" srcOrd="1" destOrd="0" presId="urn:microsoft.com/office/officeart/2005/8/layout/vList2"/>
    <dgm:cxn modelId="{9D48F98D-2404-3245-84CC-E286453672AC}" type="presParOf" srcId="{27123D5C-8FC4-A343-9E5C-57636A13174C}" destId="{8DA7D4F2-241F-854D-903E-2689EDF89037}" srcOrd="2" destOrd="0" presId="urn:microsoft.com/office/officeart/2005/8/layout/vList2"/>
    <dgm:cxn modelId="{EC3A45C6-E0BC-2E41-938D-C2DB65C17F7E}" type="presParOf" srcId="{27123D5C-8FC4-A343-9E5C-57636A13174C}" destId="{1C299260-CCFC-0043-B16E-5FE51536178B}" srcOrd="3" destOrd="0" presId="urn:microsoft.com/office/officeart/2005/8/layout/vList2"/>
    <dgm:cxn modelId="{9D517680-A171-2449-BBB0-891F2BA9C82A}" type="presParOf" srcId="{27123D5C-8FC4-A343-9E5C-57636A13174C}" destId="{601E1A21-AA40-5C4F-BA4D-4908C9768275}" srcOrd="4" destOrd="0" presId="urn:microsoft.com/office/officeart/2005/8/layout/vList2"/>
    <dgm:cxn modelId="{5C2D4093-97B0-4549-B939-F08A82C0F87E}" type="presParOf" srcId="{27123D5C-8FC4-A343-9E5C-57636A13174C}" destId="{F11ADAD1-68F9-024D-8D5E-A11216EFDC3C}" srcOrd="5" destOrd="0" presId="urn:microsoft.com/office/officeart/2005/8/layout/vList2"/>
    <dgm:cxn modelId="{4F951D24-3E32-9947-B340-C84DD506A69F}" type="presParOf" srcId="{27123D5C-8FC4-A343-9E5C-57636A13174C}" destId="{B1198DC3-1E7B-224A-84E8-1E07427BAD3B}" srcOrd="6" destOrd="0" presId="urn:microsoft.com/office/officeart/2005/8/layout/vList2"/>
    <dgm:cxn modelId="{1DBCA5B4-157C-704F-AA61-067C16BAC292}" type="presParOf" srcId="{27123D5C-8FC4-A343-9E5C-57636A13174C}" destId="{6A81638E-FF59-DC42-A1EB-9CFCF154B1A3}" srcOrd="7" destOrd="0" presId="urn:microsoft.com/office/officeart/2005/8/layout/vList2"/>
    <dgm:cxn modelId="{D48BF3D4-678E-B34C-BD88-D2FC9667A98D}" type="presParOf" srcId="{27123D5C-8FC4-A343-9E5C-57636A13174C}" destId="{6CF938BE-140B-A041-B91C-D28D1A45E84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355B7-72C4-40F2-B4B6-C4AAF197A07E}">
      <dsp:nvSpPr>
        <dsp:cNvPr id="0" name=""/>
        <dsp:cNvSpPr/>
      </dsp:nvSpPr>
      <dsp:spPr>
        <a:xfrm>
          <a:off x="0" y="310787"/>
          <a:ext cx="464502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70990-67D4-4864-AD6F-F81498E754EA}">
      <dsp:nvSpPr>
        <dsp:cNvPr id="0" name=""/>
        <dsp:cNvSpPr/>
      </dsp:nvSpPr>
      <dsp:spPr>
        <a:xfrm>
          <a:off x="232251" y="15587"/>
          <a:ext cx="325151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00" tIns="0" rIns="1229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Clone the project using Git</a:t>
          </a:r>
          <a:endParaRPr lang="en-IN" sz="2000" kern="1200" dirty="0"/>
        </a:p>
      </dsp:txBody>
      <dsp:txXfrm>
        <a:off x="261072" y="44408"/>
        <a:ext cx="3193875" cy="532758"/>
      </dsp:txXfrm>
    </dsp:sp>
    <dsp:sp modelId="{7162A3ED-9EB2-4B23-AE24-F12B9660CD5D}">
      <dsp:nvSpPr>
        <dsp:cNvPr id="0" name=""/>
        <dsp:cNvSpPr/>
      </dsp:nvSpPr>
      <dsp:spPr>
        <a:xfrm>
          <a:off x="0" y="1217987"/>
          <a:ext cx="464502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E7BB3-5F42-439B-BCDA-39E59DFE2C6F}">
      <dsp:nvSpPr>
        <dsp:cNvPr id="0" name=""/>
        <dsp:cNvSpPr/>
      </dsp:nvSpPr>
      <dsp:spPr>
        <a:xfrm>
          <a:off x="232251" y="922787"/>
          <a:ext cx="325151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00" tIns="0" rIns="1229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Run: </a:t>
          </a:r>
          <a:r>
            <a:rPr lang="en-IN" sz="2000" kern="1200" dirty="0" err="1"/>
            <a:t>npm</a:t>
          </a:r>
          <a:r>
            <a:rPr lang="en-IN" sz="2000" kern="1200" dirty="0"/>
            <a:t> install; </a:t>
          </a:r>
          <a:r>
            <a:rPr lang="en-IN" sz="2000" kern="1200" dirty="0" err="1"/>
            <a:t>npm</a:t>
          </a:r>
          <a:r>
            <a:rPr lang="en-IN" sz="2000" kern="1200" dirty="0"/>
            <a:t> start</a:t>
          </a:r>
        </a:p>
      </dsp:txBody>
      <dsp:txXfrm>
        <a:off x="261072" y="951608"/>
        <a:ext cx="3193875" cy="532758"/>
      </dsp:txXfrm>
    </dsp:sp>
    <dsp:sp modelId="{54C6A9E0-02E7-4D77-8BAC-918276B8E8B4}">
      <dsp:nvSpPr>
        <dsp:cNvPr id="0" name=""/>
        <dsp:cNvSpPr/>
      </dsp:nvSpPr>
      <dsp:spPr>
        <a:xfrm>
          <a:off x="0" y="2125187"/>
          <a:ext cx="464502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B1815-1170-405B-AFAE-15087EC869DA}">
      <dsp:nvSpPr>
        <dsp:cNvPr id="0" name=""/>
        <dsp:cNvSpPr/>
      </dsp:nvSpPr>
      <dsp:spPr>
        <a:xfrm>
          <a:off x="232251" y="1829987"/>
          <a:ext cx="325151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00" tIns="0" rIns="1229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View at: http://localhost:4200/</a:t>
          </a:r>
          <a:endParaRPr lang="en-IN" sz="2000" kern="1200" dirty="0"/>
        </a:p>
      </dsp:txBody>
      <dsp:txXfrm>
        <a:off x="261072" y="1858808"/>
        <a:ext cx="319387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355B7-72C4-40F2-B4B6-C4AAF197A07E}">
      <dsp:nvSpPr>
        <dsp:cNvPr id="0" name=""/>
        <dsp:cNvSpPr/>
      </dsp:nvSpPr>
      <dsp:spPr>
        <a:xfrm>
          <a:off x="0" y="524879"/>
          <a:ext cx="478903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70990-67D4-4864-AD6F-F81498E754EA}">
      <dsp:nvSpPr>
        <dsp:cNvPr id="0" name=""/>
        <dsp:cNvSpPr/>
      </dsp:nvSpPr>
      <dsp:spPr>
        <a:xfrm>
          <a:off x="239451" y="244439"/>
          <a:ext cx="335232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710" tIns="0" rIns="12671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Get to </a:t>
          </a:r>
          <a:r>
            <a:rPr lang="en-US" sz="1900" kern="1200" dirty="0" err="1"/>
            <a:t>rest_apis</a:t>
          </a:r>
          <a:r>
            <a:rPr lang="en-US" sz="1900" kern="1200" dirty="0"/>
            <a:t> (cd </a:t>
          </a:r>
          <a:r>
            <a:rPr lang="en-US" sz="1900" kern="1200" dirty="0" err="1"/>
            <a:t>rest_apis</a:t>
          </a:r>
          <a:r>
            <a:rPr lang="en-US" sz="1900" kern="1200" dirty="0"/>
            <a:t>)</a:t>
          </a:r>
          <a:endParaRPr lang="en-IN" sz="1900" kern="1200" dirty="0"/>
        </a:p>
      </dsp:txBody>
      <dsp:txXfrm>
        <a:off x="266831" y="271819"/>
        <a:ext cx="3297566" cy="506120"/>
      </dsp:txXfrm>
    </dsp:sp>
    <dsp:sp modelId="{7162A3ED-9EB2-4B23-AE24-F12B9660CD5D}">
      <dsp:nvSpPr>
        <dsp:cNvPr id="0" name=""/>
        <dsp:cNvSpPr/>
      </dsp:nvSpPr>
      <dsp:spPr>
        <a:xfrm>
          <a:off x="0" y="1443872"/>
          <a:ext cx="478903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E7BB3-5F42-439B-BCDA-39E59DFE2C6F}">
      <dsp:nvSpPr>
        <dsp:cNvPr id="0" name=""/>
        <dsp:cNvSpPr/>
      </dsp:nvSpPr>
      <dsp:spPr>
        <a:xfrm>
          <a:off x="239451" y="1106279"/>
          <a:ext cx="335232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710" tIns="0" rIns="12671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Select the backend sub-project  (cd &lt;project-</a:t>
          </a:r>
          <a:r>
            <a:rPr lang="en-US" sz="1900" kern="1200" dirty="0" err="1"/>
            <a:t>foldername</a:t>
          </a:r>
          <a:r>
            <a:rPr lang="en-US" sz="1900" kern="1200" dirty="0"/>
            <a:t>&gt;)</a:t>
          </a:r>
          <a:endParaRPr lang="en-IN" sz="1900" kern="1200" dirty="0"/>
        </a:p>
      </dsp:txBody>
      <dsp:txXfrm>
        <a:off x="266831" y="1133659"/>
        <a:ext cx="3297566" cy="506120"/>
      </dsp:txXfrm>
    </dsp:sp>
    <dsp:sp modelId="{54C6A9E0-02E7-4D77-8BAC-918276B8E8B4}">
      <dsp:nvSpPr>
        <dsp:cNvPr id="0" name=""/>
        <dsp:cNvSpPr/>
      </dsp:nvSpPr>
      <dsp:spPr>
        <a:xfrm>
          <a:off x="0" y="2248560"/>
          <a:ext cx="478903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B1815-1170-405B-AFAE-15087EC869DA}">
      <dsp:nvSpPr>
        <dsp:cNvPr id="0" name=""/>
        <dsp:cNvSpPr/>
      </dsp:nvSpPr>
      <dsp:spPr>
        <a:xfrm>
          <a:off x="239451" y="1968120"/>
          <a:ext cx="335232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710" tIns="0" rIns="12671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Run: </a:t>
          </a:r>
          <a:r>
            <a:rPr lang="en-US" sz="1900" kern="1200" dirty="0" err="1"/>
            <a:t>nodemon</a:t>
          </a:r>
          <a:r>
            <a:rPr lang="en-US" sz="1900" kern="1200" dirty="0"/>
            <a:t> start (or) node </a:t>
          </a:r>
          <a:r>
            <a:rPr lang="en-US" sz="1900" kern="1200" dirty="0" err="1"/>
            <a:t>index.js</a:t>
          </a:r>
          <a:r>
            <a:rPr lang="en-US" sz="1900" kern="1200" dirty="0"/>
            <a:t> </a:t>
          </a:r>
          <a:endParaRPr lang="en-IN" sz="1900" kern="1200" dirty="0"/>
        </a:p>
      </dsp:txBody>
      <dsp:txXfrm>
        <a:off x="266831" y="1995500"/>
        <a:ext cx="3297566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BA698-F558-B043-961C-0D6424D21B61}">
      <dsp:nvSpPr>
        <dsp:cNvPr id="0" name=""/>
        <dsp:cNvSpPr/>
      </dsp:nvSpPr>
      <dsp:spPr>
        <a:xfrm>
          <a:off x="0" y="18906"/>
          <a:ext cx="9603275" cy="561599"/>
        </a:xfrm>
        <a:prstGeom prst="round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Root Cause Analysis (RCA): Identifying the source of data errors</a:t>
          </a:r>
          <a:endParaRPr lang="en-US" sz="2400" kern="1200" dirty="0"/>
        </a:p>
      </dsp:txBody>
      <dsp:txXfrm>
        <a:off x="27415" y="46321"/>
        <a:ext cx="9548445" cy="506769"/>
      </dsp:txXfrm>
    </dsp:sp>
    <dsp:sp modelId="{8DA7D4F2-241F-854D-903E-2689EDF89037}">
      <dsp:nvSpPr>
        <dsp:cNvPr id="0" name=""/>
        <dsp:cNvSpPr/>
      </dsp:nvSpPr>
      <dsp:spPr>
        <a:xfrm>
          <a:off x="0" y="649626"/>
          <a:ext cx="9603275" cy="561599"/>
        </a:xfrm>
        <a:prstGeom prst="round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Impact Assessment (IA): Predict the impact of a change to the data system</a:t>
          </a:r>
          <a:endParaRPr lang="en-US" sz="2400" kern="1200" dirty="0"/>
        </a:p>
      </dsp:txBody>
      <dsp:txXfrm>
        <a:off x="27415" y="677041"/>
        <a:ext cx="9548445" cy="506769"/>
      </dsp:txXfrm>
    </dsp:sp>
    <dsp:sp modelId="{601E1A21-AA40-5C4F-BA4D-4908C9768275}">
      <dsp:nvSpPr>
        <dsp:cNvPr id="0" name=""/>
        <dsp:cNvSpPr/>
      </dsp:nvSpPr>
      <dsp:spPr>
        <a:xfrm>
          <a:off x="0" y="1280346"/>
          <a:ext cx="9603275" cy="561599"/>
        </a:xfrm>
        <a:prstGeom prst="round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Regulatory compliance + Data-driven decision-making</a:t>
          </a:r>
          <a:endParaRPr lang="en-US" sz="2400" kern="1200"/>
        </a:p>
      </dsp:txBody>
      <dsp:txXfrm>
        <a:off x="27415" y="1307761"/>
        <a:ext cx="9548445" cy="506769"/>
      </dsp:txXfrm>
    </dsp:sp>
    <dsp:sp modelId="{B1198DC3-1E7B-224A-84E8-1E07427BAD3B}">
      <dsp:nvSpPr>
        <dsp:cNvPr id="0" name=""/>
        <dsp:cNvSpPr/>
      </dsp:nvSpPr>
      <dsp:spPr>
        <a:xfrm>
          <a:off x="0" y="2294524"/>
          <a:ext cx="9603275" cy="561599"/>
        </a:xfrm>
        <a:prstGeom prst="round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Data lineage map: Follows the flow of data assets - entry to exit</a:t>
          </a:r>
          <a:endParaRPr lang="en-US" sz="2400" kern="1200" dirty="0"/>
        </a:p>
      </dsp:txBody>
      <dsp:txXfrm>
        <a:off x="27415" y="2321939"/>
        <a:ext cx="9548445" cy="506769"/>
      </dsp:txXfrm>
    </dsp:sp>
    <dsp:sp modelId="{6A81638E-FF59-DC42-A1EB-9CFCF154B1A3}">
      <dsp:nvSpPr>
        <dsp:cNvPr id="0" name=""/>
        <dsp:cNvSpPr/>
      </dsp:nvSpPr>
      <dsp:spPr>
        <a:xfrm>
          <a:off x="0" y="2472666"/>
          <a:ext cx="9603275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90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/>
        </a:p>
      </dsp:txBody>
      <dsp:txXfrm>
        <a:off x="0" y="2472666"/>
        <a:ext cx="9603275" cy="397440"/>
      </dsp:txXfrm>
    </dsp:sp>
    <dsp:sp modelId="{6CF938BE-140B-A041-B91C-D28D1A45E84E}">
      <dsp:nvSpPr>
        <dsp:cNvPr id="0" name=""/>
        <dsp:cNvSpPr/>
      </dsp:nvSpPr>
      <dsp:spPr>
        <a:xfrm>
          <a:off x="0" y="2870106"/>
          <a:ext cx="9603275" cy="561599"/>
        </a:xfrm>
        <a:prstGeom prst="round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Data catalog: Tool for metadata management</a:t>
          </a:r>
          <a:endParaRPr lang="en-US" sz="2400" kern="1200" dirty="0"/>
        </a:p>
      </dsp:txBody>
      <dsp:txXfrm>
        <a:off x="27415" y="2897521"/>
        <a:ext cx="9548445" cy="506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8CA2-EEF3-D841-BFF0-C397E7A5B91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C633F-1067-4141-90A6-BD9FEDB63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3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C633F-1067-4141-90A6-BD9FEDB634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9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F88-9F95-4796-BEEE-0F9C13A35333}" type="datetimeFigureOut">
              <a:rPr lang="en-IN" smtClean="0"/>
              <a:pPr/>
              <a:t>17/10/22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47CF279-A1A9-4BDB-93DE-EB60BCD8475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5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F88-9F95-4796-BEEE-0F9C13A35333}" type="datetimeFigureOut">
              <a:rPr lang="en-IN" smtClean="0"/>
              <a:pPr/>
              <a:t>17/10/22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F279-A1A9-4BDB-93DE-EB60BCD8475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80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F88-9F95-4796-BEEE-0F9C13A35333}" type="datetimeFigureOut">
              <a:rPr lang="en-IN" smtClean="0"/>
              <a:pPr/>
              <a:t>17/10/22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F279-A1A9-4BDB-93DE-EB60BCD8475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77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F88-9F95-4796-BEEE-0F9C13A35333}" type="datetimeFigureOut">
              <a:rPr lang="en-IN" smtClean="0"/>
              <a:pPr/>
              <a:t>17/10/22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F279-A1A9-4BDB-93DE-EB60BCD8475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65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F88-9F95-4796-BEEE-0F9C13A35333}" type="datetimeFigureOut">
              <a:rPr lang="en-IN" smtClean="0"/>
              <a:pPr/>
              <a:t>17/10/22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F279-A1A9-4BDB-93DE-EB60BCD8475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F88-9F95-4796-BEEE-0F9C13A35333}" type="datetimeFigureOut">
              <a:rPr lang="en-IN" smtClean="0"/>
              <a:pPr/>
              <a:t>17/10/22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F279-A1A9-4BDB-93DE-EB60BCD8475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59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F88-9F95-4796-BEEE-0F9C13A35333}" type="datetimeFigureOut">
              <a:rPr lang="en-IN" smtClean="0"/>
              <a:pPr/>
              <a:t>17/10/22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F279-A1A9-4BDB-93DE-EB60BCD8475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06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F88-9F95-4796-BEEE-0F9C13A35333}" type="datetimeFigureOut">
              <a:rPr lang="en-IN" smtClean="0"/>
              <a:pPr/>
              <a:t>17/10/22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F279-A1A9-4BDB-93DE-EB60BCD8475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3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F88-9F95-4796-BEEE-0F9C13A35333}" type="datetimeFigureOut">
              <a:rPr lang="en-IN" smtClean="0"/>
              <a:pPr/>
              <a:t>17/10/22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F279-A1A9-4BDB-93DE-EB60BCD847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03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F88-9F95-4796-BEEE-0F9C13A35333}" type="datetimeFigureOut">
              <a:rPr lang="en-IN" smtClean="0"/>
              <a:pPr/>
              <a:t>17/10/22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F279-A1A9-4BDB-93DE-EB60BCD8475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03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F4D8F88-9F95-4796-BEEE-0F9C13A35333}" type="datetimeFigureOut">
              <a:rPr lang="en-IN" smtClean="0"/>
              <a:pPr/>
              <a:t>17/10/22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F279-A1A9-4BDB-93DE-EB60BCD8475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81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D8F88-9F95-4796-BEEE-0F9C13A35333}" type="datetimeFigureOut">
              <a:rPr lang="en-IN" smtClean="0"/>
              <a:pPr/>
              <a:t>17/10/22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47CF279-A1A9-4BDB-93DE-EB60BCD8475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6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trading101.com/learn/ib_insync-interactive-brokers-api-guide/" TargetMode="External"/><Relationship Id="rId2" Type="http://schemas.openxmlformats.org/officeDocument/2006/relationships/hyperlink" Target="https://github.com/erdewit/ib_insyn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evodata.com/learn/databricks-autoloader/" TargetMode="External"/><Relationship Id="rId2" Type="http://schemas.openxmlformats.org/officeDocument/2006/relationships/hyperlink" Target="https://www.databricks.com/blog/2021/09/08/5-steps-to-implementing-intelligent-data-pipelines-with-delta-live-tabl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BD7A-C3D3-455C-8B76-66F690401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800" cap="none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5AFC4-5824-44C9-9337-2B06CECD9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ATC</a:t>
            </a:r>
          </a:p>
        </p:txBody>
      </p:sp>
    </p:spTree>
    <p:extLst>
      <p:ext uri="{BB962C8B-B14F-4D97-AF65-F5344CB8AC3E}">
        <p14:creationId xmlns:p14="http://schemas.microsoft.com/office/powerpoint/2010/main" val="393545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C25E-9E00-706F-5393-8FED2644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DQ:  The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6743-567F-8080-7F34-0562058E9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Shot 2022-10-06 at 3.00.12 </a:t>
            </a:r>
            <a:r>
              <a:rPr lang="en-US" dirty="0" err="1"/>
              <a:t>AM.png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F6A0C-F05A-E586-4175-04682F438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589"/>
            <a:ext cx="12192000" cy="51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4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C25E-9E00-706F-5393-8FED2644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IB:  </a:t>
            </a:r>
            <a:r>
              <a:rPr lang="en-US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6743-567F-8080-7F34-0562058E9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IB Insync</a:t>
            </a:r>
          </a:p>
          <a:p>
            <a:pPr lvl="1"/>
            <a:r>
              <a:rPr lang="en-US" dirty="0">
                <a:hlinkClick r:id="rId2"/>
              </a:rPr>
              <a:t>https://github.com/erdewit/ib_insync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https://algotrading101.com/learn/ib_insync-interactive-brokers-api-guide/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9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C25E-9E00-706F-5393-8FED2644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DQ:  References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6743-567F-8080-7F34-0562058E9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DataBricks</a:t>
            </a:r>
            <a:r>
              <a:rPr lang="en-US" dirty="0"/>
              <a:t>:  DLTs,  </a:t>
            </a:r>
            <a:r>
              <a:rPr lang="en-US" dirty="0" err="1"/>
              <a:t>AutoLoader</a:t>
            </a:r>
            <a:r>
              <a:rPr lang="en-US" dirty="0"/>
              <a:t>, and Expectations</a:t>
            </a:r>
          </a:p>
          <a:p>
            <a:pPr lvl="1"/>
            <a:r>
              <a:rPr lang="en-US" dirty="0">
                <a:hlinkClick r:id="rId2"/>
              </a:rPr>
              <a:t>https://www.databricks.com/blog/2021/09/08/5-steps-to-implementing-intelligent-data-pipelines-with-delta-live-tables.html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https://hevodata.com/learn/databricks-autoloader/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4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UI: </a:t>
            </a:r>
            <a:br>
              <a:rPr lang="en-US" sz="3600" dirty="0"/>
            </a:br>
            <a:r>
              <a:rPr lang="en-US" sz="3600" dirty="0"/>
              <a:t>Stack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1_xtBtUvSRLn6KmM6mWeF82Q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1079" y="1369342"/>
            <a:ext cx="6765240" cy="333187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1575C6C-85EA-3FBF-9226-38E23FAB7C9B}"/>
              </a:ext>
            </a:extLst>
          </p:cNvPr>
          <p:cNvSpPr txBox="1"/>
          <p:nvPr/>
        </p:nvSpPr>
        <p:spPr>
          <a:xfrm>
            <a:off x="228697" y="6344082"/>
            <a:ext cx="11734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Ref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: https://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medium.com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/@sumit.rajgure123/build-your-first-web-application-using-mongodb-express-angular-and-nodejs-mean-f46f6606f13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dirty="0"/>
              <a:t>UI:</a:t>
            </a:r>
            <a:br>
              <a:rPr lang="en-US" sz="2800" dirty="0"/>
            </a:br>
            <a:r>
              <a:rPr lang="en-US" sz="2800" dirty="0"/>
              <a:t>High Level Architecture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lobalArchitecture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09967" y="966535"/>
            <a:ext cx="6910760" cy="41119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5B56E0D-BFF8-BFCD-8284-416FB77260F8}"/>
              </a:ext>
            </a:extLst>
          </p:cNvPr>
          <p:cNvSpPr txBox="1"/>
          <p:nvPr/>
        </p:nvSpPr>
        <p:spPr>
          <a:xfrm>
            <a:off x="2277560" y="6366297"/>
            <a:ext cx="772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Ref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http://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oniwebblog.blogspot.com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/2016/01/general-crud-application-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using.html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UI: data Flow</a:t>
            </a:r>
          </a:p>
        </p:txBody>
      </p:sp>
      <p:pic>
        <p:nvPicPr>
          <p:cNvPr id="4" name="Content Placeholder 3" descr="MEA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726" y="1957387"/>
            <a:ext cx="10012066" cy="355758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45F0E5-F450-6656-BC5C-019577B22C72}"/>
              </a:ext>
            </a:extLst>
          </p:cNvPr>
          <p:cNvSpPr txBox="1"/>
          <p:nvPr/>
        </p:nvSpPr>
        <p:spPr>
          <a:xfrm>
            <a:off x="2277560" y="6366297"/>
            <a:ext cx="772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Ref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https://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www.simform.com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/blog/build-ecommerce-web-application-node-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js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3" name="Picture 3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4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42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44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594" y="184576"/>
            <a:ext cx="7292805" cy="1105313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dirty="0"/>
              <a:t>Progressive Web App:  Ionic</a:t>
            </a:r>
          </a:p>
        </p:txBody>
      </p:sp>
      <p:sp>
        <p:nvSpPr>
          <p:cNvPr id="57" name="Rectangle 46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ion.png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150" r="1" b="9961"/>
          <a:stretch/>
        </p:blipFill>
        <p:spPr>
          <a:xfrm>
            <a:off x="3179" y="-2"/>
            <a:ext cx="4651117" cy="6858002"/>
          </a:xfrm>
          <a:prstGeom prst="rect">
            <a:avLst/>
          </a:prstGeom>
        </p:spPr>
      </p:pic>
      <p:pic>
        <p:nvPicPr>
          <p:cNvPr id="3" name="Picture 2" descr="C:\Users\vipve\Downloads\src-folder.png">
            <a:extLst>
              <a:ext uri="{FF2B5EF4-FFF2-40B4-BE49-F238E27FC236}">
                <a16:creationId xmlns:a16="http://schemas.microsoft.com/office/drawing/2014/main" id="{AD2C9E16-1839-7D2D-A2CE-2357343D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5424" y="1289889"/>
            <a:ext cx="3790950" cy="33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DE9E-E0E8-F2E6-840F-E3479B0D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UI: Bootstrap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766B7-C039-6DCD-4859-16F21D616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8A017-A8C1-1813-58DD-5E4756A3E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8B03F35-D4E5-4E1D-457F-68F05DF852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6794467"/>
              </p:ext>
            </p:extLst>
          </p:nvPr>
        </p:nvGraphicFramePr>
        <p:xfrm>
          <a:off x="1447800" y="2824163"/>
          <a:ext cx="4645025" cy="264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EF3CA779-343A-9B9B-C614-B66C174966A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45649557"/>
              </p:ext>
            </p:extLst>
          </p:nvPr>
        </p:nvGraphicFramePr>
        <p:xfrm>
          <a:off x="6412362" y="2686051"/>
          <a:ext cx="4789038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0849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5A76-9BDD-6C18-92B2-F4450ABEB4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800" cap="none" dirty="0">
                <a:ln w="0"/>
                <a:solidFill>
                  <a:schemeClr val="accent5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Mirror</a:t>
            </a:r>
            <a:endParaRPr lang="en-US" sz="8800" cap="none" dirty="0">
              <a:ln w="0"/>
              <a:solidFill>
                <a:schemeClr val="accent5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F980C-DAC2-1791-5F0D-E30CEFFB0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24498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70C0"/>
                </a:solidFill>
              </a:rPr>
              <a:t>Data quality and Governance:</a:t>
            </a:r>
          </a:p>
          <a:p>
            <a:r>
              <a:rPr lang="en-US" dirty="0">
                <a:solidFill>
                  <a:srgbClr val="0070C0"/>
                </a:solidFill>
              </a:rPr>
              <a:t>Validation </a:t>
            </a:r>
          </a:p>
          <a:p>
            <a:r>
              <a:rPr lang="en-US" dirty="0">
                <a:solidFill>
                  <a:srgbClr val="0070C0"/>
                </a:solidFill>
              </a:rPr>
              <a:t>Traceability</a:t>
            </a:r>
          </a:p>
          <a:p>
            <a:r>
              <a:rPr lang="en-US" dirty="0">
                <a:solidFill>
                  <a:srgbClr val="0070C0"/>
                </a:solidFill>
              </a:rPr>
              <a:t>Lineage</a:t>
            </a:r>
          </a:p>
        </p:txBody>
      </p:sp>
    </p:spTree>
    <p:extLst>
      <p:ext uri="{BB962C8B-B14F-4D97-AF65-F5344CB8AC3E}">
        <p14:creationId xmlns:p14="http://schemas.microsoft.com/office/powerpoint/2010/main" val="354361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2FDB-CB74-F02C-4689-0B78AB29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DQ:  Advantages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C61AFA-9802-4C19-4B58-1CFD28117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884963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750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678B-21D0-EA84-14A6-64853CB8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DQ:   </a:t>
            </a:r>
            <a:r>
              <a:rPr lang="en-US" dirty="0" err="1"/>
              <a:t>ToolING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FB6BC-54F5-DC26-4891-5825AC218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DIAGNOSIS:</a:t>
            </a:r>
          </a:p>
          <a:p>
            <a:r>
              <a:rPr lang="en-US" dirty="0"/>
              <a:t>VALIDATION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52F1B-3C24-B147-0B8E-F227A7858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700" y="2821492"/>
            <a:ext cx="4645152" cy="26444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DB Unity catalog – Data lineage</a:t>
            </a:r>
          </a:p>
          <a:p>
            <a:r>
              <a:rPr lang="en-US" dirty="0"/>
              <a:t>DB Autoloader</a:t>
            </a:r>
          </a:p>
          <a:p>
            <a:pPr lvl="1"/>
            <a:r>
              <a:rPr lang="en-US" dirty="0"/>
              <a:t>Infer and evolve schema automatically</a:t>
            </a:r>
          </a:p>
          <a:p>
            <a:r>
              <a:rPr lang="en-US" dirty="0"/>
              <a:t>DB Delta Live Tables</a:t>
            </a:r>
          </a:p>
          <a:p>
            <a:pPr lvl="1"/>
            <a:r>
              <a:rPr lang="en-US" dirty="0"/>
              <a:t>Built-in quality controls</a:t>
            </a:r>
          </a:p>
          <a:p>
            <a:pPr lvl="1"/>
            <a:r>
              <a:rPr lang="en-US" dirty="0"/>
              <a:t>Data quality monitoring</a:t>
            </a:r>
          </a:p>
          <a:p>
            <a:pPr lvl="1"/>
            <a:r>
              <a:rPr lang="en-US" dirty="0"/>
              <a:t>Automatic error handling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E1194-7F37-1E44-E82A-67627FC6D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CURE:</a:t>
            </a:r>
          </a:p>
          <a:p>
            <a:r>
              <a:rPr lang="en-US" dirty="0"/>
              <a:t>RESOLUTION 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60A99-9B23-2995-AD77-54B9334BA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447191" y="2844711"/>
            <a:ext cx="4645152" cy="263737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Validation based on Rules, Constraints, and Check routines</a:t>
            </a:r>
          </a:p>
          <a:p>
            <a:r>
              <a:rPr lang="en-US" dirty="0"/>
              <a:t>Check: type, range, code/cross-reference, structure, consistency</a:t>
            </a:r>
          </a:p>
          <a:p>
            <a:r>
              <a:rPr lang="en-US" dirty="0" err="1"/>
              <a:t>Pandera</a:t>
            </a:r>
            <a:r>
              <a:rPr lang="en-US" dirty="0"/>
              <a:t> + Fugue on Spark/Databricks</a:t>
            </a:r>
          </a:p>
          <a:p>
            <a:pPr lvl="1"/>
            <a:r>
              <a:rPr lang="en-US" dirty="0"/>
              <a:t>Built-in validators for schema and values</a:t>
            </a:r>
          </a:p>
          <a:p>
            <a:pPr lvl="1"/>
            <a:r>
              <a:rPr lang="en-US" dirty="0"/>
              <a:t>Non-invasive to code – uses decorators</a:t>
            </a:r>
          </a:p>
          <a:p>
            <a:r>
              <a:rPr lang="en-US" dirty="0"/>
              <a:t>Great Expectations on Spark/Databricks</a:t>
            </a:r>
          </a:p>
          <a:p>
            <a:pPr lvl="1"/>
            <a:r>
              <a:rPr lang="en-US" dirty="0"/>
              <a:t>Context, Source, Profiling, Expectations, </a:t>
            </a:r>
            <a:r>
              <a:rPr lang="en-US"/>
              <a:t>and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898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{FDAD1C3E-9509-ED4C-AC31-51A0C03CF89F}tf10001119</Template>
  <TotalTime>2328</TotalTime>
  <Words>358</Words>
  <Application>Microsoft Macintosh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CTP</vt:lpstr>
      <vt:lpstr>UI:  Stack</vt:lpstr>
      <vt:lpstr>UI: High Level Architecture</vt:lpstr>
      <vt:lpstr>UI: data Flow</vt:lpstr>
      <vt:lpstr>Progressive Web App:  Ionic</vt:lpstr>
      <vt:lpstr>UI: Bootstrap</vt:lpstr>
      <vt:lpstr>Mirror</vt:lpstr>
      <vt:lpstr>DQ:  Advantages</vt:lpstr>
      <vt:lpstr>DQ:   ToolING</vt:lpstr>
      <vt:lpstr>DQ:  The Flow</vt:lpstr>
      <vt:lpstr>IB:  REferences</vt:lpstr>
      <vt:lpstr>DQ:  References 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Mobile Application</dc:title>
  <dc:subject/>
  <dc:creator>SD</dc:creator>
  <cp:keywords/>
  <dc:description/>
  <cp:lastModifiedBy>Dhanapal, Sam -ND</cp:lastModifiedBy>
  <cp:revision>51</cp:revision>
  <dcterms:created xsi:type="dcterms:W3CDTF">2022-09-30T07:04:28Z</dcterms:created>
  <dcterms:modified xsi:type="dcterms:W3CDTF">2022-10-17T12:43:39Z</dcterms:modified>
  <cp:category/>
</cp:coreProperties>
</file>