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9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287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22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8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3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5B54-987F-3980-B4EE-E090ADD9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27383-0303-5D8B-147B-8E237E269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9D0B-0E5A-CB2F-7389-0C6990E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0E22-2C42-FA58-80CD-8794A046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7913-9A4D-144B-E20F-19A2F412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9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8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2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B0E8EA-C9A1-4391-B46B-D429146F0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BFA6-A795-49DC-9C91-E956D03EF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02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CF9E-204F-EDB9-26CF-FF64720F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B98C9-2115-15CB-FDC4-A106245C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Predicting Flight Prices: A Data Mining Approach Using Random Forest</a:t>
            </a:r>
          </a:p>
          <a:p>
            <a:r>
              <a:rPr lang="en-US"/>
              <a:t>Team Name: Data Mining Developers</a:t>
            </a:r>
          </a:p>
          <a:p>
            <a:r>
              <a:rPr lang="en-US"/>
              <a:t>Team Members: Vivek Ponnala, Maggie Qin, Hoai An Nguyen</a:t>
            </a:r>
          </a:p>
          <a:p>
            <a:r>
              <a:rPr lang="en-US"/>
              <a:t>Course: CMPE 255 – Fall 2024</a:t>
            </a:r>
          </a:p>
        </p:txBody>
      </p:sp>
    </p:spTree>
    <p:extLst>
      <p:ext uri="{BB962C8B-B14F-4D97-AF65-F5344CB8AC3E}">
        <p14:creationId xmlns:p14="http://schemas.microsoft.com/office/powerpoint/2010/main" val="100342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5ADD-D9FC-61CF-1A15-69C53FC9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41569-3749-CA69-D7A6-9CE8D8AA0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Metrics: Accuracy (60.23%), Precision (64.47%), Recall (60.23%), F1 Score (60.93%).</a:t>
            </a:r>
          </a:p>
        </p:txBody>
      </p:sp>
    </p:spTree>
    <p:extLst>
      <p:ext uri="{BB962C8B-B14F-4D97-AF65-F5344CB8AC3E}">
        <p14:creationId xmlns:p14="http://schemas.microsoft.com/office/powerpoint/2010/main" val="123861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6B7D-FF19-B588-8A04-57985D79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2151B-1723-8DF9-476D-176373C96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Feature Importance: seatsRemaining, totalTravelDistance.</a:t>
            </a:r>
          </a:p>
          <a:p>
            <a:r>
              <a:rPr lang="en-US"/>
              <a:t>Confusion Matrix: Performance across price categories.</a:t>
            </a:r>
          </a:p>
        </p:txBody>
      </p:sp>
    </p:spTree>
    <p:extLst>
      <p:ext uri="{BB962C8B-B14F-4D97-AF65-F5344CB8AC3E}">
        <p14:creationId xmlns:p14="http://schemas.microsoft.com/office/powerpoint/2010/main" val="100944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25E7-F3B1-7C1C-5272-0C01A789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98447-BE55-56A9-A7C3-A35EB2CD1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Insights: Key features influencing flight prices.</a:t>
            </a:r>
          </a:p>
          <a:p>
            <a:r>
              <a:rPr lang="en-US"/>
              <a:t>Challenges: Balancing class distributions, tuning model parameters.</a:t>
            </a:r>
          </a:p>
          <a:p>
            <a:r>
              <a:rPr lang="en-US"/>
              <a:t>Future Improvements: Additional features, ensemble techniques.</a:t>
            </a:r>
          </a:p>
        </p:txBody>
      </p:sp>
    </p:spTree>
    <p:extLst>
      <p:ext uri="{BB962C8B-B14F-4D97-AF65-F5344CB8AC3E}">
        <p14:creationId xmlns:p14="http://schemas.microsoft.com/office/powerpoint/2010/main" val="405704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6F5A-5CB4-6357-E811-F86BFB39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CC4B-72DE-2FA3-6961-4BEA90EFA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Summary: Effective classification of flight prices into ranges.</a:t>
            </a:r>
          </a:p>
          <a:p>
            <a:r>
              <a:rPr lang="en-US"/>
              <a:t>Impact: Insights for travelers and industry.</a:t>
            </a:r>
          </a:p>
          <a:p>
            <a:r>
              <a:rPr lang="en-US"/>
              <a:t>Future Scope: Real-time predictions, advanced models.</a:t>
            </a:r>
          </a:p>
        </p:txBody>
      </p:sp>
    </p:spTree>
    <p:extLst>
      <p:ext uri="{BB962C8B-B14F-4D97-AF65-F5344CB8AC3E}">
        <p14:creationId xmlns:p14="http://schemas.microsoft.com/office/powerpoint/2010/main" val="300350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34EE-AC3E-C07C-2E87-9DC8A94E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 &amp; Task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A8118-6484-E630-ACE7-68E8B9F88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Vivek Ponnala: Data preprocessing, feature engineering.</a:t>
            </a:r>
          </a:p>
          <a:p>
            <a:r>
              <a:rPr lang="en-US"/>
              <a:t>Maggie Qin: Model training, parameter tuning.</a:t>
            </a:r>
          </a:p>
          <a:p>
            <a:r>
              <a:rPr lang="en-US"/>
              <a:t>Hoai An Nguyen: Evaluation, report, and presentation preparation.</a:t>
            </a:r>
          </a:p>
        </p:txBody>
      </p:sp>
    </p:spTree>
    <p:extLst>
      <p:ext uri="{BB962C8B-B14F-4D97-AF65-F5344CB8AC3E}">
        <p14:creationId xmlns:p14="http://schemas.microsoft.com/office/powerpoint/2010/main" val="124108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23EC-2BFA-C192-FF04-228B6344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and Acknowledgments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A8970-3B4D-833C-6D48-0ADC54C71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Dataset Source: Kaggle (Flight Prices Dataset)</a:t>
            </a:r>
          </a:p>
          <a:p>
            <a:r>
              <a:rPr lang="en-US"/>
              <a:t>Libraries: Python, pandas, NumPy, scikit-learn, matplotlib, seaborn</a:t>
            </a:r>
          </a:p>
          <a:p>
            <a:r>
              <a:rPr lang="en-US"/>
              <a:t>Special Thanks: Professor and classmates for feedback and guidance.</a:t>
            </a:r>
          </a:p>
        </p:txBody>
      </p:sp>
    </p:spTree>
    <p:extLst>
      <p:ext uri="{BB962C8B-B14F-4D97-AF65-F5344CB8AC3E}">
        <p14:creationId xmlns:p14="http://schemas.microsoft.com/office/powerpoint/2010/main" val="81278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FD3C-8B65-B17F-EB73-F55CE79E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C41E-BFFD-55A3-4BC4-0E52FEB05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Objective: Classify flight prices into three ranges (low, medium, high).</a:t>
            </a:r>
          </a:p>
          <a:p>
            <a:r>
              <a:rPr lang="en-US"/>
              <a:t>Motivation: To help travelers make informed booking decisions by understanding factors influencing flight prices.</a:t>
            </a:r>
          </a:p>
          <a:p>
            <a:r>
              <a:rPr lang="en-US"/>
              <a:t>Overview: Applying Random Forest classification on flight data for price categorization.</a:t>
            </a:r>
          </a:p>
        </p:txBody>
      </p:sp>
    </p:spTree>
    <p:extLst>
      <p:ext uri="{BB962C8B-B14F-4D97-AF65-F5344CB8AC3E}">
        <p14:creationId xmlns:p14="http://schemas.microsoft.com/office/powerpoint/2010/main" val="406172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647C-DEAD-DFA1-D85A-E1BB01DC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79B35-CB4C-E0A7-5C24-E3E0D0F80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Research and Techniques: Studies using Random Forest, SVMs, and Neural Networks for pricing and classification tasks.</a:t>
            </a:r>
          </a:p>
          <a:p>
            <a:r>
              <a:rPr lang="en-US"/>
              <a:t>Justification: Random Forest chosen for its interpretability and robustness with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23669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6D00-184B-09D7-73C3-178877E4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9F5D-BA0F-CCDA-BBB3-BC6C0FCD3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Pipeline Overview: Flowchart illustrating data loading, preprocessing, training, evaluation, and prediction phases.</a:t>
            </a:r>
          </a:p>
        </p:txBody>
      </p:sp>
    </p:spTree>
    <p:extLst>
      <p:ext uri="{BB962C8B-B14F-4D97-AF65-F5344CB8AC3E}">
        <p14:creationId xmlns:p14="http://schemas.microsoft.com/office/powerpoint/2010/main" val="64193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9768-9408-51E4-0772-3F54C93C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FEB07-ACA1-CDEC-BC67-4B633DAAD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 Kaggle flight prices dataset (Expedia, April–October 2022).</a:t>
            </a:r>
          </a:p>
          <a:p>
            <a:r>
              <a:rPr lang="en-US"/>
              <a:t>Subset: Flights from SFO in May 2022 (~250,000 records).</a:t>
            </a:r>
          </a:p>
          <a:p>
            <a:r>
              <a:rPr lang="en-US"/>
              <a:t>Features: search date, destination, non-stop status, remaining seats, and travel distance.</a:t>
            </a:r>
          </a:p>
        </p:txBody>
      </p:sp>
    </p:spTree>
    <p:extLst>
      <p:ext uri="{BB962C8B-B14F-4D97-AF65-F5344CB8AC3E}">
        <p14:creationId xmlns:p14="http://schemas.microsoft.com/office/powerpoint/2010/main" val="349148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C93A-4A30-F999-B0B3-375FF145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DA63-A54D-A904-7B09-CA55145CA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 Features: searchDate (weekday vs. weekend), destinationAirport, isNonStop, seatsRemaining, totalTravelDistance.</a:t>
            </a:r>
          </a:p>
          <a:p>
            <a:r>
              <a:rPr lang="en-US"/>
              <a:t>Price Category: Grouped into quantiles (low, medium, high).</a:t>
            </a:r>
          </a:p>
        </p:txBody>
      </p:sp>
    </p:spTree>
    <p:extLst>
      <p:ext uri="{BB962C8B-B14F-4D97-AF65-F5344CB8AC3E}">
        <p14:creationId xmlns:p14="http://schemas.microsoft.com/office/powerpoint/2010/main" val="212995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550D-2E81-9F7D-CA6B-68B5B392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2D6E-C190-A9E1-8620-613D54A77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Chosen Algorithm: Random Forest</a:t>
            </a:r>
          </a:p>
          <a:p>
            <a:r>
              <a:rPr lang="en-US"/>
              <a:t>Why Random Forest: Effective with categorical and continuous features, offers interpretable feature importance, and provides good accuracy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59032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6D6-AAC3-4962-DDF5-7C1394E9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C176-375E-2ADE-4F46-C7EF04931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filtering and selection.</a:t>
            </a:r>
          </a:p>
          <a:p>
            <a:r>
              <a:rPr lang="en-US"/>
              <a:t>Handling missing values by imputation.</a:t>
            </a:r>
          </a:p>
          <a:p>
            <a:r>
              <a:rPr lang="en-US"/>
              <a:t>Date conversion and creation of weekend indicator.</a:t>
            </a:r>
          </a:p>
          <a:p>
            <a:r>
              <a:rPr lang="en-US"/>
              <a:t>Creation of price categories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41324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0F55-252F-04C5-2615-E9F631DD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 and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67FEB-F897-9982-ED2F-B888B14AC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Training-Testing Split: 80% training, 20% testing.</a:t>
            </a:r>
          </a:p>
          <a:p>
            <a:r>
              <a:rPr lang="en-US"/>
              <a:t>Hyperparameters: Optimized through cross-validation.</a:t>
            </a:r>
          </a:p>
          <a:p>
            <a:r>
              <a:rPr lang="en-US"/>
              <a:t>Libraries: pandas, NumPy, scikit-learn.</a:t>
            </a:r>
          </a:p>
        </p:txBody>
      </p:sp>
    </p:spTree>
    <p:extLst>
      <p:ext uri="{BB962C8B-B14F-4D97-AF65-F5344CB8AC3E}">
        <p14:creationId xmlns:p14="http://schemas.microsoft.com/office/powerpoint/2010/main" val="2078817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469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Title Slide</vt:lpstr>
      <vt:lpstr>Introduction</vt:lpstr>
      <vt:lpstr>Literature Review</vt:lpstr>
      <vt:lpstr>System Architecture</vt:lpstr>
      <vt:lpstr>Dataset Overview</vt:lpstr>
      <vt:lpstr>Feature Engineering</vt:lpstr>
      <vt:lpstr>Model Selection</vt:lpstr>
      <vt:lpstr>Data Preprocessing</vt:lpstr>
      <vt:lpstr>Model Training and Tuning</vt:lpstr>
      <vt:lpstr>Evaluation Metrics</vt:lpstr>
      <vt:lpstr>Results</vt:lpstr>
      <vt:lpstr>Discussion</vt:lpstr>
      <vt:lpstr>Conclusion</vt:lpstr>
      <vt:lpstr>Project Plan &amp; Task Distribution</vt:lpstr>
      <vt:lpstr>References and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ponnala</dc:creator>
  <cp:lastModifiedBy>vivek ponnala</cp:lastModifiedBy>
  <cp:revision>1</cp:revision>
  <dcterms:created xsi:type="dcterms:W3CDTF">2024-10-29T11:07:32Z</dcterms:created>
  <dcterms:modified xsi:type="dcterms:W3CDTF">2024-10-29T11:08:26Z</dcterms:modified>
</cp:coreProperties>
</file>