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3" r:id="rId4"/>
    <p:sldId id="262" r:id="rId5"/>
    <p:sldId id="261" r:id="rId6"/>
    <p:sldId id="260" r:id="rId7"/>
    <p:sldId id="259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6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05C12CF-9672-4551-84BE-3BF8D1C071CA}" type="datetimeFigureOut">
              <a:rPr lang="hu-HU" smtClean="0"/>
              <a:t>2022. 12. 16.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BF18847-81DF-4DA2-9389-9A1713AB6D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6075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12CF-9672-4551-84BE-3BF8D1C071CA}" type="datetimeFigureOut">
              <a:rPr lang="hu-HU" smtClean="0"/>
              <a:t>2022. 12. 16.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18847-81DF-4DA2-9389-9A1713AB6D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21861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12CF-9672-4551-84BE-3BF8D1C071CA}" type="datetimeFigureOut">
              <a:rPr lang="hu-HU" smtClean="0"/>
              <a:t>2022. 12. 16.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18847-81DF-4DA2-9389-9A1713AB6D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5558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12CF-9672-4551-84BE-3BF8D1C071CA}" type="datetimeFigureOut">
              <a:rPr lang="hu-HU" smtClean="0"/>
              <a:t>2022. 12. 16.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18847-81DF-4DA2-9389-9A1713AB6D12}" type="slidenum">
              <a:rPr lang="hu-HU" smtClean="0"/>
              <a:t>‹#›</a:t>
            </a:fld>
            <a:endParaRPr lang="hu-H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8587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12CF-9672-4551-84BE-3BF8D1C071CA}" type="datetimeFigureOut">
              <a:rPr lang="hu-HU" smtClean="0"/>
              <a:t>2022. 12. 16.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18847-81DF-4DA2-9389-9A1713AB6D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59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12CF-9672-4551-84BE-3BF8D1C071CA}" type="datetimeFigureOut">
              <a:rPr lang="hu-HU" smtClean="0"/>
              <a:t>2022. 12. 16.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18847-81DF-4DA2-9389-9A1713AB6D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0510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12CF-9672-4551-84BE-3BF8D1C071CA}" type="datetimeFigureOut">
              <a:rPr lang="hu-HU" smtClean="0"/>
              <a:t>2022. 12. 16.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18847-81DF-4DA2-9389-9A1713AB6D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42829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12CF-9672-4551-84BE-3BF8D1C071CA}" type="datetimeFigureOut">
              <a:rPr lang="hu-HU" smtClean="0"/>
              <a:t>2022. 12. 16.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18847-81DF-4DA2-9389-9A1713AB6D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20740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12CF-9672-4551-84BE-3BF8D1C071CA}" type="datetimeFigureOut">
              <a:rPr lang="hu-HU" smtClean="0"/>
              <a:t>2022. 12. 16.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18847-81DF-4DA2-9389-9A1713AB6D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07204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12CF-9672-4551-84BE-3BF8D1C071CA}" type="datetimeFigureOut">
              <a:rPr lang="hu-HU" smtClean="0"/>
              <a:t>2022. 12. 16.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18847-81DF-4DA2-9389-9A1713AB6D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0394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12CF-9672-4551-84BE-3BF8D1C071CA}" type="datetimeFigureOut">
              <a:rPr lang="hu-HU" smtClean="0"/>
              <a:t>2022. 12. 16.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18847-81DF-4DA2-9389-9A1713AB6D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5778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12CF-9672-4551-84BE-3BF8D1C071CA}" type="datetimeFigureOut">
              <a:rPr lang="hu-HU" smtClean="0"/>
              <a:t>2022. 12. 16.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18847-81DF-4DA2-9389-9A1713AB6D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5684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12CF-9672-4551-84BE-3BF8D1C071CA}" type="datetimeFigureOut">
              <a:rPr lang="hu-HU" smtClean="0"/>
              <a:t>2022. 12. 16.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18847-81DF-4DA2-9389-9A1713AB6D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83240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12CF-9672-4551-84BE-3BF8D1C071CA}" type="datetimeFigureOut">
              <a:rPr lang="hu-HU" smtClean="0"/>
              <a:t>2022. 12. 16.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18847-81DF-4DA2-9389-9A1713AB6D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2594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12CF-9672-4551-84BE-3BF8D1C071CA}" type="datetimeFigureOut">
              <a:rPr lang="hu-HU" smtClean="0"/>
              <a:t>2022. 12. 16.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18847-81DF-4DA2-9389-9A1713AB6D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0880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12CF-9672-4551-84BE-3BF8D1C071CA}" type="datetimeFigureOut">
              <a:rPr lang="hu-HU" smtClean="0"/>
              <a:t>2022. 12. 16.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18847-81DF-4DA2-9389-9A1713AB6D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35005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12CF-9672-4551-84BE-3BF8D1C071CA}" type="datetimeFigureOut">
              <a:rPr lang="hu-HU" smtClean="0"/>
              <a:t>2022. 12. 16.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18847-81DF-4DA2-9389-9A1713AB6D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70181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C12CF-9672-4551-84BE-3BF8D1C071CA}" type="datetimeFigureOut">
              <a:rPr lang="hu-HU" smtClean="0"/>
              <a:t>2022. 12. 16.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18847-81DF-4DA2-9389-9A1713AB6D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68422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7ACE4A9-22B1-720E-B97A-7B20C7783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7052" y="302531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hu-HU" sz="6000" dirty="0" err="1"/>
              <a:t>Age</a:t>
            </a:r>
            <a:r>
              <a:rPr lang="hu-HU" sz="6000" dirty="0"/>
              <a:t>, Gender and Race </a:t>
            </a:r>
            <a:r>
              <a:rPr lang="hu-HU" sz="6000" dirty="0" err="1"/>
              <a:t>prediction</a:t>
            </a:r>
            <a:endParaRPr lang="hu-HU" sz="6000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2054CA3-E80E-23F2-90F7-EA80BA6E8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2022" y="3089049"/>
            <a:ext cx="7296605" cy="3045506"/>
          </a:xfrm>
        </p:spPr>
        <p:txBody>
          <a:bodyPr>
            <a:noAutofit/>
          </a:bodyPr>
          <a:lstStyle/>
          <a:p>
            <a:r>
              <a:rPr lang="hu-HU" sz="3200" dirty="0"/>
              <a:t>Team </a:t>
            </a:r>
            <a:r>
              <a:rPr lang="hu-HU" sz="3200" dirty="0" err="1"/>
              <a:t>Artificial</a:t>
            </a:r>
            <a:r>
              <a:rPr lang="hu-HU" sz="3200" dirty="0"/>
              <a:t> </a:t>
            </a:r>
            <a:r>
              <a:rPr lang="hu-HU" sz="3200" dirty="0" err="1"/>
              <a:t>Incoherence</a:t>
            </a:r>
            <a:endParaRPr lang="hu-H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/>
              <a:t>Bálint Gergő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 err="1"/>
              <a:t>Medgyes</a:t>
            </a:r>
            <a:r>
              <a:rPr lang="hu-HU" sz="3200" dirty="0"/>
              <a:t> Csaba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/>
              <a:t>Virsinger Dominika</a:t>
            </a:r>
          </a:p>
        </p:txBody>
      </p:sp>
    </p:spTree>
    <p:extLst>
      <p:ext uri="{BB962C8B-B14F-4D97-AF65-F5344CB8AC3E}">
        <p14:creationId xmlns:p14="http://schemas.microsoft.com/office/powerpoint/2010/main" val="2605474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F585453-A6E4-DBB5-D6F8-C89FA3F96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Introduction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128D60E-CD39-D650-AE8D-D8BF77D69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Given</a:t>
            </a:r>
            <a:r>
              <a:rPr lang="hu-HU" dirty="0"/>
              <a:t> </a:t>
            </a:r>
            <a:r>
              <a:rPr lang="hu-HU" dirty="0" err="1"/>
              <a:t>face</a:t>
            </a:r>
            <a:r>
              <a:rPr lang="hu-HU" dirty="0"/>
              <a:t> </a:t>
            </a:r>
            <a:r>
              <a:rPr lang="hu-HU" dirty="0" err="1"/>
              <a:t>images</a:t>
            </a:r>
            <a:r>
              <a:rPr lang="hu-HU" dirty="0"/>
              <a:t>           </a:t>
            </a:r>
            <a:r>
              <a:rPr lang="hu-HU" dirty="0" err="1"/>
              <a:t>age</a:t>
            </a:r>
            <a:r>
              <a:rPr lang="hu-HU" dirty="0"/>
              <a:t>, gender, </a:t>
            </a:r>
            <a:r>
              <a:rPr lang="hu-HU" dirty="0" err="1"/>
              <a:t>race</a:t>
            </a:r>
            <a:r>
              <a:rPr lang="hu-HU" dirty="0"/>
              <a:t> </a:t>
            </a:r>
            <a:r>
              <a:rPr lang="hu-HU" dirty="0" err="1"/>
              <a:t>prediction</a:t>
            </a:r>
            <a:endParaRPr lang="hu-HU" dirty="0"/>
          </a:p>
          <a:p>
            <a:r>
              <a:rPr lang="hu-HU" dirty="0" err="1"/>
              <a:t>Aim</a:t>
            </a:r>
            <a:r>
              <a:rPr lang="hu-HU" dirty="0"/>
              <a:t>: a </a:t>
            </a:r>
            <a:r>
              <a:rPr lang="hu-HU" dirty="0" err="1"/>
              <a:t>good</a:t>
            </a:r>
            <a:r>
              <a:rPr lang="hu-HU" dirty="0"/>
              <a:t> </a:t>
            </a:r>
            <a:r>
              <a:rPr lang="hu-HU" dirty="0" err="1"/>
              <a:t>performing</a:t>
            </a:r>
            <a:r>
              <a:rPr lang="hu-HU" dirty="0"/>
              <a:t> </a:t>
            </a:r>
            <a:r>
              <a:rPr lang="hu-HU" dirty="0" err="1"/>
              <a:t>model</a:t>
            </a:r>
            <a:endParaRPr lang="hu-HU" dirty="0"/>
          </a:p>
          <a:p>
            <a:r>
              <a:rPr lang="hu-HU" dirty="0" err="1"/>
              <a:t>Additional</a:t>
            </a:r>
            <a:r>
              <a:rPr lang="hu-HU" dirty="0"/>
              <a:t> </a:t>
            </a:r>
            <a:r>
              <a:rPr lang="hu-HU" dirty="0" err="1"/>
              <a:t>aim</a:t>
            </a:r>
            <a:r>
              <a:rPr lang="hu-HU" dirty="0"/>
              <a:t>: </a:t>
            </a:r>
            <a:r>
              <a:rPr lang="hu-HU" dirty="0" err="1"/>
              <a:t>illustrate</a:t>
            </a:r>
            <a:r>
              <a:rPr lang="hu-HU" dirty="0"/>
              <a:t> </a:t>
            </a:r>
            <a:r>
              <a:rPr lang="hu-HU" dirty="0" err="1"/>
              <a:t>predictions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a server-</a:t>
            </a:r>
            <a:r>
              <a:rPr lang="hu-HU" dirty="0" err="1"/>
              <a:t>client</a:t>
            </a:r>
            <a:r>
              <a:rPr lang="hu-HU" dirty="0"/>
              <a:t> </a:t>
            </a:r>
            <a:r>
              <a:rPr lang="hu-HU" dirty="0" err="1"/>
              <a:t>application</a:t>
            </a:r>
            <a:endParaRPr lang="hu-HU" dirty="0"/>
          </a:p>
        </p:txBody>
      </p:sp>
      <p:sp>
        <p:nvSpPr>
          <p:cNvPr id="4" name="Nyíl: jobbra mutató 3">
            <a:extLst>
              <a:ext uri="{FF2B5EF4-FFF2-40B4-BE49-F238E27FC236}">
                <a16:creationId xmlns:a16="http://schemas.microsoft.com/office/drawing/2014/main" id="{C2CE1907-4307-37D7-E449-FD88C98C65E4}"/>
              </a:ext>
            </a:extLst>
          </p:cNvPr>
          <p:cNvSpPr/>
          <p:nvPr/>
        </p:nvSpPr>
        <p:spPr>
          <a:xfrm>
            <a:off x="3904342" y="2438400"/>
            <a:ext cx="551543" cy="261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893444DE-BD59-B543-9B03-135817126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197" y="4158344"/>
            <a:ext cx="7754427" cy="26716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268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76E935-7321-CF93-AFAB-DAF58B530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Data preparation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C20ACC4-9EAA-E474-57F9-967CA2948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UTKface</a:t>
            </a:r>
            <a:r>
              <a:rPr lang="hu-HU" dirty="0"/>
              <a:t> </a:t>
            </a:r>
            <a:r>
              <a:rPr lang="hu-HU" dirty="0" err="1"/>
              <a:t>dataset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Kaggle</a:t>
            </a:r>
            <a:r>
              <a:rPr lang="hu-HU" dirty="0"/>
              <a:t>, 20k+ </a:t>
            </a:r>
            <a:r>
              <a:rPr lang="hu-HU" dirty="0" err="1"/>
              <a:t>pictures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labels</a:t>
            </a:r>
            <a:endParaRPr lang="hu-HU" dirty="0"/>
          </a:p>
          <a:p>
            <a:r>
              <a:rPr lang="hu-HU" dirty="0"/>
              <a:t>Data </a:t>
            </a:r>
            <a:r>
              <a:rPr lang="hu-HU" dirty="0" err="1"/>
              <a:t>cleaning</a:t>
            </a:r>
            <a:r>
              <a:rPr lang="hu-HU" dirty="0"/>
              <a:t> </a:t>
            </a:r>
            <a:r>
              <a:rPr lang="hu-HU" dirty="0" err="1"/>
              <a:t>steps</a:t>
            </a:r>
            <a:endParaRPr lang="hu-HU" dirty="0"/>
          </a:p>
          <a:p>
            <a:r>
              <a:rPr lang="hu-HU" dirty="0" err="1"/>
              <a:t>Exploratory</a:t>
            </a:r>
            <a:r>
              <a:rPr lang="hu-HU" dirty="0"/>
              <a:t> </a:t>
            </a:r>
            <a:r>
              <a:rPr lang="hu-HU" dirty="0" err="1"/>
              <a:t>data</a:t>
            </a:r>
            <a:r>
              <a:rPr lang="hu-HU" dirty="0"/>
              <a:t> </a:t>
            </a:r>
            <a:r>
              <a:rPr lang="hu-HU" dirty="0" err="1"/>
              <a:t>analysis</a:t>
            </a:r>
            <a:endParaRPr lang="hu-HU" dirty="0"/>
          </a:p>
          <a:p>
            <a:r>
              <a:rPr lang="hu-HU" dirty="0" err="1"/>
              <a:t>Train</a:t>
            </a:r>
            <a:r>
              <a:rPr lang="hu-HU" dirty="0"/>
              <a:t>-test </a:t>
            </a:r>
            <a:r>
              <a:rPr lang="hu-HU" dirty="0" err="1"/>
              <a:t>split</a:t>
            </a:r>
            <a:r>
              <a:rPr lang="hu-HU" dirty="0"/>
              <a:t> (0.8-0.2)</a:t>
            </a:r>
          </a:p>
          <a:p>
            <a:r>
              <a:rPr lang="hu-HU" dirty="0" err="1"/>
              <a:t>Normalizing</a:t>
            </a:r>
            <a:r>
              <a:rPr lang="hu-HU" dirty="0"/>
              <a:t> </a:t>
            </a:r>
            <a:r>
              <a:rPr lang="hu-HU" dirty="0" err="1"/>
              <a:t>X_train</a:t>
            </a:r>
            <a:r>
              <a:rPr lang="hu-HU" dirty="0"/>
              <a:t>, </a:t>
            </a:r>
            <a:r>
              <a:rPr lang="hu-HU" dirty="0" err="1"/>
              <a:t>X_test</a:t>
            </a:r>
            <a:endParaRPr lang="hu-HU" dirty="0"/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10F26230-4054-02A9-FF46-63ACC22E69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85" y="771563"/>
            <a:ext cx="10412370" cy="53148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4C023A7C-9BE9-9B5E-58DC-17524D7E2C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580" y="701605"/>
            <a:ext cx="9017662" cy="54547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9FA49AA8-3E10-4873-5980-B0A8BA6FF4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330" y="647799"/>
            <a:ext cx="9328161" cy="5562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2682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963AEF-4E11-B5FA-1C61-55DF6622C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models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10D00CD-DB7D-7875-7043-CFBEC7C2F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CNN </a:t>
            </a:r>
            <a:r>
              <a:rPr lang="hu-HU" dirty="0" err="1"/>
              <a:t>based</a:t>
            </a:r>
            <a:r>
              <a:rPr lang="hu-HU" dirty="0"/>
              <a:t>, </a:t>
            </a:r>
            <a:r>
              <a:rPr lang="hu-HU" dirty="0" err="1"/>
              <a:t>defined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us</a:t>
            </a:r>
            <a:endParaRPr lang="hu-HU" dirty="0"/>
          </a:p>
          <a:p>
            <a:r>
              <a:rPr lang="hu-HU" dirty="0" err="1"/>
              <a:t>Transfer</a:t>
            </a:r>
            <a:r>
              <a:rPr lang="hu-HU" dirty="0"/>
              <a:t> </a:t>
            </a:r>
            <a:r>
              <a:rPr lang="hu-HU" dirty="0" err="1"/>
              <a:t>learning</a:t>
            </a:r>
            <a:endParaRPr lang="hu-HU" dirty="0"/>
          </a:p>
          <a:p>
            <a:pPr lvl="1"/>
            <a:r>
              <a:rPr lang="hu-HU" dirty="0" err="1"/>
              <a:t>Xception</a:t>
            </a:r>
            <a:r>
              <a:rPr lang="hu-HU" dirty="0"/>
              <a:t> </a:t>
            </a:r>
            <a:r>
              <a:rPr lang="hu-HU" dirty="0" err="1"/>
              <a:t>based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ImageNet</a:t>
            </a:r>
            <a:r>
              <a:rPr lang="hu-HU" dirty="0"/>
              <a:t> </a:t>
            </a:r>
            <a:r>
              <a:rPr lang="hu-HU" dirty="0" err="1"/>
              <a:t>weights</a:t>
            </a:r>
            <a:r>
              <a:rPr lang="hu-HU" dirty="0"/>
              <a:t> (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call</a:t>
            </a:r>
            <a:r>
              <a:rPr lang="hu-HU" dirty="0"/>
              <a:t> </a:t>
            </a: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Imagenet </a:t>
            </a:r>
            <a:r>
              <a:rPr lang="hu-HU" dirty="0" err="1"/>
              <a:t>model</a:t>
            </a:r>
            <a:r>
              <a:rPr lang="hu-HU" dirty="0"/>
              <a:t>)</a:t>
            </a:r>
          </a:p>
          <a:p>
            <a:pPr lvl="1"/>
            <a:r>
              <a:rPr lang="hu-HU" dirty="0"/>
              <a:t>InceptionV3 </a:t>
            </a:r>
            <a:r>
              <a:rPr lang="hu-HU" dirty="0" err="1"/>
              <a:t>based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(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call</a:t>
            </a:r>
            <a:r>
              <a:rPr lang="hu-HU" dirty="0"/>
              <a:t> </a:t>
            </a: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inceptionv3 </a:t>
            </a:r>
            <a:r>
              <a:rPr lang="hu-HU" dirty="0" err="1"/>
              <a:t>model</a:t>
            </a:r>
            <a:r>
              <a:rPr lang="hu-HU" dirty="0"/>
              <a:t>)</a:t>
            </a:r>
          </a:p>
          <a:p>
            <a:r>
              <a:rPr lang="hu-HU" dirty="0"/>
              <a:t>MTCNN </a:t>
            </a:r>
            <a:r>
              <a:rPr lang="hu-HU" dirty="0" err="1"/>
              <a:t>model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face</a:t>
            </a:r>
            <a:r>
              <a:rPr lang="hu-HU" dirty="0"/>
              <a:t> </a:t>
            </a:r>
            <a:r>
              <a:rPr lang="hu-HU" dirty="0" err="1"/>
              <a:t>detection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266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31BEFA0-A6C4-E00C-E9E4-2AF5D90F6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Hyperparameter</a:t>
            </a:r>
            <a:r>
              <a:rPr lang="hu-HU" dirty="0"/>
              <a:t> </a:t>
            </a:r>
            <a:r>
              <a:rPr lang="hu-HU" dirty="0" err="1"/>
              <a:t>optimization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34A9D7D-8AA0-BFC0-C3FA-4C7808D7D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err="1"/>
              <a:t>Parameters</a:t>
            </a:r>
            <a:r>
              <a:rPr lang="hu-HU" dirty="0"/>
              <a:t>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optimized</a:t>
            </a:r>
            <a:r>
              <a:rPr lang="hu-HU" dirty="0"/>
              <a:t>:</a:t>
            </a:r>
          </a:p>
          <a:p>
            <a:pPr lvl="1"/>
            <a:r>
              <a:rPr lang="hu-HU" dirty="0" err="1"/>
              <a:t>Number</a:t>
            </a:r>
            <a:r>
              <a:rPr lang="hu-HU" dirty="0"/>
              <a:t> of </a:t>
            </a:r>
            <a:r>
              <a:rPr lang="hu-HU" dirty="0" err="1"/>
              <a:t>neurons</a:t>
            </a:r>
            <a:r>
              <a:rPr lang="hu-HU" dirty="0"/>
              <a:t> in </a:t>
            </a:r>
            <a:r>
              <a:rPr lang="hu-HU" dirty="0" err="1"/>
              <a:t>dense</a:t>
            </a:r>
            <a:r>
              <a:rPr lang="hu-HU" dirty="0"/>
              <a:t> </a:t>
            </a:r>
            <a:r>
              <a:rPr lang="hu-HU" dirty="0" err="1"/>
              <a:t>layers</a:t>
            </a:r>
            <a:endParaRPr lang="hu-HU" dirty="0"/>
          </a:p>
          <a:p>
            <a:pPr lvl="1"/>
            <a:r>
              <a:rPr lang="hu-HU" dirty="0" err="1"/>
              <a:t>Dropout</a:t>
            </a:r>
            <a:r>
              <a:rPr lang="hu-HU" dirty="0"/>
              <a:t> </a:t>
            </a:r>
            <a:r>
              <a:rPr lang="hu-HU" dirty="0" err="1"/>
              <a:t>values</a:t>
            </a:r>
            <a:endParaRPr lang="hu-HU" dirty="0"/>
          </a:p>
          <a:p>
            <a:pPr lvl="1"/>
            <a:r>
              <a:rPr lang="hu-HU" dirty="0" err="1"/>
              <a:t>Activation</a:t>
            </a:r>
            <a:r>
              <a:rPr lang="hu-HU" dirty="0"/>
              <a:t> </a:t>
            </a:r>
            <a:r>
              <a:rPr lang="hu-HU" dirty="0" err="1"/>
              <a:t>functions</a:t>
            </a:r>
            <a:endParaRPr lang="hu-HU" dirty="0"/>
          </a:p>
          <a:p>
            <a:pPr lvl="1"/>
            <a:r>
              <a:rPr lang="hu-HU" dirty="0" err="1"/>
              <a:t>Optimizer</a:t>
            </a:r>
            <a:endParaRPr lang="hu-HU" dirty="0"/>
          </a:p>
          <a:p>
            <a:pPr lvl="1"/>
            <a:r>
              <a:rPr lang="hu-HU" dirty="0"/>
              <a:t>Batch </a:t>
            </a:r>
            <a:r>
              <a:rPr lang="hu-HU" dirty="0" err="1"/>
              <a:t>size</a:t>
            </a:r>
            <a:endParaRPr lang="hu-HU" dirty="0"/>
          </a:p>
          <a:p>
            <a:r>
              <a:rPr lang="hu-HU" dirty="0" err="1"/>
              <a:t>Weighted</a:t>
            </a:r>
            <a:r>
              <a:rPr lang="hu-HU" dirty="0"/>
              <a:t> </a:t>
            </a:r>
            <a:r>
              <a:rPr lang="hu-HU" dirty="0" err="1"/>
              <a:t>model</a:t>
            </a:r>
            <a:endParaRPr lang="hu-HU" dirty="0"/>
          </a:p>
          <a:p>
            <a:r>
              <a:rPr lang="hu-HU" dirty="0"/>
              <a:t>SMOTE</a:t>
            </a:r>
          </a:p>
        </p:txBody>
      </p:sp>
    </p:spTree>
    <p:extLst>
      <p:ext uri="{BB962C8B-B14F-4D97-AF65-F5344CB8AC3E}">
        <p14:creationId xmlns:p14="http://schemas.microsoft.com/office/powerpoint/2010/main" val="163486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C6C9736-C7B7-ADEE-40F9-41B1501DE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evaluation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9EF9A87-27EC-FA10-B76B-5E454A53B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Age</a:t>
            </a:r>
            <a:r>
              <a:rPr lang="hu-HU" dirty="0"/>
              <a:t>: (</a:t>
            </a:r>
            <a:r>
              <a:rPr lang="hu-HU" dirty="0" err="1"/>
              <a:t>continuous</a:t>
            </a:r>
            <a:r>
              <a:rPr lang="hu-HU" dirty="0"/>
              <a:t> </a:t>
            </a:r>
            <a:r>
              <a:rPr lang="hu-HU" dirty="0" err="1"/>
              <a:t>value</a:t>
            </a:r>
            <a:r>
              <a:rPr lang="hu-HU" dirty="0"/>
              <a:t>) MSE, RMSE</a:t>
            </a:r>
          </a:p>
          <a:p>
            <a:r>
              <a:rPr lang="hu-HU" dirty="0"/>
              <a:t>Gender: (</a:t>
            </a:r>
            <a:r>
              <a:rPr lang="hu-HU" dirty="0" err="1"/>
              <a:t>binary</a:t>
            </a:r>
            <a:r>
              <a:rPr lang="hu-HU" dirty="0"/>
              <a:t> </a:t>
            </a:r>
            <a:r>
              <a:rPr lang="hu-HU" dirty="0" err="1"/>
              <a:t>value</a:t>
            </a:r>
            <a:r>
              <a:rPr lang="hu-HU" dirty="0"/>
              <a:t>) </a:t>
            </a:r>
            <a:r>
              <a:rPr lang="hu-HU" dirty="0" err="1"/>
              <a:t>Accuracy</a:t>
            </a:r>
            <a:r>
              <a:rPr lang="hu-HU" dirty="0"/>
              <a:t>, </a:t>
            </a:r>
            <a:r>
              <a:rPr lang="hu-HU" dirty="0" err="1"/>
              <a:t>Precision</a:t>
            </a:r>
            <a:r>
              <a:rPr lang="hu-HU" dirty="0"/>
              <a:t>, </a:t>
            </a:r>
            <a:r>
              <a:rPr lang="hu-HU" dirty="0" err="1"/>
              <a:t>Recall</a:t>
            </a:r>
            <a:r>
              <a:rPr lang="hu-HU" dirty="0"/>
              <a:t>, F1 </a:t>
            </a:r>
            <a:r>
              <a:rPr lang="hu-HU" dirty="0" err="1"/>
              <a:t>score</a:t>
            </a:r>
            <a:r>
              <a:rPr lang="hu-HU" dirty="0"/>
              <a:t>, </a:t>
            </a:r>
            <a:r>
              <a:rPr lang="hu-HU" dirty="0" err="1"/>
              <a:t>Confusion</a:t>
            </a:r>
            <a:r>
              <a:rPr lang="hu-HU" dirty="0"/>
              <a:t> </a:t>
            </a:r>
            <a:r>
              <a:rPr lang="hu-HU" dirty="0" err="1"/>
              <a:t>matrix</a:t>
            </a:r>
            <a:r>
              <a:rPr lang="hu-HU" dirty="0"/>
              <a:t>, ROC </a:t>
            </a:r>
            <a:r>
              <a:rPr lang="hu-HU" dirty="0" err="1"/>
              <a:t>curve</a:t>
            </a:r>
            <a:r>
              <a:rPr lang="hu-HU" dirty="0"/>
              <a:t>, AUC</a:t>
            </a:r>
          </a:p>
          <a:p>
            <a:r>
              <a:rPr lang="hu-HU" dirty="0"/>
              <a:t>Race: (</a:t>
            </a:r>
            <a:r>
              <a:rPr lang="hu-HU" dirty="0" err="1"/>
              <a:t>multiclass</a:t>
            </a:r>
            <a:r>
              <a:rPr lang="hu-HU" dirty="0"/>
              <a:t> </a:t>
            </a:r>
            <a:r>
              <a:rPr lang="hu-HU" dirty="0" err="1"/>
              <a:t>variable</a:t>
            </a:r>
            <a:r>
              <a:rPr lang="hu-HU" dirty="0"/>
              <a:t>) </a:t>
            </a:r>
            <a:r>
              <a:rPr lang="hu-HU" dirty="0" err="1"/>
              <a:t>Accuracy</a:t>
            </a:r>
            <a:r>
              <a:rPr lang="hu-HU" dirty="0"/>
              <a:t>, </a:t>
            </a:r>
            <a:r>
              <a:rPr lang="hu-HU" dirty="0" err="1"/>
              <a:t>Macro</a:t>
            </a:r>
            <a:r>
              <a:rPr lang="hu-HU" dirty="0"/>
              <a:t> F1 </a:t>
            </a:r>
            <a:r>
              <a:rPr lang="hu-HU" dirty="0" err="1"/>
              <a:t>score</a:t>
            </a:r>
            <a:r>
              <a:rPr lang="hu-HU" dirty="0"/>
              <a:t>, </a:t>
            </a:r>
            <a:r>
              <a:rPr lang="hu-HU" dirty="0" err="1"/>
              <a:t>Confusion</a:t>
            </a:r>
            <a:r>
              <a:rPr lang="hu-HU" dirty="0"/>
              <a:t> </a:t>
            </a:r>
            <a:r>
              <a:rPr lang="hu-HU" dirty="0" err="1"/>
              <a:t>matrix</a:t>
            </a:r>
            <a:endParaRPr lang="hu-HU" dirty="0"/>
          </a:p>
          <a:p>
            <a:r>
              <a:rPr lang="hu-HU" dirty="0"/>
              <a:t>Best </a:t>
            </a:r>
            <a:r>
              <a:rPr lang="hu-HU" dirty="0" err="1"/>
              <a:t>performing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: InceptionV3 </a:t>
            </a:r>
            <a:r>
              <a:rPr lang="hu-HU" dirty="0" err="1"/>
              <a:t>based</a:t>
            </a:r>
            <a:r>
              <a:rPr lang="hu-HU" dirty="0"/>
              <a:t> </a:t>
            </a:r>
            <a:r>
              <a:rPr lang="hu-HU" dirty="0" err="1"/>
              <a:t>model</a:t>
            </a:r>
            <a:endParaRPr lang="hu-HU" dirty="0"/>
          </a:p>
          <a:p>
            <a:r>
              <a:rPr lang="hu-HU" dirty="0" err="1"/>
              <a:t>After</a:t>
            </a:r>
            <a:r>
              <a:rPr lang="hu-HU" dirty="0"/>
              <a:t> </a:t>
            </a:r>
            <a:r>
              <a:rPr lang="hu-HU" dirty="0" err="1"/>
              <a:t>hyperparameter</a:t>
            </a:r>
            <a:r>
              <a:rPr lang="hu-HU" dirty="0"/>
              <a:t> </a:t>
            </a:r>
            <a:r>
              <a:rPr lang="hu-HU" dirty="0" err="1"/>
              <a:t>optimization</a:t>
            </a:r>
            <a:r>
              <a:rPr lang="hu-HU" dirty="0"/>
              <a:t>: </a:t>
            </a:r>
            <a:r>
              <a:rPr lang="hu-HU" dirty="0" err="1"/>
              <a:t>still</a:t>
            </a:r>
            <a:r>
              <a:rPr lang="hu-HU" dirty="0"/>
              <a:t> InceptionV3 is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best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1810E05F-D69D-34AD-11C6-BE5E0BF7B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477" y="472461"/>
            <a:ext cx="6605920" cy="16246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7106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600F82D-9893-F65A-F332-763156371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aPPlication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AC5108B-76C8-2BE1-E4F4-A0E6B7C2E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299" y="2097088"/>
            <a:ext cx="8015402" cy="39486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4166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241DBC4-1AD8-FCCF-82D0-AE28646C5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39756" y="100057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hu-HU" sz="8800" dirty="0" err="1"/>
              <a:t>demo</a:t>
            </a:r>
            <a:endParaRPr lang="hu-HU" sz="8800" dirty="0"/>
          </a:p>
        </p:txBody>
      </p:sp>
      <p:pic>
        <p:nvPicPr>
          <p:cNvPr id="1026" name="Picture 2" descr="Premium Vector | Line art drawing of hand holding smart phone outline  drawing hand holding smart mobile phone">
            <a:extLst>
              <a:ext uri="{FF2B5EF4-FFF2-40B4-BE49-F238E27FC236}">
                <a16:creationId xmlns:a16="http://schemas.microsoft.com/office/drawing/2014/main" id="{09C54D3B-F88C-6519-4616-C0D8C9208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821" y="1000578"/>
            <a:ext cx="4856843" cy="48568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6492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Áramkör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Áramkör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ramkör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Áramkör</Template>
  <TotalTime>429</TotalTime>
  <Words>195</Words>
  <Application>Microsoft Office PowerPoint</Application>
  <PresentationFormat>Szélesvásznú</PresentationFormat>
  <Paragraphs>38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1" baseType="lpstr">
      <vt:lpstr>Arial</vt:lpstr>
      <vt:lpstr>Tw Cen MT</vt:lpstr>
      <vt:lpstr>Áramkör</vt:lpstr>
      <vt:lpstr>Age, Gender and Race prediction</vt:lpstr>
      <vt:lpstr>Introduction</vt:lpstr>
      <vt:lpstr>Data preparation</vt:lpstr>
      <vt:lpstr>models</vt:lpstr>
      <vt:lpstr>Hyperparameter optimization</vt:lpstr>
      <vt:lpstr>evaluation</vt:lpstr>
      <vt:lpstr>aPPlication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Age, Gender and Race prediction</dc:title>
  <dc:creator>EDU_LXEY_4919@diakoffice.onmicrosoft.com</dc:creator>
  <cp:lastModifiedBy>EDU_LXEY_4919@diakoffice.onmicrosoft.com</cp:lastModifiedBy>
  <cp:revision>22</cp:revision>
  <dcterms:created xsi:type="dcterms:W3CDTF">2022-12-16T09:33:48Z</dcterms:created>
  <dcterms:modified xsi:type="dcterms:W3CDTF">2022-12-16T16:42:58Z</dcterms:modified>
</cp:coreProperties>
</file>