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Gowun Batang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GowunBatang-regular.fntdata"/><Relationship Id="rId10" Type="http://schemas.openxmlformats.org/officeDocument/2006/relationships/slide" Target="slides/slide5.xml"/><Relationship Id="rId12" Type="http://schemas.openxmlformats.org/officeDocument/2006/relationships/font" Target="fonts/GowunBatang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2b518235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2b518235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2b51823539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2b51823539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2b51823539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2b51823539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2b51823539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2b51823539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2b51823539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2b51823539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header and foote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2" type="body"/>
          </p:nvPr>
        </p:nvSpPr>
        <p:spPr>
          <a:xfrm>
            <a:off x="2286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5" name="Google Shape;15;p2"/>
          <p:cNvSpPr txBox="1"/>
          <p:nvPr>
            <p:ph idx="4" type="body"/>
          </p:nvPr>
        </p:nvSpPr>
        <p:spPr>
          <a:xfrm>
            <a:off x="24003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5" type="body"/>
          </p:nvPr>
        </p:nvSpPr>
        <p:spPr>
          <a:xfrm>
            <a:off x="24003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6" type="body"/>
          </p:nvPr>
        </p:nvSpPr>
        <p:spPr>
          <a:xfrm>
            <a:off x="45720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7" type="body"/>
          </p:nvPr>
        </p:nvSpPr>
        <p:spPr>
          <a:xfrm>
            <a:off x="67437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ITLE_AND_TWO_COLUMNS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2" type="subTitle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88" name="Google Shape;88;p1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1"/>
          <p:cNvSpPr txBox="1"/>
          <p:nvPr>
            <p:ph idx="3" type="body"/>
          </p:nvPr>
        </p:nvSpPr>
        <p:spPr>
          <a:xfrm>
            <a:off x="4573675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4" type="subTitle"/>
          </p:nvPr>
        </p:nvSpPr>
        <p:spPr>
          <a:xfrm>
            <a:off x="4573675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ody text">
  <p:cSld name="CUSTOM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5095525" y="922175"/>
            <a:ext cx="3440100" cy="12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 txBox="1"/>
          <p:nvPr>
            <p:ph idx="2" type="body"/>
          </p:nvPr>
        </p:nvSpPr>
        <p:spPr>
          <a:xfrm>
            <a:off x="5095525" y="2801100"/>
            <a:ext cx="34401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3" type="body"/>
          </p:nvPr>
        </p:nvSpPr>
        <p:spPr>
          <a:xfrm>
            <a:off x="5095525" y="4013575"/>
            <a:ext cx="3440100" cy="5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97" name="Google Shape;97;p1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229450" y="164350"/>
            <a:ext cx="8686800" cy="3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2286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24003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4" type="body"/>
          </p:nvPr>
        </p:nvSpPr>
        <p:spPr>
          <a:xfrm>
            <a:off x="67437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5" type="body"/>
          </p:nvPr>
        </p:nvSpPr>
        <p:spPr>
          <a:xfrm>
            <a:off x="45720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06" name="Google Shape;106;p1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text">
  <p:cSld name="TITLE_ONLY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3701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2" type="body"/>
          </p:nvPr>
        </p:nvSpPr>
        <p:spPr>
          <a:xfrm>
            <a:off x="2541453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3" type="body"/>
          </p:nvPr>
        </p:nvSpPr>
        <p:spPr>
          <a:xfrm>
            <a:off x="4713154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4" type="body"/>
          </p:nvPr>
        </p:nvSpPr>
        <p:spPr>
          <a:xfrm>
            <a:off x="6884852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5" type="subTitle"/>
          </p:nvPr>
        </p:nvSpPr>
        <p:spPr>
          <a:xfrm>
            <a:off x="3701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6" type="subTitle"/>
          </p:nvPr>
        </p:nvSpPr>
        <p:spPr>
          <a:xfrm>
            <a:off x="25414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7" type="subTitle"/>
          </p:nvPr>
        </p:nvSpPr>
        <p:spPr>
          <a:xfrm>
            <a:off x="47128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8" type="subTitle"/>
          </p:nvPr>
        </p:nvSpPr>
        <p:spPr>
          <a:xfrm>
            <a:off x="68841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9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18" name="Google Shape;118;p1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5"/>
          <p:cNvSpPr txBox="1"/>
          <p:nvPr>
            <p:ph idx="1" type="subTitle"/>
          </p:nvPr>
        </p:nvSpPr>
        <p:spPr>
          <a:xfrm>
            <a:off x="145680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2" type="subTitle"/>
          </p:nvPr>
        </p:nvSpPr>
        <p:spPr>
          <a:xfrm>
            <a:off x="362815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3" type="subTitle"/>
          </p:nvPr>
        </p:nvSpPr>
        <p:spPr>
          <a:xfrm>
            <a:off x="579950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4" type="subTitle"/>
          </p:nvPr>
        </p:nvSpPr>
        <p:spPr>
          <a:xfrm>
            <a:off x="579950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25" name="Google Shape;125;p1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5"/>
          <p:cNvSpPr txBox="1"/>
          <p:nvPr>
            <p:ph idx="5" type="subTitle"/>
          </p:nvPr>
        </p:nvSpPr>
        <p:spPr>
          <a:xfrm>
            <a:off x="145680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6" type="subTitle"/>
          </p:nvPr>
        </p:nvSpPr>
        <p:spPr>
          <a:xfrm>
            <a:off x="362815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V">
  <p:cSld name="CUSTOM_5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2" type="body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34" name="Google Shape;134;p16"/>
          <p:cNvSpPr txBox="1"/>
          <p:nvPr>
            <p:ph idx="3" type="body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4" type="body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5" type="subTitle"/>
          </p:nvPr>
        </p:nvSpPr>
        <p:spPr>
          <a:xfrm>
            <a:off x="45720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6" type="subTitle"/>
          </p:nvPr>
        </p:nvSpPr>
        <p:spPr>
          <a:xfrm>
            <a:off x="2286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39" name="Google Shape;139;p1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footer">
  <p:cSld name="CUSTOM"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44" name="Google Shape;144;p1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CUSTOM_10"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2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1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6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225750" y="1212350"/>
            <a:ext cx="8692500" cy="3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54" name="Google Shape;154;p1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9"/>
          <p:cNvCxnSpPr/>
          <p:nvPr/>
        </p:nvCxnSpPr>
        <p:spPr>
          <a:xfrm flipH="1" rot="10800000">
            <a:off x="225750" y="12123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footer">
  <p:cSld name="CUSTOM_7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20"/>
          <p:cNvSpPr/>
          <p:nvPr>
            <p:ph idx="2" type="pic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61" name="Google Shape;161;p2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23" name="Google Shape;23;p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28600" y="2866225"/>
            <a:ext cx="62328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7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7005675" y="789050"/>
            <a:ext cx="1582800" cy="15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1"/>
          <p:cNvSpPr/>
          <p:nvPr>
            <p:ph idx="2" type="pic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7" name="Google Shape;167;p2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8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228600" y="1549575"/>
            <a:ext cx="7938000" cy="22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72" name="Google Shape;172;p2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8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2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3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8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9" name="Google Shape;179;p2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4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with footer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84" name="Google Shape;184;p25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86" name="Google Shape;186;p2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ONE_COLUMN_TEXT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0" name="Google Shape;190;p26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91" name="Google Shape;191;p2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ONE_COLUMN_TEXT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228600" y="2089772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5" name="Google Shape;195;p27"/>
          <p:cNvSpPr txBox="1"/>
          <p:nvPr>
            <p:ph idx="1" type="subTitle"/>
          </p:nvPr>
        </p:nvSpPr>
        <p:spPr>
          <a:xfrm>
            <a:off x="6074275" y="1004700"/>
            <a:ext cx="25587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2" type="subTitle"/>
          </p:nvPr>
        </p:nvSpPr>
        <p:spPr>
          <a:xfrm>
            <a:off x="4292700" y="1004700"/>
            <a:ext cx="16710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/>
        </p:txBody>
      </p:sp>
      <p:sp>
        <p:nvSpPr>
          <p:cNvPr id="197" name="Google Shape;197;p27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98" name="Google Shape;198;p2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8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2" type="body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05" name="Google Shape;205;p2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4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9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10" name="Google Shape;210;p29"/>
          <p:cNvSpPr txBox="1"/>
          <p:nvPr>
            <p:ph idx="2" type="body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11" name="Google Shape;211;p2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mage boards">
  <p:cSld name="CUSTOM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0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5" name="Google Shape;215;p30"/>
          <p:cNvSpPr/>
          <p:nvPr>
            <p:ph idx="2" type="pic"/>
          </p:nvPr>
        </p:nvSpPr>
        <p:spPr>
          <a:xfrm>
            <a:off x="228600" y="1870200"/>
            <a:ext cx="20244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30"/>
          <p:cNvSpPr/>
          <p:nvPr>
            <p:ph idx="3" type="pic"/>
          </p:nvPr>
        </p:nvSpPr>
        <p:spPr>
          <a:xfrm>
            <a:off x="3864875" y="1870200"/>
            <a:ext cx="35619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30"/>
          <p:cNvSpPr/>
          <p:nvPr>
            <p:ph idx="4" type="pic"/>
          </p:nvPr>
        </p:nvSpPr>
        <p:spPr>
          <a:xfrm>
            <a:off x="7547700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30"/>
          <p:cNvSpPr/>
          <p:nvPr>
            <p:ph idx="5" type="pic"/>
          </p:nvPr>
        </p:nvSpPr>
        <p:spPr>
          <a:xfrm>
            <a:off x="2375088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30"/>
          <p:cNvSpPr txBox="1"/>
          <p:nvPr>
            <p:ph idx="6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7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21" name="Google Shape;221;p3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29" name="Google Shape;29;p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 boards">
  <p:cSld name="CUSTOM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1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5" name="Google Shape;225;p31"/>
          <p:cNvSpPr/>
          <p:nvPr>
            <p:ph idx="2" type="pic"/>
          </p:nvPr>
        </p:nvSpPr>
        <p:spPr>
          <a:xfrm>
            <a:off x="2286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31"/>
          <p:cNvSpPr/>
          <p:nvPr>
            <p:ph idx="3" type="pic"/>
          </p:nvPr>
        </p:nvSpPr>
        <p:spPr>
          <a:xfrm>
            <a:off x="31618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1"/>
          <p:cNvSpPr/>
          <p:nvPr>
            <p:ph idx="4" type="pic"/>
          </p:nvPr>
        </p:nvSpPr>
        <p:spPr>
          <a:xfrm>
            <a:off x="60950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1"/>
          <p:cNvSpPr txBox="1"/>
          <p:nvPr>
            <p:ph idx="5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29" name="Google Shape;229;p31"/>
          <p:cNvSpPr txBox="1"/>
          <p:nvPr>
            <p:ph idx="6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30" name="Google Shape;230;p3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">
  <p:cSld name="CUSTOM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2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4" name="Google Shape;234;p32"/>
          <p:cNvSpPr/>
          <p:nvPr>
            <p:ph idx="2" type="pic"/>
          </p:nvPr>
        </p:nvSpPr>
        <p:spPr>
          <a:xfrm>
            <a:off x="463305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2"/>
          <p:cNvSpPr/>
          <p:nvPr>
            <p:ph idx="3" type="pic"/>
          </p:nvPr>
        </p:nvSpPr>
        <p:spPr>
          <a:xfrm>
            <a:off x="22860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32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37" name="Google Shape;237;p32"/>
          <p:cNvSpPr txBox="1"/>
          <p:nvPr>
            <p:ph idx="5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38" name="Google Shape;238;p3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 vertical">
  <p:cSld name="CUSTOM_1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/>
          <p:nvPr>
            <p:ph idx="2" type="pic"/>
          </p:nvPr>
        </p:nvSpPr>
        <p:spPr>
          <a:xfrm>
            <a:off x="31618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3"/>
          <p:cNvSpPr/>
          <p:nvPr>
            <p:ph idx="3" type="pic"/>
          </p:nvPr>
        </p:nvSpPr>
        <p:spPr>
          <a:xfrm>
            <a:off x="60951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3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33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5" name="Google Shape;245;p33"/>
          <p:cNvSpPr txBox="1"/>
          <p:nvPr>
            <p:ph idx="5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46" name="Google Shape;246;p3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quare image board">
  <p:cSld name="CUSTOM_1_1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/>
          <p:nvPr>
            <p:ph idx="2" type="pic"/>
          </p:nvPr>
        </p:nvSpPr>
        <p:spPr>
          <a:xfrm>
            <a:off x="4569950" y="164350"/>
            <a:ext cx="43431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3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5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54" name="Google Shape;254;p35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55" name="Google Shape;255;p35"/>
          <p:cNvSpPr txBox="1"/>
          <p:nvPr>
            <p:ph idx="4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56" name="Google Shape;256;p3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andscape image board">
  <p:cSld name="CUSTOM_1_1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/>
          <p:nvPr>
            <p:ph idx="2" type="pic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3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6"/>
          <p:cNvSpPr txBox="1"/>
          <p:nvPr>
            <p:ph idx="1" type="subTitle"/>
          </p:nvPr>
        </p:nvSpPr>
        <p:spPr>
          <a:xfrm>
            <a:off x="228600" y="3290275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61" name="Google Shape;261;p36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4" type="body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63" name="Google Shape;263;p3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, body and image">
  <p:cSld name="CUSTOM_1_1_1_1_1_1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/>
          <p:nvPr>
            <p:ph idx="2" type="pic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8" name="Google Shape;268;p37"/>
          <p:cNvSpPr txBox="1"/>
          <p:nvPr>
            <p:ph idx="3" type="body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69" name="Google Shape;269;p3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7"/>
          <p:cNvSpPr txBox="1"/>
          <p:nvPr>
            <p:ph type="title"/>
          </p:nvPr>
        </p:nvSpPr>
        <p:spPr>
          <a:xfrm>
            <a:off x="228600" y="164350"/>
            <a:ext cx="2670300" cy="28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4" name="Google Shape;27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8" name="Google Shape;278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_2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84" name="Google Shape;284;p4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228600" y="167750"/>
            <a:ext cx="52578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4" name="Google Shape;34;p5"/>
          <p:cNvCxnSpPr/>
          <p:nvPr/>
        </p:nvCxnSpPr>
        <p:spPr>
          <a:xfrm>
            <a:off x="228600" y="478125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3456">
          <p15:clr>
            <a:srgbClr val="E46962"/>
          </p15:clr>
        </p15:guide>
        <p15:guide id="2" pos="4752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41"/>
          <p:cNvSpPr/>
          <p:nvPr>
            <p:ph idx="2" type="pic"/>
          </p:nvPr>
        </p:nvSpPr>
        <p:spPr>
          <a:xfrm>
            <a:off x="463305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41"/>
          <p:cNvSpPr/>
          <p:nvPr>
            <p:ph idx="3" type="pic"/>
          </p:nvPr>
        </p:nvSpPr>
        <p:spPr>
          <a:xfrm>
            <a:off x="22860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90" name="Google Shape;290;p4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41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3" name="Google Shape;293;p41"/>
          <p:cNvSpPr txBox="1"/>
          <p:nvPr>
            <p:ph idx="4" type="subTitle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294" name="Google Shape;294;p41"/>
          <p:cNvSpPr txBox="1"/>
          <p:nvPr>
            <p:ph idx="5" type="body"/>
          </p:nvPr>
        </p:nvSpPr>
        <p:spPr>
          <a:xfrm>
            <a:off x="46330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5" name="Google Shape;295;p41"/>
          <p:cNvSpPr txBox="1"/>
          <p:nvPr>
            <p:ph idx="6" type="subTitle"/>
          </p:nvPr>
        </p:nvSpPr>
        <p:spPr>
          <a:xfrm>
            <a:off x="46330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8" name="Google Shape;298;p4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42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" name="Google Shape;300;p42"/>
          <p:cNvSpPr/>
          <p:nvPr>
            <p:ph idx="2" type="pic"/>
          </p:nvPr>
        </p:nvSpPr>
        <p:spPr>
          <a:xfrm>
            <a:off x="2286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42"/>
          <p:cNvSpPr/>
          <p:nvPr>
            <p:ph idx="3" type="pic"/>
          </p:nvPr>
        </p:nvSpPr>
        <p:spPr>
          <a:xfrm>
            <a:off x="31618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42"/>
          <p:cNvSpPr/>
          <p:nvPr>
            <p:ph idx="4" type="pic"/>
          </p:nvPr>
        </p:nvSpPr>
        <p:spPr>
          <a:xfrm>
            <a:off x="60950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4" name="Google Shape;304;p42"/>
          <p:cNvSpPr txBox="1"/>
          <p:nvPr>
            <p:ph idx="5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05" name="Google Shape;305;p42"/>
          <p:cNvSpPr txBox="1"/>
          <p:nvPr>
            <p:ph idx="6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6" name="Google Shape;306;p42"/>
          <p:cNvSpPr txBox="1"/>
          <p:nvPr>
            <p:ph idx="7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07" name="Google Shape;307;p42"/>
          <p:cNvSpPr txBox="1"/>
          <p:nvPr>
            <p:ph idx="8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8" name="Google Shape;308;p42"/>
          <p:cNvSpPr txBox="1"/>
          <p:nvPr>
            <p:ph idx="9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 with footer">
  <p:cSld name="CUSTOM_1_1_1_1_1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/>
          <p:nvPr>
            <p:ph idx="2" type="pic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4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13" name="Google Shape;313;p4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/>
          <p:nvPr>
            <p:ph idx="2" type="pic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4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7" name="Google Shape;317;p4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0" name="Google Shape;320;p4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45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2" name="Google Shape;322;p45"/>
          <p:cNvSpPr/>
          <p:nvPr>
            <p:ph idx="2" type="pic"/>
          </p:nvPr>
        </p:nvSpPr>
        <p:spPr>
          <a:xfrm>
            <a:off x="228600" y="2598025"/>
            <a:ext cx="20244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45"/>
          <p:cNvSpPr/>
          <p:nvPr>
            <p:ph idx="3" type="pic"/>
          </p:nvPr>
        </p:nvSpPr>
        <p:spPr>
          <a:xfrm>
            <a:off x="3864875" y="2598025"/>
            <a:ext cx="35619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45"/>
          <p:cNvSpPr/>
          <p:nvPr>
            <p:ph idx="4" type="pic"/>
          </p:nvPr>
        </p:nvSpPr>
        <p:spPr>
          <a:xfrm>
            <a:off x="7547700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45"/>
          <p:cNvSpPr/>
          <p:nvPr>
            <p:ph idx="5" type="pic"/>
          </p:nvPr>
        </p:nvSpPr>
        <p:spPr>
          <a:xfrm>
            <a:off x="2375088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5"/>
          <p:cNvSpPr/>
          <p:nvPr>
            <p:ph idx="6" type="pic"/>
          </p:nvPr>
        </p:nvSpPr>
        <p:spPr>
          <a:xfrm>
            <a:off x="228600" y="1038850"/>
            <a:ext cx="10035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5"/>
          <p:cNvSpPr/>
          <p:nvPr>
            <p:ph idx="7" type="pic"/>
          </p:nvPr>
        </p:nvSpPr>
        <p:spPr>
          <a:xfrm>
            <a:off x="6745975" y="1038850"/>
            <a:ext cx="21696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5"/>
          <p:cNvSpPr/>
          <p:nvPr>
            <p:ph idx="8" type="pic"/>
          </p:nvPr>
        </p:nvSpPr>
        <p:spPr>
          <a:xfrm>
            <a:off x="1354150" y="1038850"/>
            <a:ext cx="15024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5"/>
          <p:cNvSpPr/>
          <p:nvPr>
            <p:ph idx="9" type="pic"/>
          </p:nvPr>
        </p:nvSpPr>
        <p:spPr>
          <a:xfrm>
            <a:off x="2981410" y="1038850"/>
            <a:ext cx="21963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5"/>
          <p:cNvSpPr/>
          <p:nvPr>
            <p:ph idx="13" type="pic"/>
          </p:nvPr>
        </p:nvSpPr>
        <p:spPr>
          <a:xfrm>
            <a:off x="5311004" y="1038850"/>
            <a:ext cx="1301700" cy="145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image">
  <p:cSld name="CUSTOM_2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46"/>
          <p:cNvSpPr/>
          <p:nvPr>
            <p:ph idx="2" type="pic"/>
          </p:nvPr>
        </p:nvSpPr>
        <p:spPr>
          <a:xfrm>
            <a:off x="2286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6"/>
          <p:cNvSpPr txBox="1"/>
          <p:nvPr>
            <p:ph type="title"/>
          </p:nvPr>
        </p:nvSpPr>
        <p:spPr>
          <a:xfrm>
            <a:off x="6095100" y="321875"/>
            <a:ext cx="2820300" cy="15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5" name="Google Shape;335;p46"/>
          <p:cNvSpPr txBox="1"/>
          <p:nvPr>
            <p:ph idx="1" type="subTitle"/>
          </p:nvPr>
        </p:nvSpPr>
        <p:spPr>
          <a:xfrm>
            <a:off x="6095100" y="1842575"/>
            <a:ext cx="2820300" cy="26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6" name="Google Shape;336;p46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37" name="Google Shape;337;p4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0" name="Google Shape;340;p4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7"/>
          <p:cNvSpPr txBox="1"/>
          <p:nvPr>
            <p:ph hasCustomPrompt="1" type="title"/>
          </p:nvPr>
        </p:nvSpPr>
        <p:spPr>
          <a:xfrm>
            <a:off x="225750" y="1212350"/>
            <a:ext cx="8606700" cy="43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9pPr>
          </a:lstStyle>
          <a:p>
            <a:r>
              <a:t>xx%</a:t>
            </a:r>
          </a:p>
        </p:txBody>
      </p:sp>
      <p:cxnSp>
        <p:nvCxnSpPr>
          <p:cNvPr id="342" name="Google Shape;342;p47"/>
          <p:cNvCxnSpPr/>
          <p:nvPr/>
        </p:nvCxnSpPr>
        <p:spPr>
          <a:xfrm flipH="1" rot="10800000">
            <a:off x="225750" y="12123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228600" y="578150"/>
            <a:ext cx="86925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_1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6" name="Google Shape;346;p4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228600" y="3719575"/>
            <a:ext cx="3942600" cy="7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9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ate sheet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subTitle"/>
          </p:nvPr>
        </p:nvSpPr>
        <p:spPr>
          <a:xfrm>
            <a:off x="2286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1" name="Google Shape;41;p6"/>
          <p:cNvSpPr txBox="1"/>
          <p:nvPr>
            <p:ph idx="3" type="subTitle"/>
          </p:nvPr>
        </p:nvSpPr>
        <p:spPr>
          <a:xfrm>
            <a:off x="32079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2" name="Google Shape;42;p6"/>
          <p:cNvSpPr txBox="1"/>
          <p:nvPr>
            <p:ph idx="4" type="subTitle"/>
          </p:nvPr>
        </p:nvSpPr>
        <p:spPr>
          <a:xfrm>
            <a:off x="61872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43" name="Google Shape;43;p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footer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4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51" name="Google Shape;51;p7"/>
          <p:cNvSpPr txBox="1"/>
          <p:nvPr>
            <p:ph idx="5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6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53" name="Google Shape;53;p7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54" name="Google Shape;54;p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60" name="Google Shape;60;p8"/>
          <p:cNvSpPr txBox="1"/>
          <p:nvPr>
            <p:ph idx="3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62" name="Google Shape;62;p8"/>
          <p:cNvSpPr txBox="1"/>
          <p:nvPr>
            <p:ph idx="5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6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64" name="Google Shape;64;p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TITLE_AND_TWO_COLUMNS_1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8" name="Google Shape;68;p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4" type="body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5" type="subTitle"/>
          </p:nvPr>
        </p:nvSpPr>
        <p:spPr>
          <a:xfrm>
            <a:off x="22945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4" name="Google Shape;74;p9"/>
          <p:cNvSpPr txBox="1"/>
          <p:nvPr>
            <p:ph idx="6" type="subTitle"/>
          </p:nvPr>
        </p:nvSpPr>
        <p:spPr>
          <a:xfrm>
            <a:off x="24003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5" name="Google Shape;75;p9"/>
          <p:cNvSpPr txBox="1"/>
          <p:nvPr>
            <p:ph idx="7" type="subTitle"/>
          </p:nvPr>
        </p:nvSpPr>
        <p:spPr>
          <a:xfrm>
            <a:off x="45720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6" name="Google Shape;76;p9"/>
          <p:cNvSpPr txBox="1"/>
          <p:nvPr>
            <p:ph idx="8" type="subTitle"/>
          </p:nvPr>
        </p:nvSpPr>
        <p:spPr>
          <a:xfrm>
            <a:off x="67437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TITLE_AND_TWO_COLUMNS_1_2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229450" y="164350"/>
            <a:ext cx="5541900" cy="18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80" name="Google Shape;80;p1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228600" y="2448075"/>
            <a:ext cx="55419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2" type="subTitle"/>
          </p:nvPr>
        </p:nvSpPr>
        <p:spPr>
          <a:xfrm>
            <a:off x="228600" y="1798275"/>
            <a:ext cx="5541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wun Batang"/>
              <a:buNone/>
              <a:defRPr sz="36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947825"/>
            <a:ext cx="85206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pos="5616">
          <p15:clr>
            <a:srgbClr val="E46962"/>
          </p15:clr>
        </p15:guide>
        <p15:guide id="3" orient="horz" pos="10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228600" y="1909750"/>
            <a:ext cx="8238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Inclusion Dependency Discovery</a:t>
            </a:r>
            <a:endParaRPr/>
          </a:p>
        </p:txBody>
      </p:sp>
      <p:sp>
        <p:nvSpPr>
          <p:cNvPr id="354" name="Google Shape;354;p50"/>
          <p:cNvSpPr txBox="1"/>
          <p:nvPr>
            <p:ph idx="1" type="body"/>
          </p:nvPr>
        </p:nvSpPr>
        <p:spPr>
          <a:xfrm>
            <a:off x="228600" y="270362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Spark-Based Implementation</a:t>
            </a:r>
            <a:endParaRPr/>
          </a:p>
        </p:txBody>
      </p:sp>
      <p:sp>
        <p:nvSpPr>
          <p:cNvPr id="355" name="Google Shape;355;p50"/>
          <p:cNvSpPr txBox="1"/>
          <p:nvPr>
            <p:ph idx="2" type="body"/>
          </p:nvPr>
        </p:nvSpPr>
        <p:spPr>
          <a:xfrm>
            <a:off x="228600" y="1692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Systems</a:t>
            </a:r>
            <a:endParaRPr/>
          </a:p>
        </p:txBody>
      </p:sp>
      <p:sp>
        <p:nvSpPr>
          <p:cNvPr id="356" name="Google Shape;356;p50"/>
          <p:cNvSpPr txBox="1"/>
          <p:nvPr>
            <p:ph idx="5" type="body"/>
          </p:nvPr>
        </p:nvSpPr>
        <p:spPr>
          <a:xfrm>
            <a:off x="190500" y="4359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CodeSilly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0"/>
          <p:cNvSpPr txBox="1"/>
          <p:nvPr>
            <p:ph idx="6" type="body"/>
          </p:nvPr>
        </p:nvSpPr>
        <p:spPr>
          <a:xfrm>
            <a:off x="2362200" y="4359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Virag Vaghasiya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0"/>
          <p:cNvSpPr txBox="1"/>
          <p:nvPr>
            <p:ph idx="7" type="body"/>
          </p:nvPr>
        </p:nvSpPr>
        <p:spPr>
          <a:xfrm>
            <a:off x="4533900" y="4359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Ananya Kalia</a:t>
            </a:r>
            <a:endParaRPr/>
          </a:p>
        </p:txBody>
      </p:sp>
      <p:sp>
        <p:nvSpPr>
          <p:cNvPr id="359" name="Google Shape;359;p5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51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Components</a:t>
            </a:r>
            <a:endParaRPr/>
          </a:p>
        </p:txBody>
      </p:sp>
      <p:sp>
        <p:nvSpPr>
          <p:cNvPr id="366" name="Google Shape;366;p51"/>
          <p:cNvSpPr txBox="1"/>
          <p:nvPr>
            <p:ph idx="1" type="body"/>
          </p:nvPr>
        </p:nvSpPr>
        <p:spPr>
          <a:xfrm>
            <a:off x="229450" y="15235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000"/>
              <a:t>01 Data Reader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br>
              <a:rPr lang="en"/>
            </a:b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 sz="1200"/>
              <a:t>- Handles CSV files with custom delimiters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 sz="1200"/>
              <a:t>- Manages malformed records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 sz="1200"/>
              <a:t>- Parallel processing capability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1"/>
          <p:cNvSpPr txBox="1"/>
          <p:nvPr>
            <p:ph idx="1" type="body"/>
          </p:nvPr>
        </p:nvSpPr>
        <p:spPr>
          <a:xfrm>
            <a:off x="4572000" y="1523538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000"/>
              <a:t>02 </a:t>
            </a:r>
            <a:r>
              <a:rPr lang="en" sz="2000"/>
              <a:t>Cell Generator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br>
              <a:rPr lang="en"/>
            </a:b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 sz="1200"/>
              <a:t>- Converts rows to value-column pairs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 sz="1200"/>
              <a:t>- Handles null and empty values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 sz="1200"/>
              <a:t>- Memory-efficient implementation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52"/>
          <p:cNvSpPr txBox="1"/>
          <p:nvPr>
            <p:ph idx="1" type="body"/>
          </p:nvPr>
        </p:nvSpPr>
        <p:spPr>
          <a:xfrm>
            <a:off x="367725" y="3042730"/>
            <a:ext cx="1889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Transforms each row into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(value, column_name) pairs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Filters out empty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Creates an array of these pairs for each non-empty cell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2"/>
          <p:cNvSpPr txBox="1"/>
          <p:nvPr>
            <p:ph idx="5" type="subTitle"/>
          </p:nvPr>
        </p:nvSpPr>
        <p:spPr>
          <a:xfrm>
            <a:off x="370100" y="1470734"/>
            <a:ext cx="18894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Flatten Pairs</a:t>
            </a:r>
            <a:endParaRPr/>
          </a:p>
        </p:txBody>
      </p:sp>
      <p:sp>
        <p:nvSpPr>
          <p:cNvPr id="375" name="Google Shape;375;p52"/>
          <p:cNvSpPr txBox="1"/>
          <p:nvPr>
            <p:ph idx="6" type="subTitle"/>
          </p:nvPr>
        </p:nvSpPr>
        <p:spPr>
          <a:xfrm>
            <a:off x="2541449" y="1470734"/>
            <a:ext cx="18894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900"/>
              <a:t>Grouped Values</a:t>
            </a:r>
            <a:endParaRPr/>
          </a:p>
        </p:txBody>
      </p:sp>
      <p:sp>
        <p:nvSpPr>
          <p:cNvPr id="376" name="Google Shape;376;p52"/>
          <p:cNvSpPr txBox="1"/>
          <p:nvPr>
            <p:ph idx="7" type="subTitle"/>
          </p:nvPr>
        </p:nvSpPr>
        <p:spPr>
          <a:xfrm>
            <a:off x="4712798" y="1470734"/>
            <a:ext cx="18894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900"/>
              <a:t>Inclusion Lists</a:t>
            </a:r>
            <a:endParaRPr/>
          </a:p>
        </p:txBody>
      </p:sp>
      <p:sp>
        <p:nvSpPr>
          <p:cNvPr id="377" name="Google Shape;377;p52"/>
          <p:cNvSpPr txBox="1"/>
          <p:nvPr>
            <p:ph idx="8" type="subTitle"/>
          </p:nvPr>
        </p:nvSpPr>
        <p:spPr>
          <a:xfrm>
            <a:off x="6884148" y="1470734"/>
            <a:ext cx="18894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900"/>
              <a:t>Final INDs</a:t>
            </a:r>
            <a:endParaRPr/>
          </a:p>
        </p:txBody>
      </p:sp>
      <p:cxnSp>
        <p:nvCxnSpPr>
          <p:cNvPr id="378" name="Google Shape;378;p52"/>
          <p:cNvCxnSpPr/>
          <p:nvPr/>
        </p:nvCxnSpPr>
        <p:spPr>
          <a:xfrm>
            <a:off x="229275" y="1340526"/>
            <a:ext cx="0" cy="31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52"/>
          <p:cNvCxnSpPr/>
          <p:nvPr/>
        </p:nvCxnSpPr>
        <p:spPr>
          <a:xfrm>
            <a:off x="2395574" y="1340526"/>
            <a:ext cx="0" cy="31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52"/>
          <p:cNvCxnSpPr/>
          <p:nvPr/>
        </p:nvCxnSpPr>
        <p:spPr>
          <a:xfrm>
            <a:off x="4570123" y="1340526"/>
            <a:ext cx="0" cy="31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52"/>
          <p:cNvCxnSpPr/>
          <p:nvPr/>
        </p:nvCxnSpPr>
        <p:spPr>
          <a:xfrm>
            <a:off x="6744698" y="1340526"/>
            <a:ext cx="0" cy="31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52"/>
          <p:cNvCxnSpPr/>
          <p:nvPr/>
        </p:nvCxnSpPr>
        <p:spPr>
          <a:xfrm flipH="1">
            <a:off x="8915475" y="1372225"/>
            <a:ext cx="1500" cy="30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52"/>
          <p:cNvSpPr txBox="1"/>
          <p:nvPr>
            <p:ph idx="4294967295" type="title"/>
          </p:nvPr>
        </p:nvSpPr>
        <p:spPr>
          <a:xfrm>
            <a:off x="87450" y="300475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Transformation Pipeline</a:t>
            </a:r>
            <a:endParaRPr/>
          </a:p>
        </p:txBody>
      </p:sp>
      <p:sp>
        <p:nvSpPr>
          <p:cNvPr id="384" name="Google Shape;384;p52"/>
          <p:cNvSpPr txBox="1"/>
          <p:nvPr>
            <p:ph idx="1" type="body"/>
          </p:nvPr>
        </p:nvSpPr>
        <p:spPr>
          <a:xfrm>
            <a:off x="2538150" y="2661730"/>
            <a:ext cx="1889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columns containing same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value, creates a set of column names where it appears</a:t>
            </a:r>
            <a:endParaRPr/>
          </a:p>
        </p:txBody>
      </p:sp>
      <p:sp>
        <p:nvSpPr>
          <p:cNvPr id="385" name="Google Shape;385;p52"/>
          <p:cNvSpPr txBox="1"/>
          <p:nvPr>
            <p:ph idx="1" type="body"/>
          </p:nvPr>
        </p:nvSpPr>
        <p:spPr>
          <a:xfrm>
            <a:off x="4747950" y="2923530"/>
            <a:ext cx="1889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potential inclusion relationships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actual inclusions through intersection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 out empty relationships</a:t>
            </a:r>
            <a:endParaRPr/>
          </a:p>
        </p:txBody>
      </p:sp>
      <p:sp>
        <p:nvSpPr>
          <p:cNvPr id="386" name="Google Shape;386;p52"/>
          <p:cNvSpPr txBox="1"/>
          <p:nvPr>
            <p:ph idx="1" type="body"/>
          </p:nvPr>
        </p:nvSpPr>
        <p:spPr>
          <a:xfrm>
            <a:off x="6885387" y="2483855"/>
            <a:ext cx="1889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the INDs</a:t>
            </a:r>
            <a:br>
              <a:rPr lang="en"/>
            </a:br>
            <a:br>
              <a:rPr lang="en"/>
            </a:br>
            <a:r>
              <a:rPr lang="en"/>
              <a:t>Present results as </a:t>
            </a:r>
            <a:br>
              <a:rPr lang="en"/>
            </a:br>
            <a:r>
              <a:rPr lang="en"/>
              <a:t>"Column &lt;</a:t>
            </a:r>
            <a:r>
              <a:rPr lang="en"/>
              <a:t> </a:t>
            </a:r>
            <a:r>
              <a:rPr lang="en"/>
              <a:t>Included_In"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53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393" name="Google Shape;393;p53"/>
          <p:cNvSpPr txBox="1"/>
          <p:nvPr>
            <p:ph idx="1" type="body"/>
          </p:nvPr>
        </p:nvSpPr>
        <p:spPr>
          <a:xfrm>
            <a:off x="229450" y="1523550"/>
            <a:ext cx="59292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 sz="1200"/>
              <a:t>- Parallel processing of input files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 sz="1200"/>
              <a:t>- Memory-efficient data structures such as ‘Set’ and ‘ArrayBuffer’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 sz="1200"/>
              <a:t>- Early filtering of empty results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 sz="1200"/>
              <a:t>- Optimized string operations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 sz="1200"/>
              <a:t>- Scalable for large datasets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99" name="Google Shape;399;p5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rtfolio">
  <a:themeElements>
    <a:clrScheme name="Simple Light">
      <a:dk1>
        <a:srgbClr val="133817"/>
      </a:dk1>
      <a:lt1>
        <a:srgbClr val="E9EBE8"/>
      </a:lt1>
      <a:dk2>
        <a:srgbClr val="C2C7C0"/>
      </a:dk2>
      <a:lt2>
        <a:srgbClr val="EE7630"/>
      </a:lt2>
      <a:accent1>
        <a:srgbClr val="000000"/>
      </a:accent1>
      <a:accent2>
        <a:srgbClr val="931F1D"/>
      </a:accent2>
      <a:accent3>
        <a:srgbClr val="4F7CAC"/>
      </a:accent3>
      <a:accent4>
        <a:srgbClr val="C287E8"/>
      </a:accent4>
      <a:accent5>
        <a:srgbClr val="563635"/>
      </a:accent5>
      <a:accent6>
        <a:srgbClr val="63A46C"/>
      </a:accent6>
      <a:hlink>
        <a:srgbClr val="B744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