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Bitter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27754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kern="0" spc="-18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is Content Marketing?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Content marketing is the creation and distribution of valuable, relevant, and consistent content to attract and retain a clearly defined audience.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7353" y="5579626"/>
            <a:ext cx="335777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70040" y="5555099"/>
            <a:ext cx="213217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Raj </a:t>
            </a:r>
            <a:r>
              <a:rPr lang="en-US" sz="2200" b="1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Palkar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88256"/>
            <a:ext cx="74216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Benefits of Content Marketing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5923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83456" y="2677358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259234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Increased Brand Awareness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Reach a wider audience through organic content and online channels.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5467" y="25923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852154" y="2677358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5422583" y="259234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Stronger Customer Relationships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22583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trust and loyalty by providing valuable insights and solutions.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6667" y="5092779"/>
            <a:ext cx="18442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30906" y="500776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Enhanced Lead Generation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30906" y="585251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Drive qualified leads through targeted content and calls to action.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46854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4845010" y="5092779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5422583" y="500776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Improved Website Traffic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5422583" y="585251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Attract more visitors and improve search engine rankings.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9933623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Developing a Content Marketing Strategy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E2C8B5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E2C8B5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1204" y="2078117"/>
            <a:ext cx="12799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249930" y="1967389"/>
            <a:ext cx="2845951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Define Target Audience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demographics, interests, and online behavior.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E2C8B5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8701" y="3186589"/>
            <a:ext cx="17287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Set Content Goals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objectives for brand awareness, lead generation, or sales.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E2C8B5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25010" y="4184213"/>
            <a:ext cx="18026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113365" y="4073485"/>
            <a:ext cx="2982516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Choose Content Formats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 relevant formats like blog posts, infographics, or videos.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E2C8B5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21676" y="5181838"/>
            <a:ext cx="18692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316230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Develop Content Calendar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Plan content creation and distribution across various channels.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E2C8B5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30725" y="6179463"/>
            <a:ext cx="16895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Monitor and Evaluate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performance metrics and make adjustments as needed.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04" y="267176"/>
            <a:ext cx="2906792" cy="213764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8070" y="3260884"/>
            <a:ext cx="6309122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kern="0" spc="-12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Creating Engaging Content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High-Quality Content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69407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valuable insights, research, and actionable information.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643455" y="4470797"/>
            <a:ext cx="2785110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Compelling Storytelling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7643455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 with the audience through engaging narratives and personal experiences.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Visual Appeal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969407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high-quality images, videos, and infographics to enhance visual engagement.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Promote Content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7643455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Share content on social media platforms and email newsletters.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057" y="2759035"/>
            <a:ext cx="4952286" cy="271141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7474" y="756642"/>
            <a:ext cx="76490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kern="0" spc="-12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Measuring and Optimizing Content Performance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47474" y="2411849"/>
            <a:ext cx="7649051" cy="5061109"/>
          </a:xfrm>
          <a:prstGeom prst="roundRect">
            <a:avLst>
              <a:gd name="adj" fmla="val 177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755094" y="2419469"/>
            <a:ext cx="7633811" cy="6131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968573" y="2555200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Metric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4789289" y="2555200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55094" y="3032641"/>
            <a:ext cx="7633811" cy="61317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968573" y="3168372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Website Traffic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4789289" y="3168372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Number of visitors and page views.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55094" y="3645813"/>
            <a:ext cx="7633811" cy="9548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968573" y="3781544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Engagement</a:t>
            </a:r>
            <a:endParaRPr lang="en-US" sz="1650" dirty="0"/>
          </a:p>
        </p:txBody>
      </p:sp>
      <p:sp>
        <p:nvSpPr>
          <p:cNvPr id="14" name="Text 10"/>
          <p:cNvSpPr/>
          <p:nvPr/>
        </p:nvSpPr>
        <p:spPr>
          <a:xfrm>
            <a:off x="4789289" y="3781544"/>
            <a:ext cx="3386138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Likes, comments, shares, and time spent on content.</a:t>
            </a:r>
            <a:endParaRPr lang="en-US" sz="1650" dirty="0"/>
          </a:p>
        </p:txBody>
      </p:sp>
      <p:sp>
        <p:nvSpPr>
          <p:cNvPr id="15" name="Shape 11"/>
          <p:cNvSpPr/>
          <p:nvPr/>
        </p:nvSpPr>
        <p:spPr>
          <a:xfrm>
            <a:off x="755094" y="4600694"/>
            <a:ext cx="7633811" cy="95488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968573" y="4736425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Lead Generation</a:t>
            </a:r>
            <a:endParaRPr lang="en-US" sz="1650" dirty="0"/>
          </a:p>
        </p:txBody>
      </p:sp>
      <p:sp>
        <p:nvSpPr>
          <p:cNvPr id="17" name="Text 13"/>
          <p:cNvSpPr/>
          <p:nvPr/>
        </p:nvSpPr>
        <p:spPr>
          <a:xfrm>
            <a:off x="4789289" y="4736425"/>
            <a:ext cx="3386138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Number of leads generated through content offers.</a:t>
            </a:r>
            <a:endParaRPr lang="en-US" sz="1650" dirty="0"/>
          </a:p>
        </p:txBody>
      </p:sp>
      <p:sp>
        <p:nvSpPr>
          <p:cNvPr id="18" name="Shape 14"/>
          <p:cNvSpPr/>
          <p:nvPr/>
        </p:nvSpPr>
        <p:spPr>
          <a:xfrm>
            <a:off x="755094" y="5555575"/>
            <a:ext cx="7633811" cy="9548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968573" y="5691307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Conversion Rates</a:t>
            </a:r>
            <a:endParaRPr lang="en-US" sz="1650" dirty="0"/>
          </a:p>
        </p:txBody>
      </p:sp>
      <p:sp>
        <p:nvSpPr>
          <p:cNvPr id="20" name="Text 16"/>
          <p:cNvSpPr/>
          <p:nvPr/>
        </p:nvSpPr>
        <p:spPr>
          <a:xfrm>
            <a:off x="4789289" y="5691307"/>
            <a:ext cx="3386138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Percentage of visitors who complete a desired action.</a:t>
            </a:r>
            <a:endParaRPr lang="en-US" sz="1650" dirty="0"/>
          </a:p>
        </p:txBody>
      </p:sp>
      <p:sp>
        <p:nvSpPr>
          <p:cNvPr id="21" name="Shape 17"/>
          <p:cNvSpPr/>
          <p:nvPr/>
        </p:nvSpPr>
        <p:spPr>
          <a:xfrm>
            <a:off x="755094" y="6510457"/>
            <a:ext cx="7633811" cy="95488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8"/>
          <p:cNvSpPr/>
          <p:nvPr/>
        </p:nvSpPr>
        <p:spPr>
          <a:xfrm>
            <a:off x="968573" y="6646188"/>
            <a:ext cx="3386138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Return on Investment (ROI)</a:t>
            </a:r>
            <a:endParaRPr lang="en-US" sz="1650" dirty="0"/>
          </a:p>
        </p:txBody>
      </p:sp>
      <p:sp>
        <p:nvSpPr>
          <p:cNvPr id="23" name="Text 19"/>
          <p:cNvSpPr/>
          <p:nvPr/>
        </p:nvSpPr>
        <p:spPr>
          <a:xfrm>
            <a:off x="4789289" y="6646188"/>
            <a:ext cx="3386138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 the financial impact of content marketing efforts.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295</Words>
  <Application>Microsoft Office PowerPoint</Application>
  <PresentationFormat>Custom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Bitter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Viraj Gavade</cp:lastModifiedBy>
  <cp:revision>2</cp:revision>
  <dcterms:created xsi:type="dcterms:W3CDTF">2024-09-02T13:55:30Z</dcterms:created>
  <dcterms:modified xsi:type="dcterms:W3CDTF">2024-09-02T14:06:39Z</dcterms:modified>
</cp:coreProperties>
</file>