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6858000" cx="12188825"/>
  <p:notesSz cx="6858000" cy="9144000"/>
  <p:embeddedFontLst>
    <p:embeddedFont>
      <p:font typeface="Marcellus"/>
      <p:regular r:id="rId15"/>
    </p:embeddedFont>
    <p:embeddedFont>
      <p:font typeface="Fira Sans"/>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39">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39"/>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arcellus-regular.fntdata"/><Relationship Id="rId14" Type="http://schemas.openxmlformats.org/officeDocument/2006/relationships/slide" Target="slides/slide9.xml"/><Relationship Id="rId17" Type="http://schemas.openxmlformats.org/officeDocument/2006/relationships/font" Target="fonts/FiraSans-bold.fntdata"/><Relationship Id="rId16" Type="http://schemas.openxmlformats.org/officeDocument/2006/relationships/font" Target="fonts/FiraSans-regular.fntdata"/><Relationship Id="rId5" Type="http://schemas.openxmlformats.org/officeDocument/2006/relationships/notesMaster" Target="notesMasters/notesMaster1.xml"/><Relationship Id="rId19" Type="http://schemas.openxmlformats.org/officeDocument/2006/relationships/font" Target="fonts/FiraSans-boldItalic.fntdata"/><Relationship Id="rId6" Type="http://schemas.openxmlformats.org/officeDocument/2006/relationships/slide" Target="slides/slide1.xml"/><Relationship Id="rId18" Type="http://schemas.openxmlformats.org/officeDocument/2006/relationships/font" Target="fonts/FiraSans-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 name="Google Shape;87;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 name="Google Shape;100;p2: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 name="Google Shape;112;p3: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p4: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 name="Google Shape;139;p5: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p7: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p8: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p9: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p10: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914162" y="2130427"/>
            <a:ext cx="10360502"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subTitle"/>
          </p:nvPr>
        </p:nvSpPr>
        <p:spPr>
          <a:xfrm>
            <a:off x="1828325" y="3886200"/>
            <a:ext cx="8532177"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2"/>
          <p:cNvSpPr txBox="1"/>
          <p:nvPr>
            <p:ph idx="10" type="dt"/>
          </p:nvPr>
        </p:nvSpPr>
        <p:spPr>
          <a:xfrm>
            <a:off x="609441" y="6356352"/>
            <a:ext cx="284405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4164516" y="6356352"/>
            <a:ext cx="3859795"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8735325" y="6356352"/>
            <a:ext cx="284405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609442" y="274638"/>
            <a:ext cx="10969943"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3831432" y="-1621788"/>
            <a:ext cx="4525963" cy="1096994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11"/>
          <p:cNvSpPr txBox="1"/>
          <p:nvPr>
            <p:ph idx="10" type="dt"/>
          </p:nvPr>
        </p:nvSpPr>
        <p:spPr>
          <a:xfrm>
            <a:off x="609441" y="6356352"/>
            <a:ext cx="284405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4164516" y="6356352"/>
            <a:ext cx="3859795"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8735325" y="6356352"/>
            <a:ext cx="284405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7282379" y="1829160"/>
            <a:ext cx="5851525" cy="2742486"/>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1695834" y="-811752"/>
            <a:ext cx="5851525" cy="8024309"/>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12"/>
          <p:cNvSpPr txBox="1"/>
          <p:nvPr>
            <p:ph idx="10" type="dt"/>
          </p:nvPr>
        </p:nvSpPr>
        <p:spPr>
          <a:xfrm>
            <a:off x="609441" y="6356352"/>
            <a:ext cx="284405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4164516" y="6356352"/>
            <a:ext cx="3859795"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8735325" y="6356352"/>
            <a:ext cx="284405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609442" y="274638"/>
            <a:ext cx="10969943"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 type="body"/>
          </p:nvPr>
        </p:nvSpPr>
        <p:spPr>
          <a:xfrm>
            <a:off x="609442" y="1600202"/>
            <a:ext cx="10969943"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3"/>
          <p:cNvSpPr txBox="1"/>
          <p:nvPr>
            <p:ph idx="10" type="dt"/>
          </p:nvPr>
        </p:nvSpPr>
        <p:spPr>
          <a:xfrm>
            <a:off x="609441" y="6356352"/>
            <a:ext cx="284405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4164516" y="6356352"/>
            <a:ext cx="3859795"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8735325" y="6356352"/>
            <a:ext cx="284405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962833" y="4406902"/>
            <a:ext cx="10360502"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
          <p:cNvSpPr txBox="1"/>
          <p:nvPr>
            <p:ph idx="1" type="body"/>
          </p:nvPr>
        </p:nvSpPr>
        <p:spPr>
          <a:xfrm>
            <a:off x="962833" y="2906713"/>
            <a:ext cx="10360502"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4"/>
          <p:cNvSpPr txBox="1"/>
          <p:nvPr>
            <p:ph idx="10" type="dt"/>
          </p:nvPr>
        </p:nvSpPr>
        <p:spPr>
          <a:xfrm>
            <a:off x="609441" y="6356352"/>
            <a:ext cx="284405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1" type="ftr"/>
          </p:nvPr>
        </p:nvSpPr>
        <p:spPr>
          <a:xfrm>
            <a:off x="4164516" y="6356352"/>
            <a:ext cx="3859795"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2" type="sldNum"/>
          </p:nvPr>
        </p:nvSpPr>
        <p:spPr>
          <a:xfrm>
            <a:off x="8735325" y="6356352"/>
            <a:ext cx="284405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609442" y="274638"/>
            <a:ext cx="10969943"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5"/>
          <p:cNvSpPr txBox="1"/>
          <p:nvPr>
            <p:ph idx="1" type="body"/>
          </p:nvPr>
        </p:nvSpPr>
        <p:spPr>
          <a:xfrm>
            <a:off x="609441" y="1600202"/>
            <a:ext cx="5383398"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5"/>
          <p:cNvSpPr txBox="1"/>
          <p:nvPr>
            <p:ph idx="2" type="body"/>
          </p:nvPr>
        </p:nvSpPr>
        <p:spPr>
          <a:xfrm>
            <a:off x="6195986" y="1600202"/>
            <a:ext cx="5383398"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5"/>
          <p:cNvSpPr txBox="1"/>
          <p:nvPr>
            <p:ph idx="10" type="dt"/>
          </p:nvPr>
        </p:nvSpPr>
        <p:spPr>
          <a:xfrm>
            <a:off x="609441" y="6356352"/>
            <a:ext cx="284405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1" type="ftr"/>
          </p:nvPr>
        </p:nvSpPr>
        <p:spPr>
          <a:xfrm>
            <a:off x="4164516" y="6356352"/>
            <a:ext cx="3859795"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2" type="sldNum"/>
          </p:nvPr>
        </p:nvSpPr>
        <p:spPr>
          <a:xfrm>
            <a:off x="8735325" y="6356352"/>
            <a:ext cx="284405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609442" y="274638"/>
            <a:ext cx="10969943"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6"/>
          <p:cNvSpPr txBox="1"/>
          <p:nvPr>
            <p:ph idx="1" type="body"/>
          </p:nvPr>
        </p:nvSpPr>
        <p:spPr>
          <a:xfrm>
            <a:off x="609441" y="1535113"/>
            <a:ext cx="538551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6"/>
          <p:cNvSpPr txBox="1"/>
          <p:nvPr>
            <p:ph idx="2" type="body"/>
          </p:nvPr>
        </p:nvSpPr>
        <p:spPr>
          <a:xfrm>
            <a:off x="609441" y="2174875"/>
            <a:ext cx="538551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6"/>
          <p:cNvSpPr txBox="1"/>
          <p:nvPr>
            <p:ph idx="3" type="body"/>
          </p:nvPr>
        </p:nvSpPr>
        <p:spPr>
          <a:xfrm>
            <a:off x="6191755" y="1535113"/>
            <a:ext cx="5387630"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6"/>
          <p:cNvSpPr txBox="1"/>
          <p:nvPr>
            <p:ph idx="4" type="body"/>
          </p:nvPr>
        </p:nvSpPr>
        <p:spPr>
          <a:xfrm>
            <a:off x="6191755" y="2174875"/>
            <a:ext cx="5387630"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6"/>
          <p:cNvSpPr txBox="1"/>
          <p:nvPr>
            <p:ph idx="10" type="dt"/>
          </p:nvPr>
        </p:nvSpPr>
        <p:spPr>
          <a:xfrm>
            <a:off x="609441" y="6356352"/>
            <a:ext cx="284405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1" type="ftr"/>
          </p:nvPr>
        </p:nvSpPr>
        <p:spPr>
          <a:xfrm>
            <a:off x="4164516" y="6356352"/>
            <a:ext cx="3859795"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2" type="sldNum"/>
          </p:nvPr>
        </p:nvSpPr>
        <p:spPr>
          <a:xfrm>
            <a:off x="8735325" y="6356352"/>
            <a:ext cx="284405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609442" y="274638"/>
            <a:ext cx="10969943"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7"/>
          <p:cNvSpPr txBox="1"/>
          <p:nvPr>
            <p:ph idx="10" type="dt"/>
          </p:nvPr>
        </p:nvSpPr>
        <p:spPr>
          <a:xfrm>
            <a:off x="609441" y="6356352"/>
            <a:ext cx="284405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1" type="ftr"/>
          </p:nvPr>
        </p:nvSpPr>
        <p:spPr>
          <a:xfrm>
            <a:off x="4164516" y="6356352"/>
            <a:ext cx="3859795"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2" type="sldNum"/>
          </p:nvPr>
        </p:nvSpPr>
        <p:spPr>
          <a:xfrm>
            <a:off x="8735325" y="6356352"/>
            <a:ext cx="284405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609441" y="6356352"/>
            <a:ext cx="284405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4164516" y="6356352"/>
            <a:ext cx="3859795"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8735325" y="6356352"/>
            <a:ext cx="284405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609442" y="273050"/>
            <a:ext cx="4010040"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 type="body"/>
          </p:nvPr>
        </p:nvSpPr>
        <p:spPr>
          <a:xfrm>
            <a:off x="4765493" y="273052"/>
            <a:ext cx="6813891"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1" name="Google Shape;61;p9"/>
          <p:cNvSpPr txBox="1"/>
          <p:nvPr>
            <p:ph idx="2" type="body"/>
          </p:nvPr>
        </p:nvSpPr>
        <p:spPr>
          <a:xfrm>
            <a:off x="609442" y="1435102"/>
            <a:ext cx="4010040"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2" name="Google Shape;62;p9"/>
          <p:cNvSpPr txBox="1"/>
          <p:nvPr>
            <p:ph idx="10" type="dt"/>
          </p:nvPr>
        </p:nvSpPr>
        <p:spPr>
          <a:xfrm>
            <a:off x="609441" y="6356352"/>
            <a:ext cx="284405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4164516" y="6356352"/>
            <a:ext cx="3859795"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8735325" y="6356352"/>
            <a:ext cx="284405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2389095" y="4800600"/>
            <a:ext cx="7313295"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2389095" y="612775"/>
            <a:ext cx="7313295" cy="41148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10"/>
          <p:cNvSpPr txBox="1"/>
          <p:nvPr>
            <p:ph idx="1" type="body"/>
          </p:nvPr>
        </p:nvSpPr>
        <p:spPr>
          <a:xfrm>
            <a:off x="2389095" y="5367338"/>
            <a:ext cx="7313295"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9" name="Google Shape;69;p10"/>
          <p:cNvSpPr txBox="1"/>
          <p:nvPr>
            <p:ph idx="10" type="dt"/>
          </p:nvPr>
        </p:nvSpPr>
        <p:spPr>
          <a:xfrm>
            <a:off x="609441" y="6356352"/>
            <a:ext cx="284405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4164516" y="6356352"/>
            <a:ext cx="3859795"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8735325" y="6356352"/>
            <a:ext cx="284405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609442" y="274638"/>
            <a:ext cx="10969943"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609442" y="1600202"/>
            <a:ext cx="10969943"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609441" y="6356352"/>
            <a:ext cx="2844059"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164516" y="6356352"/>
            <a:ext cx="3859795"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735325" y="6356352"/>
            <a:ext cx="284405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2.png"/><Relationship Id="rId6" Type="http://schemas.openxmlformats.org/officeDocument/2006/relationships/image" Target="../media/image5.png"/><Relationship Id="rId7"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2.png"/><Relationship Id="rId6" Type="http://schemas.openxmlformats.org/officeDocument/2006/relationships/image" Target="../media/image5.png"/><Relationship Id="rId7"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2.png"/><Relationship Id="rId6" Type="http://schemas.openxmlformats.org/officeDocument/2006/relationships/image" Target="../media/image5.png"/><Relationship Id="rId7"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4.png"/><Relationship Id="rId11" Type="http://schemas.openxmlformats.org/officeDocument/2006/relationships/image" Target="../media/image7.png"/><Relationship Id="rId10" Type="http://schemas.openxmlformats.org/officeDocument/2006/relationships/image" Target="../media/image16.png"/><Relationship Id="rId9" Type="http://schemas.openxmlformats.org/officeDocument/2006/relationships/image" Target="../media/image8.png"/><Relationship Id="rId5" Type="http://schemas.openxmlformats.org/officeDocument/2006/relationships/image" Target="../media/image2.png"/><Relationship Id="rId6" Type="http://schemas.openxmlformats.org/officeDocument/2006/relationships/image" Target="../media/image5.png"/><Relationship Id="rId7" Type="http://schemas.openxmlformats.org/officeDocument/2006/relationships/image" Target="../media/image3.png"/><Relationship Id="rId8"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2.png"/><Relationship Id="rId6" Type="http://schemas.openxmlformats.org/officeDocument/2006/relationships/image" Target="../media/image5.png"/><Relationship Id="rId7" Type="http://schemas.openxmlformats.org/officeDocument/2006/relationships/image" Target="../media/image3.png"/><Relationship Id="rId8"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4.png"/><Relationship Id="rId11" Type="http://schemas.openxmlformats.org/officeDocument/2006/relationships/image" Target="../media/image9.png"/><Relationship Id="rId10" Type="http://schemas.openxmlformats.org/officeDocument/2006/relationships/image" Target="../media/image13.png"/><Relationship Id="rId9" Type="http://schemas.openxmlformats.org/officeDocument/2006/relationships/image" Target="../media/image14.png"/><Relationship Id="rId5" Type="http://schemas.openxmlformats.org/officeDocument/2006/relationships/image" Target="../media/image2.png"/><Relationship Id="rId6" Type="http://schemas.openxmlformats.org/officeDocument/2006/relationships/image" Target="../media/image5.png"/><Relationship Id="rId7" Type="http://schemas.openxmlformats.org/officeDocument/2006/relationships/image" Target="../media/image3.png"/><Relationship Id="rId8"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4.png"/><Relationship Id="rId10" Type="http://schemas.openxmlformats.org/officeDocument/2006/relationships/image" Target="../media/image15.png"/><Relationship Id="rId9" Type="http://schemas.openxmlformats.org/officeDocument/2006/relationships/image" Target="../media/image12.png"/><Relationship Id="rId5" Type="http://schemas.openxmlformats.org/officeDocument/2006/relationships/image" Target="../media/image2.png"/><Relationship Id="rId6" Type="http://schemas.openxmlformats.org/officeDocument/2006/relationships/image" Target="../media/image5.png"/><Relationship Id="rId7" Type="http://schemas.openxmlformats.org/officeDocument/2006/relationships/image" Target="../media/image3.png"/><Relationship Id="rId8"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2.png"/><Relationship Id="rId6" Type="http://schemas.openxmlformats.org/officeDocument/2006/relationships/image" Target="../media/image5.png"/><Relationship Id="rId7"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2.png"/><Relationship Id="rId6" Type="http://schemas.openxmlformats.org/officeDocument/2006/relationships/image" Target="../media/image5.png"/><Relationship Id="rId7"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3"/>
          <p:cNvSpPr txBox="1"/>
          <p:nvPr>
            <p:ph type="ctrTitle"/>
          </p:nvPr>
        </p:nvSpPr>
        <p:spPr>
          <a:xfrm>
            <a:off x="761128" y="1828804"/>
            <a:ext cx="10666650" cy="14700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974806"/>
              </a:buClr>
              <a:buSzPts val="4400"/>
              <a:buFont typeface="Noto Sans Symbols"/>
              <a:buNone/>
            </a:pPr>
            <a:r>
              <a:rPr b="1" lang="en-US" u="sng">
                <a:solidFill>
                  <a:srgbClr val="974806"/>
                </a:solidFill>
                <a:latin typeface="Marcellus"/>
                <a:ea typeface="Marcellus"/>
                <a:cs typeface="Marcellus"/>
                <a:sym typeface="Marcellus"/>
              </a:rPr>
              <a:t>AgroCentre Website</a:t>
            </a:r>
            <a:endParaRPr b="1" u="sng">
              <a:solidFill>
                <a:srgbClr val="974806"/>
              </a:solidFill>
              <a:latin typeface="Marcellus"/>
              <a:ea typeface="Marcellus"/>
              <a:cs typeface="Marcellus"/>
              <a:sym typeface="Marcellus"/>
            </a:endParaRPr>
          </a:p>
        </p:txBody>
      </p:sp>
      <p:sp>
        <p:nvSpPr>
          <p:cNvPr id="90" name="Google Shape;90;p13"/>
          <p:cNvSpPr txBox="1"/>
          <p:nvPr>
            <p:ph idx="1" type="subTitle"/>
          </p:nvPr>
        </p:nvSpPr>
        <p:spPr>
          <a:xfrm>
            <a:off x="-10" y="4302120"/>
            <a:ext cx="8532300" cy="1752600"/>
          </a:xfrm>
          <a:prstGeom prst="rect">
            <a:avLst/>
          </a:prstGeom>
          <a:noFill/>
          <a:ln>
            <a:noFill/>
          </a:ln>
        </p:spPr>
        <p:txBody>
          <a:bodyPr anchorCtr="0" anchor="t" bIns="45700" lIns="91425" spcFirstLastPara="1" rIns="91425" wrap="square" tIns="45700">
            <a:normAutofit fontScale="85000" lnSpcReduction="20000"/>
          </a:bodyPr>
          <a:lstStyle/>
          <a:p>
            <a:pPr indent="0" lvl="0" marL="0" rtl="0" algn="l">
              <a:lnSpc>
                <a:spcPct val="100000"/>
              </a:lnSpc>
              <a:spcBef>
                <a:spcPts val="0"/>
              </a:spcBef>
              <a:spcAft>
                <a:spcPts val="0"/>
              </a:spcAft>
              <a:buClr>
                <a:srgbClr val="7F7F7F"/>
              </a:buClr>
              <a:buSzPct val="100000"/>
              <a:buNone/>
            </a:pPr>
            <a:r>
              <a:rPr lang="en-US">
                <a:solidFill>
                  <a:srgbClr val="7F7F7F"/>
                </a:solidFill>
                <a:latin typeface="Malgun Gothic"/>
                <a:ea typeface="Malgun Gothic"/>
                <a:cs typeface="Malgun Gothic"/>
                <a:sym typeface="Malgun Gothic"/>
              </a:rPr>
              <a:t>By</a:t>
            </a:r>
            <a:endParaRPr>
              <a:solidFill>
                <a:srgbClr val="7F7F7F"/>
              </a:solidFill>
              <a:latin typeface="Malgun Gothic"/>
              <a:ea typeface="Malgun Gothic"/>
              <a:cs typeface="Malgun Gothic"/>
              <a:sym typeface="Malgun Gothic"/>
            </a:endParaRPr>
          </a:p>
          <a:p>
            <a:pPr indent="0" lvl="0" marL="0" rtl="0" algn="l">
              <a:spcBef>
                <a:spcPts val="576"/>
              </a:spcBef>
              <a:spcAft>
                <a:spcPts val="0"/>
              </a:spcAft>
              <a:buClr>
                <a:srgbClr val="7F7F7F"/>
              </a:buClr>
              <a:buSzPct val="100000"/>
              <a:buNone/>
            </a:pPr>
            <a:r>
              <a:rPr lang="en-US">
                <a:solidFill>
                  <a:srgbClr val="7F7F7F"/>
                </a:solidFill>
                <a:latin typeface="Malgun Gothic"/>
                <a:ea typeface="Malgun Gothic"/>
                <a:cs typeface="Malgun Gothic"/>
                <a:sym typeface="Malgun Gothic"/>
              </a:rPr>
              <a:t>TYIT_11_Burhanuddin Dilshad</a:t>
            </a:r>
            <a:endParaRPr>
              <a:solidFill>
                <a:srgbClr val="7F7F7F"/>
              </a:solidFill>
              <a:latin typeface="Malgun Gothic"/>
              <a:ea typeface="Malgun Gothic"/>
              <a:cs typeface="Malgun Gothic"/>
              <a:sym typeface="Malgun Gothic"/>
            </a:endParaRPr>
          </a:p>
          <a:p>
            <a:pPr indent="0" lvl="0" marL="0" rtl="0" algn="l">
              <a:lnSpc>
                <a:spcPct val="100000"/>
              </a:lnSpc>
              <a:spcBef>
                <a:spcPts val="576"/>
              </a:spcBef>
              <a:spcAft>
                <a:spcPts val="0"/>
              </a:spcAft>
              <a:buClr>
                <a:srgbClr val="7F7F7F"/>
              </a:buClr>
              <a:buSzPct val="100000"/>
              <a:buNone/>
            </a:pPr>
            <a:r>
              <a:rPr lang="en-US">
                <a:solidFill>
                  <a:srgbClr val="7F7F7F"/>
                </a:solidFill>
                <a:latin typeface="Malgun Gothic"/>
                <a:ea typeface="Malgun Gothic"/>
                <a:cs typeface="Malgun Gothic"/>
                <a:sym typeface="Malgun Gothic"/>
              </a:rPr>
              <a:t>TYIT_16_Viraj Gholap</a:t>
            </a:r>
            <a:endParaRPr>
              <a:solidFill>
                <a:srgbClr val="7F7F7F"/>
              </a:solidFill>
              <a:latin typeface="Malgun Gothic"/>
              <a:ea typeface="Malgun Gothic"/>
              <a:cs typeface="Malgun Gothic"/>
              <a:sym typeface="Malgun Gothic"/>
            </a:endParaRPr>
          </a:p>
          <a:p>
            <a:pPr indent="0" lvl="0" marL="0" rtl="0" algn="l">
              <a:spcBef>
                <a:spcPts val="576"/>
              </a:spcBef>
              <a:spcAft>
                <a:spcPts val="0"/>
              </a:spcAft>
              <a:buClr>
                <a:srgbClr val="888888"/>
              </a:buClr>
              <a:buSzPct val="100000"/>
              <a:buNone/>
            </a:pPr>
            <a:r>
              <a:t/>
            </a:r>
            <a:endParaRPr>
              <a:solidFill>
                <a:srgbClr val="7F7F7F"/>
              </a:solidFill>
              <a:latin typeface="Malgun Gothic"/>
              <a:ea typeface="Malgun Gothic"/>
              <a:cs typeface="Malgun Gothic"/>
              <a:sym typeface="Malgun Gothic"/>
            </a:endParaRPr>
          </a:p>
        </p:txBody>
      </p:sp>
      <p:pic>
        <p:nvPicPr>
          <p:cNvPr id="91" name="Google Shape;91;p13"/>
          <p:cNvPicPr preferRelativeResize="0"/>
          <p:nvPr/>
        </p:nvPicPr>
        <p:blipFill rotWithShape="1">
          <a:blip r:embed="rId3">
            <a:alphaModFix/>
          </a:blip>
          <a:srcRect b="0" l="0" r="0" t="0"/>
          <a:stretch/>
        </p:blipFill>
        <p:spPr>
          <a:xfrm rot="5400000">
            <a:off x="4827477" y="1573326"/>
            <a:ext cx="478058" cy="10133012"/>
          </a:xfrm>
          <a:prstGeom prst="rect">
            <a:avLst/>
          </a:prstGeom>
          <a:noFill/>
          <a:ln>
            <a:noFill/>
          </a:ln>
        </p:spPr>
      </p:pic>
      <p:pic>
        <p:nvPicPr>
          <p:cNvPr id="92" name="Google Shape;92;p13"/>
          <p:cNvPicPr preferRelativeResize="0"/>
          <p:nvPr/>
        </p:nvPicPr>
        <p:blipFill rotWithShape="1">
          <a:blip r:embed="rId4">
            <a:alphaModFix/>
          </a:blip>
          <a:srcRect b="0" l="0" r="0" t="0"/>
          <a:stretch/>
        </p:blipFill>
        <p:spPr>
          <a:xfrm rot="5400000">
            <a:off x="10883790" y="5552966"/>
            <a:ext cx="478059" cy="2132013"/>
          </a:xfrm>
          <a:prstGeom prst="rect">
            <a:avLst/>
          </a:prstGeom>
          <a:noFill/>
          <a:ln>
            <a:noFill/>
          </a:ln>
        </p:spPr>
      </p:pic>
      <p:pic>
        <p:nvPicPr>
          <p:cNvPr id="93" name="Google Shape;93;p13"/>
          <p:cNvPicPr preferRelativeResize="0"/>
          <p:nvPr/>
        </p:nvPicPr>
        <p:blipFill rotWithShape="1">
          <a:blip r:embed="rId5">
            <a:alphaModFix/>
          </a:blip>
          <a:srcRect b="0" l="0" r="0" t="0"/>
          <a:stretch/>
        </p:blipFill>
        <p:spPr>
          <a:xfrm rot="5400000">
            <a:off x="188325" y="5866400"/>
            <a:ext cx="346081" cy="722729"/>
          </a:xfrm>
          <a:prstGeom prst="rect">
            <a:avLst/>
          </a:prstGeom>
          <a:noFill/>
          <a:ln>
            <a:noFill/>
          </a:ln>
        </p:spPr>
      </p:pic>
      <p:pic>
        <p:nvPicPr>
          <p:cNvPr id="94" name="Google Shape;94;p13"/>
          <p:cNvPicPr preferRelativeResize="0"/>
          <p:nvPr/>
        </p:nvPicPr>
        <p:blipFill rotWithShape="1">
          <a:blip r:embed="rId6">
            <a:alphaModFix/>
          </a:blip>
          <a:srcRect b="0" l="0" r="0" t="0"/>
          <a:stretch/>
        </p:blipFill>
        <p:spPr>
          <a:xfrm>
            <a:off x="760413" y="5638803"/>
            <a:ext cx="4216690" cy="726387"/>
          </a:xfrm>
          <a:prstGeom prst="rect">
            <a:avLst/>
          </a:prstGeom>
          <a:noFill/>
          <a:ln>
            <a:noFill/>
          </a:ln>
        </p:spPr>
      </p:pic>
      <p:pic>
        <p:nvPicPr>
          <p:cNvPr descr="A close up of a sign&#10;&#10;Description automatically generated" id="95" name="Google Shape;95;p13"/>
          <p:cNvPicPr preferRelativeResize="0"/>
          <p:nvPr/>
        </p:nvPicPr>
        <p:blipFill rotWithShape="1">
          <a:blip r:embed="rId7">
            <a:alphaModFix/>
          </a:blip>
          <a:srcRect b="0" l="0" r="0" t="0"/>
          <a:stretch/>
        </p:blipFill>
        <p:spPr>
          <a:xfrm>
            <a:off x="10157355" y="5608391"/>
            <a:ext cx="1422030" cy="797282"/>
          </a:xfrm>
          <a:prstGeom prst="rect">
            <a:avLst/>
          </a:prstGeom>
          <a:noFill/>
          <a:ln>
            <a:noFill/>
          </a:ln>
        </p:spPr>
      </p:pic>
      <p:sp>
        <p:nvSpPr>
          <p:cNvPr id="96" name="Google Shape;96;p13"/>
          <p:cNvSpPr txBox="1"/>
          <p:nvPr>
            <p:ph idx="12" type="sldNum"/>
          </p:nvPr>
        </p:nvSpPr>
        <p:spPr>
          <a:xfrm>
            <a:off x="8735325" y="6356352"/>
            <a:ext cx="284405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97" name="Google Shape;97;p13"/>
          <p:cNvSpPr/>
          <p:nvPr/>
        </p:nvSpPr>
        <p:spPr>
          <a:xfrm>
            <a:off x="8609026" y="4495800"/>
            <a:ext cx="3687000" cy="11127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2800">
                <a:solidFill>
                  <a:srgbClr val="7F7F7F"/>
                </a:solidFill>
                <a:latin typeface="Malgun Gothic"/>
                <a:ea typeface="Malgun Gothic"/>
                <a:cs typeface="Malgun Gothic"/>
                <a:sym typeface="Malgun Gothic"/>
              </a:rPr>
              <a:t>Guided by : </a:t>
            </a:r>
            <a:endParaRPr sz="2800">
              <a:solidFill>
                <a:srgbClr val="7F7F7F"/>
              </a:solidFill>
              <a:latin typeface="Malgun Gothic"/>
              <a:ea typeface="Malgun Gothic"/>
              <a:cs typeface="Malgun Gothic"/>
              <a:sym typeface="Malgun Gothic"/>
            </a:endParaRPr>
          </a:p>
          <a:p>
            <a:pPr indent="0" lvl="0" marL="0" marR="0" rtl="0" algn="ctr">
              <a:spcBef>
                <a:spcPts val="0"/>
              </a:spcBef>
              <a:spcAft>
                <a:spcPts val="0"/>
              </a:spcAft>
              <a:buNone/>
            </a:pPr>
            <a:r>
              <a:rPr lang="en-US" sz="2800">
                <a:solidFill>
                  <a:srgbClr val="7F7F7F"/>
                </a:solidFill>
                <a:latin typeface="Malgun Gothic"/>
                <a:ea typeface="Malgun Gothic"/>
                <a:cs typeface="Malgun Gothic"/>
                <a:sym typeface="Malgun Gothic"/>
              </a:rPr>
              <a:t>Dr. Mansingh Rathod</a:t>
            </a:r>
            <a:endParaRPr b="0" i="0" sz="2800" u="none" cap="none" strike="noStrike">
              <a:solidFill>
                <a:srgbClr val="7F7F7F"/>
              </a:solidFill>
              <a:latin typeface="Malgun Gothic"/>
              <a:ea typeface="Malgun Gothic"/>
              <a:cs typeface="Malgun Gothic"/>
              <a:sym typeface="Malgun Gothic"/>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4"/>
          <p:cNvSpPr txBox="1"/>
          <p:nvPr>
            <p:ph type="title"/>
          </p:nvPr>
        </p:nvSpPr>
        <p:spPr>
          <a:xfrm>
            <a:off x="609442" y="274638"/>
            <a:ext cx="10969943"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A25723"/>
              </a:buClr>
              <a:buSzPts val="4400"/>
              <a:buFont typeface="Marcellus"/>
              <a:buNone/>
            </a:pPr>
            <a:r>
              <a:rPr b="1" lang="en-US" u="sng">
                <a:solidFill>
                  <a:srgbClr val="A25723"/>
                </a:solidFill>
                <a:latin typeface="Marcellus"/>
                <a:ea typeface="Marcellus"/>
                <a:cs typeface="Marcellus"/>
                <a:sym typeface="Marcellus"/>
              </a:rPr>
              <a:t>Problem Statement </a:t>
            </a:r>
            <a:r>
              <a:rPr b="1" lang="en-US" u="sng">
                <a:solidFill>
                  <a:srgbClr val="A25723"/>
                </a:solidFill>
                <a:latin typeface="Marcellus"/>
                <a:ea typeface="Marcellus"/>
                <a:cs typeface="Marcellus"/>
                <a:sym typeface="Marcellus"/>
              </a:rPr>
              <a:t> :-</a:t>
            </a:r>
            <a:endParaRPr b="1" u="sng">
              <a:solidFill>
                <a:srgbClr val="A25723"/>
              </a:solidFill>
              <a:latin typeface="Marcellus"/>
              <a:ea typeface="Marcellus"/>
              <a:cs typeface="Marcellus"/>
              <a:sym typeface="Marcellus"/>
            </a:endParaRPr>
          </a:p>
        </p:txBody>
      </p:sp>
      <p:sp>
        <p:nvSpPr>
          <p:cNvPr id="103" name="Google Shape;103;p14"/>
          <p:cNvSpPr txBox="1"/>
          <p:nvPr>
            <p:ph idx="1" type="body"/>
          </p:nvPr>
        </p:nvSpPr>
        <p:spPr>
          <a:xfrm>
            <a:off x="609442" y="1600202"/>
            <a:ext cx="10969943" cy="4525963"/>
          </a:xfrm>
          <a:prstGeom prst="rect">
            <a:avLst/>
          </a:prstGeom>
          <a:noFill/>
          <a:ln>
            <a:noFill/>
          </a:ln>
        </p:spPr>
        <p:txBody>
          <a:bodyPr anchorCtr="0" anchor="t" bIns="45700" lIns="91425" spcFirstLastPara="1" rIns="91425" wrap="square" tIns="45700">
            <a:normAutofit/>
          </a:bodyPr>
          <a:lstStyle/>
          <a:p>
            <a:pPr indent="0" lvl="0" marL="342900" rtl="0" algn="just">
              <a:lnSpc>
                <a:spcPct val="100000"/>
              </a:lnSpc>
              <a:spcBef>
                <a:spcPts val="576"/>
              </a:spcBef>
              <a:spcAft>
                <a:spcPts val="0"/>
              </a:spcAft>
              <a:buClr>
                <a:srgbClr val="7F7F7F"/>
              </a:buClr>
              <a:buSzPts val="3200"/>
              <a:buFont typeface="Arial"/>
              <a:buNone/>
            </a:pPr>
            <a:r>
              <a:rPr lang="en-US">
                <a:solidFill>
                  <a:srgbClr val="7F7F7F"/>
                </a:solidFill>
                <a:latin typeface="Fira Sans"/>
                <a:ea typeface="Fira Sans"/>
                <a:cs typeface="Fira Sans"/>
                <a:sym typeface="Fira Sans"/>
              </a:rPr>
              <a:t>To build a platform which would support and promote agribusiness, where farmers could get their agricultural requirements fulfilled and would provide employment opportunities to Agricultural Graduates, Agricultural Diploma holders, Intermediate in Agriculture and Science Graduates in Agri related subjects.</a:t>
            </a:r>
            <a:endParaRPr>
              <a:solidFill>
                <a:srgbClr val="7F7F7F"/>
              </a:solidFill>
              <a:latin typeface="Fira Sans"/>
              <a:ea typeface="Fira Sans"/>
              <a:cs typeface="Fira Sans"/>
              <a:sym typeface="Fira Sans"/>
            </a:endParaRPr>
          </a:p>
        </p:txBody>
      </p:sp>
      <p:pic>
        <p:nvPicPr>
          <p:cNvPr id="104" name="Google Shape;104;p14"/>
          <p:cNvPicPr preferRelativeResize="0"/>
          <p:nvPr/>
        </p:nvPicPr>
        <p:blipFill rotWithShape="1">
          <a:blip r:embed="rId3">
            <a:alphaModFix/>
          </a:blip>
          <a:srcRect b="0" l="0" r="0" t="0"/>
          <a:stretch/>
        </p:blipFill>
        <p:spPr>
          <a:xfrm rot="5400000">
            <a:off x="4827477" y="1573326"/>
            <a:ext cx="478058" cy="10133012"/>
          </a:xfrm>
          <a:prstGeom prst="rect">
            <a:avLst/>
          </a:prstGeom>
          <a:noFill/>
          <a:ln>
            <a:noFill/>
          </a:ln>
        </p:spPr>
      </p:pic>
      <p:pic>
        <p:nvPicPr>
          <p:cNvPr id="105" name="Google Shape;105;p14"/>
          <p:cNvPicPr preferRelativeResize="0"/>
          <p:nvPr/>
        </p:nvPicPr>
        <p:blipFill rotWithShape="1">
          <a:blip r:embed="rId4">
            <a:alphaModFix/>
          </a:blip>
          <a:srcRect b="0" l="0" r="0" t="0"/>
          <a:stretch/>
        </p:blipFill>
        <p:spPr>
          <a:xfrm rot="5400000">
            <a:off x="10883790" y="5552966"/>
            <a:ext cx="478059" cy="2132013"/>
          </a:xfrm>
          <a:prstGeom prst="rect">
            <a:avLst/>
          </a:prstGeom>
          <a:noFill/>
          <a:ln>
            <a:noFill/>
          </a:ln>
        </p:spPr>
      </p:pic>
      <p:pic>
        <p:nvPicPr>
          <p:cNvPr id="106" name="Google Shape;106;p14"/>
          <p:cNvPicPr preferRelativeResize="0"/>
          <p:nvPr/>
        </p:nvPicPr>
        <p:blipFill rotWithShape="1">
          <a:blip r:embed="rId5">
            <a:alphaModFix/>
          </a:blip>
          <a:srcRect b="0" l="0" r="0" t="0"/>
          <a:stretch/>
        </p:blipFill>
        <p:spPr>
          <a:xfrm rot="5400000">
            <a:off x="188325" y="5866400"/>
            <a:ext cx="346081" cy="722729"/>
          </a:xfrm>
          <a:prstGeom prst="rect">
            <a:avLst/>
          </a:prstGeom>
          <a:noFill/>
          <a:ln>
            <a:noFill/>
          </a:ln>
        </p:spPr>
      </p:pic>
      <p:pic>
        <p:nvPicPr>
          <p:cNvPr id="107" name="Google Shape;107;p14"/>
          <p:cNvPicPr preferRelativeResize="0"/>
          <p:nvPr/>
        </p:nvPicPr>
        <p:blipFill rotWithShape="1">
          <a:blip r:embed="rId6">
            <a:alphaModFix/>
          </a:blip>
          <a:srcRect b="0" l="0" r="0" t="0"/>
          <a:stretch/>
        </p:blipFill>
        <p:spPr>
          <a:xfrm>
            <a:off x="760413" y="5638803"/>
            <a:ext cx="4216690" cy="726387"/>
          </a:xfrm>
          <a:prstGeom prst="rect">
            <a:avLst/>
          </a:prstGeom>
          <a:noFill/>
          <a:ln>
            <a:noFill/>
          </a:ln>
        </p:spPr>
      </p:pic>
      <p:pic>
        <p:nvPicPr>
          <p:cNvPr descr="A close up of a sign&#10;&#10;Description automatically generated" id="108" name="Google Shape;108;p14"/>
          <p:cNvPicPr preferRelativeResize="0"/>
          <p:nvPr/>
        </p:nvPicPr>
        <p:blipFill rotWithShape="1">
          <a:blip r:embed="rId7">
            <a:alphaModFix/>
          </a:blip>
          <a:srcRect b="0" l="0" r="0" t="0"/>
          <a:stretch/>
        </p:blipFill>
        <p:spPr>
          <a:xfrm>
            <a:off x="10157355" y="5608391"/>
            <a:ext cx="1422030" cy="797282"/>
          </a:xfrm>
          <a:prstGeom prst="rect">
            <a:avLst/>
          </a:prstGeom>
          <a:noFill/>
          <a:ln>
            <a:noFill/>
          </a:ln>
        </p:spPr>
      </p:pic>
      <p:sp>
        <p:nvSpPr>
          <p:cNvPr id="109" name="Google Shape;109;p14"/>
          <p:cNvSpPr txBox="1"/>
          <p:nvPr>
            <p:ph idx="12" type="sldNum"/>
          </p:nvPr>
        </p:nvSpPr>
        <p:spPr>
          <a:xfrm>
            <a:off x="8735325" y="6356352"/>
            <a:ext cx="284405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5"/>
          <p:cNvSpPr txBox="1"/>
          <p:nvPr>
            <p:ph type="title"/>
          </p:nvPr>
        </p:nvSpPr>
        <p:spPr>
          <a:xfrm>
            <a:off x="609442" y="274638"/>
            <a:ext cx="10969943"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A25723"/>
              </a:buClr>
              <a:buSzPts val="4400"/>
              <a:buFont typeface="Marcellus"/>
              <a:buNone/>
            </a:pPr>
            <a:r>
              <a:rPr b="1" lang="en-US" u="sng">
                <a:solidFill>
                  <a:srgbClr val="A25723"/>
                </a:solidFill>
                <a:latin typeface="Marcellus"/>
                <a:ea typeface="Marcellus"/>
                <a:cs typeface="Marcellus"/>
                <a:sym typeface="Marcellus"/>
              </a:rPr>
              <a:t>Objective of the project :-</a:t>
            </a:r>
            <a:endParaRPr b="1" u="sng">
              <a:solidFill>
                <a:srgbClr val="A25723"/>
              </a:solidFill>
              <a:latin typeface="Marcellus"/>
              <a:ea typeface="Marcellus"/>
              <a:cs typeface="Marcellus"/>
              <a:sym typeface="Marcellus"/>
            </a:endParaRPr>
          </a:p>
        </p:txBody>
      </p:sp>
      <p:sp>
        <p:nvSpPr>
          <p:cNvPr id="115" name="Google Shape;115;p15"/>
          <p:cNvSpPr txBox="1"/>
          <p:nvPr>
            <p:ph idx="1" type="body"/>
          </p:nvPr>
        </p:nvSpPr>
        <p:spPr>
          <a:xfrm>
            <a:off x="609442" y="1600203"/>
            <a:ext cx="10969943" cy="4038598"/>
          </a:xfrm>
          <a:prstGeom prst="rect">
            <a:avLst/>
          </a:prstGeom>
          <a:noFill/>
          <a:ln>
            <a:noFill/>
          </a:ln>
        </p:spPr>
        <p:txBody>
          <a:bodyPr anchorCtr="0" anchor="t" bIns="45700" lIns="91425" spcFirstLastPara="1" rIns="91425" wrap="square" tIns="45700">
            <a:noAutofit/>
          </a:bodyPr>
          <a:lstStyle/>
          <a:p>
            <a:pPr indent="-406400" lvl="0" marL="457200" rtl="0" algn="just">
              <a:lnSpc>
                <a:spcPct val="100000"/>
              </a:lnSpc>
              <a:spcBef>
                <a:spcPts val="560"/>
              </a:spcBef>
              <a:spcAft>
                <a:spcPts val="0"/>
              </a:spcAft>
              <a:buClr>
                <a:srgbClr val="7F7F7F"/>
              </a:buClr>
              <a:buSzPts val="2800"/>
              <a:buFont typeface="Fira Sans"/>
              <a:buChar char="•"/>
            </a:pPr>
            <a:r>
              <a:rPr lang="en-US" sz="2800">
                <a:solidFill>
                  <a:srgbClr val="7F7F7F"/>
                </a:solidFill>
                <a:latin typeface="Fira Sans"/>
                <a:ea typeface="Fira Sans"/>
                <a:cs typeface="Fira Sans"/>
                <a:sym typeface="Fira Sans"/>
              </a:rPr>
              <a:t>For income generation &amp; entrepreneurship development among unemployed Agricultural Graduates </a:t>
            </a:r>
            <a:endParaRPr sz="2800">
              <a:solidFill>
                <a:srgbClr val="7F7F7F"/>
              </a:solidFill>
              <a:latin typeface="Fira Sans"/>
              <a:ea typeface="Fira Sans"/>
              <a:cs typeface="Fira Sans"/>
              <a:sym typeface="Fira Sans"/>
            </a:endParaRPr>
          </a:p>
          <a:p>
            <a:pPr indent="-406400" lvl="0" marL="457200" rtl="0" algn="just">
              <a:lnSpc>
                <a:spcPct val="100000"/>
              </a:lnSpc>
              <a:spcBef>
                <a:spcPts val="0"/>
              </a:spcBef>
              <a:spcAft>
                <a:spcPts val="0"/>
              </a:spcAft>
              <a:buClr>
                <a:srgbClr val="7F7F7F"/>
              </a:buClr>
              <a:buSzPts val="2800"/>
              <a:buFont typeface="Fira Sans"/>
              <a:buChar char="•"/>
            </a:pPr>
            <a:r>
              <a:rPr lang="en-US" sz="2800">
                <a:solidFill>
                  <a:srgbClr val="7F7F7F"/>
                </a:solidFill>
                <a:latin typeface="Fira Sans"/>
                <a:ea typeface="Fira Sans"/>
                <a:cs typeface="Fira Sans"/>
                <a:sym typeface="Fira Sans"/>
              </a:rPr>
              <a:t>To support agriculture development. </a:t>
            </a:r>
            <a:endParaRPr sz="2800">
              <a:solidFill>
                <a:srgbClr val="7F7F7F"/>
              </a:solidFill>
              <a:latin typeface="Fira Sans"/>
              <a:ea typeface="Fira Sans"/>
              <a:cs typeface="Fira Sans"/>
              <a:sym typeface="Fira Sans"/>
            </a:endParaRPr>
          </a:p>
          <a:p>
            <a:pPr indent="-406400" lvl="0" marL="457200" rtl="0" algn="just">
              <a:lnSpc>
                <a:spcPct val="100000"/>
              </a:lnSpc>
              <a:spcBef>
                <a:spcPts val="0"/>
              </a:spcBef>
              <a:spcAft>
                <a:spcPts val="0"/>
              </a:spcAft>
              <a:buClr>
                <a:srgbClr val="7F7F7F"/>
              </a:buClr>
              <a:buSzPts val="2800"/>
              <a:buFont typeface="Fira Sans"/>
              <a:buChar char="•"/>
            </a:pPr>
            <a:r>
              <a:rPr lang="en-US" sz="2800">
                <a:solidFill>
                  <a:srgbClr val="7F7F7F"/>
                </a:solidFill>
                <a:latin typeface="Fira Sans"/>
                <a:ea typeface="Fira Sans"/>
                <a:cs typeface="Fira Sans"/>
                <a:sym typeface="Fira Sans"/>
              </a:rPr>
              <a:t>It enables farmers to purchase tools , seeds &amp; fertilizers directly from vendor. </a:t>
            </a:r>
            <a:endParaRPr sz="2800">
              <a:solidFill>
                <a:srgbClr val="7F7F7F"/>
              </a:solidFill>
              <a:latin typeface="Fira Sans"/>
              <a:ea typeface="Fira Sans"/>
              <a:cs typeface="Fira Sans"/>
              <a:sym typeface="Fira Sans"/>
            </a:endParaRPr>
          </a:p>
          <a:p>
            <a:pPr indent="-406400" lvl="0" marL="457200" rtl="0" algn="just">
              <a:lnSpc>
                <a:spcPct val="100000"/>
              </a:lnSpc>
              <a:spcBef>
                <a:spcPts val="0"/>
              </a:spcBef>
              <a:spcAft>
                <a:spcPts val="0"/>
              </a:spcAft>
              <a:buClr>
                <a:srgbClr val="7F7F7F"/>
              </a:buClr>
              <a:buSzPts val="2800"/>
              <a:buFont typeface="Fira Sans"/>
              <a:buChar char="•"/>
            </a:pPr>
            <a:r>
              <a:rPr lang="en-US" sz="2800">
                <a:solidFill>
                  <a:srgbClr val="7F7F7F"/>
                </a:solidFill>
                <a:latin typeface="Fira Sans"/>
                <a:ea typeface="Fira Sans"/>
                <a:cs typeface="Fira Sans"/>
                <a:sym typeface="Fira Sans"/>
              </a:rPr>
              <a:t>To help farmers by providing all kinds agriculture related information in the website.</a:t>
            </a:r>
            <a:endParaRPr sz="2800">
              <a:solidFill>
                <a:srgbClr val="7F7F7F"/>
              </a:solidFill>
              <a:latin typeface="Fira Sans"/>
              <a:ea typeface="Fira Sans"/>
              <a:cs typeface="Fira Sans"/>
              <a:sym typeface="Fira Sans"/>
            </a:endParaRPr>
          </a:p>
        </p:txBody>
      </p:sp>
      <p:pic>
        <p:nvPicPr>
          <p:cNvPr id="116" name="Google Shape;116;p15"/>
          <p:cNvPicPr preferRelativeResize="0"/>
          <p:nvPr/>
        </p:nvPicPr>
        <p:blipFill rotWithShape="1">
          <a:blip r:embed="rId3">
            <a:alphaModFix/>
          </a:blip>
          <a:srcRect b="0" l="0" r="0" t="0"/>
          <a:stretch/>
        </p:blipFill>
        <p:spPr>
          <a:xfrm rot="5400000">
            <a:off x="4827477" y="1573326"/>
            <a:ext cx="478058" cy="10133012"/>
          </a:xfrm>
          <a:prstGeom prst="rect">
            <a:avLst/>
          </a:prstGeom>
          <a:noFill/>
          <a:ln>
            <a:noFill/>
          </a:ln>
        </p:spPr>
      </p:pic>
      <p:pic>
        <p:nvPicPr>
          <p:cNvPr id="117" name="Google Shape;117;p15"/>
          <p:cNvPicPr preferRelativeResize="0"/>
          <p:nvPr/>
        </p:nvPicPr>
        <p:blipFill rotWithShape="1">
          <a:blip r:embed="rId4">
            <a:alphaModFix/>
          </a:blip>
          <a:srcRect b="0" l="0" r="0" t="0"/>
          <a:stretch/>
        </p:blipFill>
        <p:spPr>
          <a:xfrm rot="5400000">
            <a:off x="10883790" y="5552966"/>
            <a:ext cx="478059" cy="2132013"/>
          </a:xfrm>
          <a:prstGeom prst="rect">
            <a:avLst/>
          </a:prstGeom>
          <a:noFill/>
          <a:ln>
            <a:noFill/>
          </a:ln>
        </p:spPr>
      </p:pic>
      <p:pic>
        <p:nvPicPr>
          <p:cNvPr id="118" name="Google Shape;118;p15"/>
          <p:cNvPicPr preferRelativeResize="0"/>
          <p:nvPr/>
        </p:nvPicPr>
        <p:blipFill rotWithShape="1">
          <a:blip r:embed="rId5">
            <a:alphaModFix/>
          </a:blip>
          <a:srcRect b="0" l="0" r="0" t="0"/>
          <a:stretch/>
        </p:blipFill>
        <p:spPr>
          <a:xfrm rot="5400000">
            <a:off x="188325" y="5866400"/>
            <a:ext cx="346081" cy="722729"/>
          </a:xfrm>
          <a:prstGeom prst="rect">
            <a:avLst/>
          </a:prstGeom>
          <a:noFill/>
          <a:ln>
            <a:noFill/>
          </a:ln>
        </p:spPr>
      </p:pic>
      <p:pic>
        <p:nvPicPr>
          <p:cNvPr id="119" name="Google Shape;119;p15"/>
          <p:cNvPicPr preferRelativeResize="0"/>
          <p:nvPr/>
        </p:nvPicPr>
        <p:blipFill rotWithShape="1">
          <a:blip r:embed="rId6">
            <a:alphaModFix/>
          </a:blip>
          <a:srcRect b="0" l="0" r="0" t="0"/>
          <a:stretch/>
        </p:blipFill>
        <p:spPr>
          <a:xfrm>
            <a:off x="760413" y="5638803"/>
            <a:ext cx="4216690" cy="726387"/>
          </a:xfrm>
          <a:prstGeom prst="rect">
            <a:avLst/>
          </a:prstGeom>
          <a:noFill/>
          <a:ln>
            <a:noFill/>
          </a:ln>
        </p:spPr>
      </p:pic>
      <p:pic>
        <p:nvPicPr>
          <p:cNvPr descr="A close up of a sign&#10;&#10;Description automatically generated" id="120" name="Google Shape;120;p15"/>
          <p:cNvPicPr preferRelativeResize="0"/>
          <p:nvPr/>
        </p:nvPicPr>
        <p:blipFill rotWithShape="1">
          <a:blip r:embed="rId7">
            <a:alphaModFix/>
          </a:blip>
          <a:srcRect b="0" l="0" r="0" t="0"/>
          <a:stretch/>
        </p:blipFill>
        <p:spPr>
          <a:xfrm>
            <a:off x="10209212" y="5562600"/>
            <a:ext cx="1422030" cy="797282"/>
          </a:xfrm>
          <a:prstGeom prst="rect">
            <a:avLst/>
          </a:prstGeom>
          <a:noFill/>
          <a:ln>
            <a:noFill/>
          </a:ln>
        </p:spPr>
      </p:pic>
      <p:sp>
        <p:nvSpPr>
          <p:cNvPr id="121" name="Google Shape;121;p15"/>
          <p:cNvSpPr txBox="1"/>
          <p:nvPr>
            <p:ph idx="12" type="sldNum"/>
          </p:nvPr>
        </p:nvSpPr>
        <p:spPr>
          <a:xfrm>
            <a:off x="8735325" y="6356352"/>
            <a:ext cx="284405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6"/>
          <p:cNvSpPr txBox="1"/>
          <p:nvPr>
            <p:ph type="title"/>
          </p:nvPr>
        </p:nvSpPr>
        <p:spPr>
          <a:xfrm>
            <a:off x="609442" y="304483"/>
            <a:ext cx="10969943"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A25723"/>
              </a:buClr>
              <a:buSzPts val="4400"/>
              <a:buFont typeface="Marcellus"/>
              <a:buNone/>
            </a:pPr>
            <a:r>
              <a:rPr b="1" lang="en-US" u="sng">
                <a:solidFill>
                  <a:srgbClr val="A25723"/>
                </a:solidFill>
                <a:latin typeface="Marcellus"/>
                <a:ea typeface="Marcellus"/>
                <a:cs typeface="Marcellus"/>
                <a:sym typeface="Marcellus"/>
              </a:rPr>
              <a:t>Technology used :</a:t>
            </a:r>
            <a:endParaRPr b="1" u="sng">
              <a:solidFill>
                <a:srgbClr val="A25723"/>
              </a:solidFill>
              <a:latin typeface="Marcellus"/>
              <a:ea typeface="Marcellus"/>
              <a:cs typeface="Marcellus"/>
              <a:sym typeface="Marcellus"/>
            </a:endParaRPr>
          </a:p>
        </p:txBody>
      </p:sp>
      <p:pic>
        <p:nvPicPr>
          <p:cNvPr id="127" name="Google Shape;127;p16"/>
          <p:cNvPicPr preferRelativeResize="0"/>
          <p:nvPr/>
        </p:nvPicPr>
        <p:blipFill rotWithShape="1">
          <a:blip r:embed="rId3">
            <a:alphaModFix/>
          </a:blip>
          <a:srcRect b="0" l="0" r="0" t="0"/>
          <a:stretch/>
        </p:blipFill>
        <p:spPr>
          <a:xfrm rot="5400000">
            <a:off x="4827477" y="1573326"/>
            <a:ext cx="478058" cy="10133012"/>
          </a:xfrm>
          <a:prstGeom prst="rect">
            <a:avLst/>
          </a:prstGeom>
          <a:noFill/>
          <a:ln>
            <a:noFill/>
          </a:ln>
        </p:spPr>
      </p:pic>
      <p:pic>
        <p:nvPicPr>
          <p:cNvPr id="128" name="Google Shape;128;p16"/>
          <p:cNvPicPr preferRelativeResize="0"/>
          <p:nvPr/>
        </p:nvPicPr>
        <p:blipFill rotWithShape="1">
          <a:blip r:embed="rId4">
            <a:alphaModFix/>
          </a:blip>
          <a:srcRect b="0" l="0" r="0" t="0"/>
          <a:stretch/>
        </p:blipFill>
        <p:spPr>
          <a:xfrm rot="5400000">
            <a:off x="10883790" y="5552966"/>
            <a:ext cx="478059" cy="2132013"/>
          </a:xfrm>
          <a:prstGeom prst="rect">
            <a:avLst/>
          </a:prstGeom>
          <a:noFill/>
          <a:ln>
            <a:noFill/>
          </a:ln>
        </p:spPr>
      </p:pic>
      <p:pic>
        <p:nvPicPr>
          <p:cNvPr id="129" name="Google Shape;129;p16"/>
          <p:cNvPicPr preferRelativeResize="0"/>
          <p:nvPr/>
        </p:nvPicPr>
        <p:blipFill rotWithShape="1">
          <a:blip r:embed="rId5">
            <a:alphaModFix/>
          </a:blip>
          <a:srcRect b="0" l="0" r="0" t="0"/>
          <a:stretch/>
        </p:blipFill>
        <p:spPr>
          <a:xfrm rot="5400000">
            <a:off x="188325" y="5866400"/>
            <a:ext cx="346081" cy="722729"/>
          </a:xfrm>
          <a:prstGeom prst="rect">
            <a:avLst/>
          </a:prstGeom>
          <a:noFill/>
          <a:ln>
            <a:noFill/>
          </a:ln>
        </p:spPr>
      </p:pic>
      <p:pic>
        <p:nvPicPr>
          <p:cNvPr id="130" name="Google Shape;130;p16"/>
          <p:cNvPicPr preferRelativeResize="0"/>
          <p:nvPr/>
        </p:nvPicPr>
        <p:blipFill rotWithShape="1">
          <a:blip r:embed="rId6">
            <a:alphaModFix/>
          </a:blip>
          <a:srcRect b="0" l="0" r="0" t="0"/>
          <a:stretch/>
        </p:blipFill>
        <p:spPr>
          <a:xfrm>
            <a:off x="760413" y="5638803"/>
            <a:ext cx="4216690" cy="726387"/>
          </a:xfrm>
          <a:prstGeom prst="rect">
            <a:avLst/>
          </a:prstGeom>
          <a:noFill/>
          <a:ln>
            <a:noFill/>
          </a:ln>
        </p:spPr>
      </p:pic>
      <p:pic>
        <p:nvPicPr>
          <p:cNvPr descr="A close up of a sign&#10;&#10;Description automatically generated" id="131" name="Google Shape;131;p16"/>
          <p:cNvPicPr preferRelativeResize="0"/>
          <p:nvPr/>
        </p:nvPicPr>
        <p:blipFill rotWithShape="1">
          <a:blip r:embed="rId7">
            <a:alphaModFix/>
          </a:blip>
          <a:srcRect b="0" l="0" r="0" t="0"/>
          <a:stretch/>
        </p:blipFill>
        <p:spPr>
          <a:xfrm>
            <a:off x="10157355" y="5608391"/>
            <a:ext cx="1422030" cy="797282"/>
          </a:xfrm>
          <a:prstGeom prst="rect">
            <a:avLst/>
          </a:prstGeom>
          <a:noFill/>
          <a:ln>
            <a:noFill/>
          </a:ln>
        </p:spPr>
      </p:pic>
      <p:sp>
        <p:nvSpPr>
          <p:cNvPr id="132" name="Google Shape;132;p16"/>
          <p:cNvSpPr txBox="1"/>
          <p:nvPr>
            <p:ph idx="12" type="sldNum"/>
          </p:nvPr>
        </p:nvSpPr>
        <p:spPr>
          <a:xfrm>
            <a:off x="8735325" y="6356352"/>
            <a:ext cx="284405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33" name="Google Shape;133;p16"/>
          <p:cNvPicPr preferRelativeResize="0"/>
          <p:nvPr/>
        </p:nvPicPr>
        <p:blipFill>
          <a:blip r:embed="rId8">
            <a:alphaModFix/>
          </a:blip>
          <a:stretch>
            <a:fillRect/>
          </a:stretch>
        </p:blipFill>
        <p:spPr>
          <a:xfrm>
            <a:off x="9384000" y="1983650"/>
            <a:ext cx="2426625" cy="1310600"/>
          </a:xfrm>
          <a:prstGeom prst="rect">
            <a:avLst/>
          </a:prstGeom>
          <a:noFill/>
          <a:ln>
            <a:noFill/>
          </a:ln>
        </p:spPr>
      </p:pic>
      <p:pic>
        <p:nvPicPr>
          <p:cNvPr id="134" name="Google Shape;134;p16"/>
          <p:cNvPicPr preferRelativeResize="0"/>
          <p:nvPr/>
        </p:nvPicPr>
        <p:blipFill>
          <a:blip r:embed="rId9">
            <a:alphaModFix/>
          </a:blip>
          <a:stretch>
            <a:fillRect/>
          </a:stretch>
        </p:blipFill>
        <p:spPr>
          <a:xfrm>
            <a:off x="7626375" y="3294250"/>
            <a:ext cx="3333675" cy="2222450"/>
          </a:xfrm>
          <a:prstGeom prst="rect">
            <a:avLst/>
          </a:prstGeom>
          <a:noFill/>
          <a:ln>
            <a:noFill/>
          </a:ln>
        </p:spPr>
      </p:pic>
      <p:pic>
        <p:nvPicPr>
          <p:cNvPr id="135" name="Google Shape;135;p16"/>
          <p:cNvPicPr preferRelativeResize="0"/>
          <p:nvPr/>
        </p:nvPicPr>
        <p:blipFill>
          <a:blip r:embed="rId10">
            <a:alphaModFix/>
          </a:blip>
          <a:stretch>
            <a:fillRect/>
          </a:stretch>
        </p:blipFill>
        <p:spPr>
          <a:xfrm>
            <a:off x="191925" y="2355675"/>
            <a:ext cx="5353684" cy="3136924"/>
          </a:xfrm>
          <a:prstGeom prst="rect">
            <a:avLst/>
          </a:prstGeom>
          <a:noFill/>
          <a:ln>
            <a:noFill/>
          </a:ln>
        </p:spPr>
      </p:pic>
      <p:pic>
        <p:nvPicPr>
          <p:cNvPr id="136" name="Google Shape;136;p16"/>
          <p:cNvPicPr preferRelativeResize="0"/>
          <p:nvPr/>
        </p:nvPicPr>
        <p:blipFill>
          <a:blip r:embed="rId11">
            <a:alphaModFix/>
          </a:blip>
          <a:stretch>
            <a:fillRect/>
          </a:stretch>
        </p:blipFill>
        <p:spPr>
          <a:xfrm>
            <a:off x="5690775" y="1529325"/>
            <a:ext cx="3044550" cy="30445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7"/>
          <p:cNvSpPr txBox="1"/>
          <p:nvPr>
            <p:ph type="title"/>
          </p:nvPr>
        </p:nvSpPr>
        <p:spPr>
          <a:xfrm>
            <a:off x="722717" y="-12"/>
            <a:ext cx="109698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A25723"/>
              </a:buClr>
              <a:buSzPts val="4400"/>
              <a:buFont typeface="Marcellus"/>
              <a:buNone/>
            </a:pPr>
            <a:r>
              <a:rPr b="1" lang="en-US" u="sng">
                <a:solidFill>
                  <a:srgbClr val="A25723"/>
                </a:solidFill>
                <a:latin typeface="Marcellus"/>
                <a:ea typeface="Marcellus"/>
                <a:cs typeface="Marcellus"/>
                <a:sym typeface="Marcellus"/>
              </a:rPr>
              <a:t>Use case Diagram :</a:t>
            </a:r>
            <a:endParaRPr b="1" u="sng">
              <a:solidFill>
                <a:srgbClr val="A25723"/>
              </a:solidFill>
              <a:latin typeface="Marcellus"/>
              <a:ea typeface="Marcellus"/>
              <a:cs typeface="Marcellus"/>
              <a:sym typeface="Marcellus"/>
            </a:endParaRPr>
          </a:p>
        </p:txBody>
      </p:sp>
      <p:pic>
        <p:nvPicPr>
          <p:cNvPr id="142" name="Google Shape;142;p17"/>
          <p:cNvPicPr preferRelativeResize="0"/>
          <p:nvPr/>
        </p:nvPicPr>
        <p:blipFill rotWithShape="1">
          <a:blip r:embed="rId3">
            <a:alphaModFix/>
          </a:blip>
          <a:srcRect b="0" l="0" r="0" t="0"/>
          <a:stretch/>
        </p:blipFill>
        <p:spPr>
          <a:xfrm rot="5400000">
            <a:off x="4827477" y="1573326"/>
            <a:ext cx="478058" cy="10133012"/>
          </a:xfrm>
          <a:prstGeom prst="rect">
            <a:avLst/>
          </a:prstGeom>
          <a:noFill/>
          <a:ln>
            <a:noFill/>
          </a:ln>
        </p:spPr>
      </p:pic>
      <p:pic>
        <p:nvPicPr>
          <p:cNvPr id="143" name="Google Shape;143;p17"/>
          <p:cNvPicPr preferRelativeResize="0"/>
          <p:nvPr/>
        </p:nvPicPr>
        <p:blipFill rotWithShape="1">
          <a:blip r:embed="rId4">
            <a:alphaModFix/>
          </a:blip>
          <a:srcRect b="0" l="0" r="0" t="0"/>
          <a:stretch/>
        </p:blipFill>
        <p:spPr>
          <a:xfrm rot="5400000">
            <a:off x="10883790" y="5552966"/>
            <a:ext cx="478059" cy="2132013"/>
          </a:xfrm>
          <a:prstGeom prst="rect">
            <a:avLst/>
          </a:prstGeom>
          <a:noFill/>
          <a:ln>
            <a:noFill/>
          </a:ln>
        </p:spPr>
      </p:pic>
      <p:pic>
        <p:nvPicPr>
          <p:cNvPr id="144" name="Google Shape;144;p17"/>
          <p:cNvPicPr preferRelativeResize="0"/>
          <p:nvPr/>
        </p:nvPicPr>
        <p:blipFill rotWithShape="1">
          <a:blip r:embed="rId5">
            <a:alphaModFix/>
          </a:blip>
          <a:srcRect b="0" l="0" r="0" t="0"/>
          <a:stretch/>
        </p:blipFill>
        <p:spPr>
          <a:xfrm rot="5400000">
            <a:off x="188325" y="5866400"/>
            <a:ext cx="346081" cy="722729"/>
          </a:xfrm>
          <a:prstGeom prst="rect">
            <a:avLst/>
          </a:prstGeom>
          <a:noFill/>
          <a:ln>
            <a:noFill/>
          </a:ln>
        </p:spPr>
      </p:pic>
      <p:pic>
        <p:nvPicPr>
          <p:cNvPr id="145" name="Google Shape;145;p17"/>
          <p:cNvPicPr preferRelativeResize="0"/>
          <p:nvPr/>
        </p:nvPicPr>
        <p:blipFill rotWithShape="1">
          <a:blip r:embed="rId6">
            <a:alphaModFix/>
          </a:blip>
          <a:srcRect b="0" l="0" r="0" t="0"/>
          <a:stretch/>
        </p:blipFill>
        <p:spPr>
          <a:xfrm>
            <a:off x="760413" y="5638803"/>
            <a:ext cx="4216690" cy="726387"/>
          </a:xfrm>
          <a:prstGeom prst="rect">
            <a:avLst/>
          </a:prstGeom>
          <a:noFill/>
          <a:ln>
            <a:noFill/>
          </a:ln>
        </p:spPr>
      </p:pic>
      <p:pic>
        <p:nvPicPr>
          <p:cNvPr descr="A close up of a sign&#10;&#10;Description automatically generated" id="146" name="Google Shape;146;p17"/>
          <p:cNvPicPr preferRelativeResize="0"/>
          <p:nvPr/>
        </p:nvPicPr>
        <p:blipFill rotWithShape="1">
          <a:blip r:embed="rId7">
            <a:alphaModFix/>
          </a:blip>
          <a:srcRect b="0" l="0" r="0" t="0"/>
          <a:stretch/>
        </p:blipFill>
        <p:spPr>
          <a:xfrm>
            <a:off x="10157355" y="5608391"/>
            <a:ext cx="1422030" cy="797282"/>
          </a:xfrm>
          <a:prstGeom prst="rect">
            <a:avLst/>
          </a:prstGeom>
          <a:noFill/>
          <a:ln>
            <a:noFill/>
          </a:ln>
        </p:spPr>
      </p:pic>
      <p:sp>
        <p:nvSpPr>
          <p:cNvPr id="147" name="Google Shape;147;p17"/>
          <p:cNvSpPr txBox="1"/>
          <p:nvPr>
            <p:ph idx="12" type="sldNum"/>
          </p:nvPr>
        </p:nvSpPr>
        <p:spPr>
          <a:xfrm>
            <a:off x="8735325" y="6356352"/>
            <a:ext cx="284405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48" name="Google Shape;148;p17"/>
          <p:cNvPicPr preferRelativeResize="0"/>
          <p:nvPr/>
        </p:nvPicPr>
        <p:blipFill rotWithShape="1">
          <a:blip r:embed="rId8">
            <a:alphaModFix/>
          </a:blip>
          <a:srcRect b="11340" l="0" r="0" t="5574"/>
          <a:stretch/>
        </p:blipFill>
        <p:spPr>
          <a:xfrm>
            <a:off x="2111463" y="962650"/>
            <a:ext cx="7965901" cy="46761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8"/>
          <p:cNvSpPr txBox="1"/>
          <p:nvPr>
            <p:ph type="title"/>
          </p:nvPr>
        </p:nvSpPr>
        <p:spPr>
          <a:xfrm>
            <a:off x="609442" y="274638"/>
            <a:ext cx="10969943"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A25723"/>
              </a:buClr>
              <a:buSzPts val="4400"/>
              <a:buFont typeface="Marcellus"/>
              <a:buNone/>
            </a:pPr>
            <a:r>
              <a:rPr b="1" lang="en-US" u="sng">
                <a:solidFill>
                  <a:srgbClr val="A25723"/>
                </a:solidFill>
                <a:latin typeface="Marcellus"/>
                <a:ea typeface="Marcellus"/>
                <a:cs typeface="Marcellus"/>
                <a:sym typeface="Marcellus"/>
              </a:rPr>
              <a:t>Features :</a:t>
            </a:r>
            <a:endParaRPr b="1" u="sng">
              <a:solidFill>
                <a:srgbClr val="A25723"/>
              </a:solidFill>
              <a:latin typeface="Marcellus"/>
              <a:ea typeface="Marcellus"/>
              <a:cs typeface="Marcellus"/>
              <a:sym typeface="Marcellus"/>
            </a:endParaRPr>
          </a:p>
        </p:txBody>
      </p:sp>
      <p:sp>
        <p:nvSpPr>
          <p:cNvPr id="154" name="Google Shape;154;p18"/>
          <p:cNvSpPr txBox="1"/>
          <p:nvPr>
            <p:ph idx="1" type="body"/>
          </p:nvPr>
        </p:nvSpPr>
        <p:spPr>
          <a:xfrm>
            <a:off x="609442" y="1600203"/>
            <a:ext cx="10969943" cy="3886198"/>
          </a:xfrm>
          <a:prstGeom prst="rect">
            <a:avLst/>
          </a:prstGeom>
          <a:noFill/>
          <a:ln>
            <a:noFill/>
          </a:ln>
        </p:spPr>
        <p:txBody>
          <a:bodyPr anchorCtr="0" anchor="t" bIns="45700" lIns="91425" spcFirstLastPara="1" rIns="91425" wrap="square" tIns="45700">
            <a:normAutofit/>
          </a:bodyPr>
          <a:lstStyle/>
          <a:p>
            <a:pPr indent="-457200" lvl="0" marL="457200" rtl="0" algn="l">
              <a:spcBef>
                <a:spcPts val="600"/>
              </a:spcBef>
              <a:spcAft>
                <a:spcPts val="0"/>
              </a:spcAft>
              <a:buClr>
                <a:srgbClr val="7F7F7F"/>
              </a:buClr>
              <a:buSzPts val="3000"/>
              <a:buFont typeface="Arial"/>
              <a:buChar char="•"/>
            </a:pPr>
            <a:r>
              <a:rPr lang="en-US" sz="3000">
                <a:solidFill>
                  <a:srgbClr val="7F7F7F"/>
                </a:solidFill>
                <a:latin typeface="Fira Sans"/>
                <a:ea typeface="Fira Sans"/>
                <a:cs typeface="Fira Sans"/>
                <a:sym typeface="Fira Sans"/>
              </a:rPr>
              <a:t>Video Tutorial Section </a:t>
            </a:r>
            <a:endParaRPr sz="3000">
              <a:solidFill>
                <a:srgbClr val="7F7F7F"/>
              </a:solidFill>
              <a:latin typeface="Fira Sans"/>
              <a:ea typeface="Fira Sans"/>
              <a:cs typeface="Fira Sans"/>
              <a:sym typeface="Fira Sans"/>
            </a:endParaRPr>
          </a:p>
          <a:p>
            <a:pPr indent="-457200" lvl="0" marL="457200" rtl="0" algn="l">
              <a:spcBef>
                <a:spcPts val="600"/>
              </a:spcBef>
              <a:spcAft>
                <a:spcPts val="0"/>
              </a:spcAft>
              <a:buClr>
                <a:srgbClr val="7F7F7F"/>
              </a:buClr>
              <a:buSzPts val="3000"/>
              <a:buFont typeface="Arial"/>
              <a:buChar char="•"/>
            </a:pPr>
            <a:r>
              <a:rPr lang="en-US" sz="3000">
                <a:solidFill>
                  <a:srgbClr val="7F7F7F"/>
                </a:solidFill>
                <a:latin typeface="Fira Sans"/>
                <a:ea typeface="Fira Sans"/>
                <a:cs typeface="Fira Sans"/>
                <a:sym typeface="Fira Sans"/>
              </a:rPr>
              <a:t>Payment Gateway </a:t>
            </a:r>
            <a:endParaRPr sz="3000">
              <a:solidFill>
                <a:srgbClr val="7F7F7F"/>
              </a:solidFill>
              <a:latin typeface="Fira Sans"/>
              <a:ea typeface="Fira Sans"/>
              <a:cs typeface="Fira Sans"/>
              <a:sym typeface="Fira Sans"/>
            </a:endParaRPr>
          </a:p>
          <a:p>
            <a:pPr indent="-457200" lvl="0" marL="457200" rtl="0" algn="l">
              <a:spcBef>
                <a:spcPts val="600"/>
              </a:spcBef>
              <a:spcAft>
                <a:spcPts val="0"/>
              </a:spcAft>
              <a:buClr>
                <a:srgbClr val="7F7F7F"/>
              </a:buClr>
              <a:buSzPts val="3000"/>
              <a:buFont typeface="Arial"/>
              <a:buChar char="•"/>
            </a:pPr>
            <a:r>
              <a:rPr lang="en-US" sz="3000">
                <a:solidFill>
                  <a:srgbClr val="7F7F7F"/>
                </a:solidFill>
                <a:latin typeface="Fira Sans"/>
                <a:ea typeface="Fira Sans"/>
                <a:cs typeface="Fira Sans"/>
                <a:sym typeface="Fira Sans"/>
              </a:rPr>
              <a:t>Shiprocket Shipping API </a:t>
            </a:r>
            <a:endParaRPr sz="3000">
              <a:solidFill>
                <a:srgbClr val="7F7F7F"/>
              </a:solidFill>
              <a:latin typeface="Fira Sans"/>
              <a:ea typeface="Fira Sans"/>
              <a:cs typeface="Fira Sans"/>
              <a:sym typeface="Fira Sans"/>
            </a:endParaRPr>
          </a:p>
          <a:p>
            <a:pPr indent="-457200" lvl="0" marL="457200" rtl="0" algn="l">
              <a:spcBef>
                <a:spcPts val="600"/>
              </a:spcBef>
              <a:spcAft>
                <a:spcPts val="0"/>
              </a:spcAft>
              <a:buClr>
                <a:srgbClr val="7F7F7F"/>
              </a:buClr>
              <a:buSzPts val="3000"/>
              <a:buFont typeface="Arial"/>
              <a:buChar char="•"/>
            </a:pPr>
            <a:r>
              <a:rPr lang="en-US" sz="3000">
                <a:solidFill>
                  <a:srgbClr val="7F7F7F"/>
                </a:solidFill>
                <a:latin typeface="Fira Sans"/>
                <a:ea typeface="Fira Sans"/>
                <a:cs typeface="Fira Sans"/>
                <a:sym typeface="Fira Sans"/>
              </a:rPr>
              <a:t>Email ID OTP Verification </a:t>
            </a:r>
            <a:endParaRPr sz="3000">
              <a:solidFill>
                <a:srgbClr val="7F7F7F"/>
              </a:solidFill>
              <a:latin typeface="Fira Sans"/>
              <a:ea typeface="Fira Sans"/>
              <a:cs typeface="Fira Sans"/>
              <a:sym typeface="Fira Sans"/>
            </a:endParaRPr>
          </a:p>
          <a:p>
            <a:pPr indent="-457200" lvl="0" marL="457200" rtl="0" algn="l">
              <a:spcBef>
                <a:spcPts val="600"/>
              </a:spcBef>
              <a:spcAft>
                <a:spcPts val="0"/>
              </a:spcAft>
              <a:buClr>
                <a:srgbClr val="7F7F7F"/>
              </a:buClr>
              <a:buSzPts val="3000"/>
              <a:buFont typeface="Arial"/>
              <a:buChar char="•"/>
            </a:pPr>
            <a:r>
              <a:rPr lang="en-US" sz="3000">
                <a:solidFill>
                  <a:srgbClr val="7F7F7F"/>
                </a:solidFill>
                <a:latin typeface="Fira Sans"/>
                <a:ea typeface="Fira Sans"/>
                <a:cs typeface="Fira Sans"/>
                <a:sym typeface="Fira Sans"/>
              </a:rPr>
              <a:t>Mobile OTP Verification </a:t>
            </a:r>
            <a:endParaRPr sz="3000">
              <a:solidFill>
                <a:srgbClr val="7F7F7F"/>
              </a:solidFill>
              <a:latin typeface="Fira Sans"/>
              <a:ea typeface="Fira Sans"/>
              <a:cs typeface="Fira Sans"/>
              <a:sym typeface="Fira Sans"/>
            </a:endParaRPr>
          </a:p>
          <a:p>
            <a:pPr indent="-457200" lvl="0" marL="457200" rtl="0" algn="l">
              <a:spcBef>
                <a:spcPts val="600"/>
              </a:spcBef>
              <a:spcAft>
                <a:spcPts val="0"/>
              </a:spcAft>
              <a:buClr>
                <a:srgbClr val="7F7F7F"/>
              </a:buClr>
              <a:buSzPts val="3000"/>
              <a:buFont typeface="Arial"/>
              <a:buChar char="•"/>
            </a:pPr>
            <a:r>
              <a:rPr lang="en-US" sz="3000">
                <a:solidFill>
                  <a:srgbClr val="7F7F7F"/>
                </a:solidFill>
                <a:latin typeface="Fira Sans"/>
                <a:ea typeface="Fira Sans"/>
                <a:cs typeface="Fira Sans"/>
                <a:sym typeface="Fira Sans"/>
              </a:rPr>
              <a:t>Forgot password </a:t>
            </a:r>
            <a:endParaRPr sz="3000">
              <a:solidFill>
                <a:srgbClr val="7F7F7F"/>
              </a:solidFill>
              <a:latin typeface="Fira Sans"/>
              <a:ea typeface="Fira Sans"/>
              <a:cs typeface="Fira Sans"/>
              <a:sym typeface="Fira Sans"/>
            </a:endParaRPr>
          </a:p>
          <a:p>
            <a:pPr indent="-457200" lvl="0" marL="457200" rtl="0" algn="l">
              <a:spcBef>
                <a:spcPts val="600"/>
              </a:spcBef>
              <a:spcAft>
                <a:spcPts val="0"/>
              </a:spcAft>
              <a:buClr>
                <a:srgbClr val="7F7F7F"/>
              </a:buClr>
              <a:buSzPts val="3000"/>
              <a:buFont typeface="Arial"/>
              <a:buChar char="•"/>
            </a:pPr>
            <a:r>
              <a:rPr lang="en-US" sz="3000">
                <a:solidFill>
                  <a:srgbClr val="7F7F7F"/>
                </a:solidFill>
                <a:latin typeface="Fira Sans"/>
                <a:ea typeface="Fira Sans"/>
                <a:cs typeface="Fira Sans"/>
                <a:sym typeface="Fira Sans"/>
              </a:rPr>
              <a:t>Change password</a:t>
            </a:r>
            <a:endParaRPr sz="3000">
              <a:solidFill>
                <a:srgbClr val="7F7F7F"/>
              </a:solidFill>
              <a:latin typeface="Fira Sans"/>
              <a:ea typeface="Fira Sans"/>
              <a:cs typeface="Fira Sans"/>
              <a:sym typeface="Fira Sans"/>
            </a:endParaRPr>
          </a:p>
        </p:txBody>
      </p:sp>
      <p:pic>
        <p:nvPicPr>
          <p:cNvPr id="155" name="Google Shape;155;p18"/>
          <p:cNvPicPr preferRelativeResize="0"/>
          <p:nvPr/>
        </p:nvPicPr>
        <p:blipFill rotWithShape="1">
          <a:blip r:embed="rId3">
            <a:alphaModFix/>
          </a:blip>
          <a:srcRect b="0" l="0" r="0" t="0"/>
          <a:stretch/>
        </p:blipFill>
        <p:spPr>
          <a:xfrm rot="5400000">
            <a:off x="4827477" y="1573326"/>
            <a:ext cx="478058" cy="10133012"/>
          </a:xfrm>
          <a:prstGeom prst="rect">
            <a:avLst/>
          </a:prstGeom>
          <a:noFill/>
          <a:ln>
            <a:noFill/>
          </a:ln>
        </p:spPr>
      </p:pic>
      <p:pic>
        <p:nvPicPr>
          <p:cNvPr id="156" name="Google Shape;156;p18"/>
          <p:cNvPicPr preferRelativeResize="0"/>
          <p:nvPr/>
        </p:nvPicPr>
        <p:blipFill rotWithShape="1">
          <a:blip r:embed="rId4">
            <a:alphaModFix/>
          </a:blip>
          <a:srcRect b="0" l="0" r="0" t="0"/>
          <a:stretch/>
        </p:blipFill>
        <p:spPr>
          <a:xfrm rot="5400000">
            <a:off x="10883790" y="5552966"/>
            <a:ext cx="478059" cy="2132013"/>
          </a:xfrm>
          <a:prstGeom prst="rect">
            <a:avLst/>
          </a:prstGeom>
          <a:noFill/>
          <a:ln>
            <a:noFill/>
          </a:ln>
        </p:spPr>
      </p:pic>
      <p:pic>
        <p:nvPicPr>
          <p:cNvPr id="157" name="Google Shape;157;p18"/>
          <p:cNvPicPr preferRelativeResize="0"/>
          <p:nvPr/>
        </p:nvPicPr>
        <p:blipFill rotWithShape="1">
          <a:blip r:embed="rId5">
            <a:alphaModFix/>
          </a:blip>
          <a:srcRect b="0" l="0" r="0" t="0"/>
          <a:stretch/>
        </p:blipFill>
        <p:spPr>
          <a:xfrm rot="5400000">
            <a:off x="188325" y="5866400"/>
            <a:ext cx="346081" cy="722729"/>
          </a:xfrm>
          <a:prstGeom prst="rect">
            <a:avLst/>
          </a:prstGeom>
          <a:noFill/>
          <a:ln>
            <a:noFill/>
          </a:ln>
        </p:spPr>
      </p:pic>
      <p:pic>
        <p:nvPicPr>
          <p:cNvPr id="158" name="Google Shape;158;p18"/>
          <p:cNvPicPr preferRelativeResize="0"/>
          <p:nvPr/>
        </p:nvPicPr>
        <p:blipFill rotWithShape="1">
          <a:blip r:embed="rId6">
            <a:alphaModFix/>
          </a:blip>
          <a:srcRect b="0" l="0" r="0" t="0"/>
          <a:stretch/>
        </p:blipFill>
        <p:spPr>
          <a:xfrm>
            <a:off x="760413" y="5638803"/>
            <a:ext cx="4216690" cy="726387"/>
          </a:xfrm>
          <a:prstGeom prst="rect">
            <a:avLst/>
          </a:prstGeom>
          <a:noFill/>
          <a:ln>
            <a:noFill/>
          </a:ln>
        </p:spPr>
      </p:pic>
      <p:pic>
        <p:nvPicPr>
          <p:cNvPr descr="A close up of a sign&#10;&#10;Description automatically generated" id="159" name="Google Shape;159;p18"/>
          <p:cNvPicPr preferRelativeResize="0"/>
          <p:nvPr/>
        </p:nvPicPr>
        <p:blipFill rotWithShape="1">
          <a:blip r:embed="rId7">
            <a:alphaModFix/>
          </a:blip>
          <a:srcRect b="0" l="0" r="0" t="0"/>
          <a:stretch/>
        </p:blipFill>
        <p:spPr>
          <a:xfrm>
            <a:off x="10157355" y="5608391"/>
            <a:ext cx="1422030" cy="797282"/>
          </a:xfrm>
          <a:prstGeom prst="rect">
            <a:avLst/>
          </a:prstGeom>
          <a:noFill/>
          <a:ln>
            <a:noFill/>
          </a:ln>
        </p:spPr>
      </p:pic>
      <p:sp>
        <p:nvSpPr>
          <p:cNvPr id="160" name="Google Shape;160;p18"/>
          <p:cNvSpPr txBox="1"/>
          <p:nvPr>
            <p:ph idx="12" type="sldNum"/>
          </p:nvPr>
        </p:nvSpPr>
        <p:spPr>
          <a:xfrm>
            <a:off x="8735325" y="6356352"/>
            <a:ext cx="284405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61" name="Google Shape;161;p18"/>
          <p:cNvPicPr preferRelativeResize="0"/>
          <p:nvPr/>
        </p:nvPicPr>
        <p:blipFill>
          <a:blip r:embed="rId8">
            <a:alphaModFix/>
          </a:blip>
          <a:stretch>
            <a:fillRect/>
          </a:stretch>
        </p:blipFill>
        <p:spPr>
          <a:xfrm>
            <a:off x="7134522" y="1676725"/>
            <a:ext cx="4216676" cy="964209"/>
          </a:xfrm>
          <a:prstGeom prst="rect">
            <a:avLst/>
          </a:prstGeom>
          <a:noFill/>
          <a:ln>
            <a:noFill/>
          </a:ln>
        </p:spPr>
      </p:pic>
      <p:pic>
        <p:nvPicPr>
          <p:cNvPr id="162" name="Google Shape;162;p18"/>
          <p:cNvPicPr preferRelativeResize="0"/>
          <p:nvPr/>
        </p:nvPicPr>
        <p:blipFill>
          <a:blip r:embed="rId9">
            <a:alphaModFix/>
          </a:blip>
          <a:stretch>
            <a:fillRect/>
          </a:stretch>
        </p:blipFill>
        <p:spPr>
          <a:xfrm>
            <a:off x="5580845" y="2477300"/>
            <a:ext cx="2132000" cy="2132000"/>
          </a:xfrm>
          <a:prstGeom prst="rect">
            <a:avLst/>
          </a:prstGeom>
          <a:noFill/>
          <a:ln>
            <a:noFill/>
          </a:ln>
        </p:spPr>
      </p:pic>
      <p:pic>
        <p:nvPicPr>
          <p:cNvPr id="163" name="Google Shape;163;p18"/>
          <p:cNvPicPr preferRelativeResize="0"/>
          <p:nvPr/>
        </p:nvPicPr>
        <p:blipFill>
          <a:blip r:embed="rId10">
            <a:alphaModFix/>
          </a:blip>
          <a:stretch>
            <a:fillRect/>
          </a:stretch>
        </p:blipFill>
        <p:spPr>
          <a:xfrm>
            <a:off x="7622195" y="3152935"/>
            <a:ext cx="4216675" cy="1143140"/>
          </a:xfrm>
          <a:prstGeom prst="rect">
            <a:avLst/>
          </a:prstGeom>
          <a:noFill/>
          <a:ln>
            <a:noFill/>
          </a:ln>
        </p:spPr>
      </p:pic>
      <p:pic>
        <p:nvPicPr>
          <p:cNvPr id="164" name="Google Shape;164;p18"/>
          <p:cNvPicPr preferRelativeResize="0"/>
          <p:nvPr/>
        </p:nvPicPr>
        <p:blipFill>
          <a:blip r:embed="rId11">
            <a:alphaModFix/>
          </a:blip>
          <a:stretch>
            <a:fillRect/>
          </a:stretch>
        </p:blipFill>
        <p:spPr>
          <a:xfrm>
            <a:off x="5371197" y="4495798"/>
            <a:ext cx="3771910" cy="1143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9"/>
          <p:cNvSpPr txBox="1"/>
          <p:nvPr>
            <p:ph type="title"/>
          </p:nvPr>
        </p:nvSpPr>
        <p:spPr>
          <a:xfrm>
            <a:off x="609442" y="697588"/>
            <a:ext cx="109698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A25723"/>
              </a:buClr>
              <a:buSzPts val="4400"/>
              <a:buFont typeface="Marcellus"/>
              <a:buNone/>
            </a:pPr>
            <a:r>
              <a:rPr b="1" lang="en-US" u="sng">
                <a:solidFill>
                  <a:srgbClr val="A25723"/>
                </a:solidFill>
                <a:latin typeface="Marcellus"/>
                <a:ea typeface="Marcellus"/>
                <a:cs typeface="Marcellus"/>
                <a:sym typeface="Marcellus"/>
              </a:rPr>
              <a:t>Future Scope :-</a:t>
            </a:r>
            <a:endParaRPr b="1" u="sng">
              <a:solidFill>
                <a:srgbClr val="A25723"/>
              </a:solidFill>
              <a:latin typeface="Marcellus"/>
              <a:ea typeface="Marcellus"/>
              <a:cs typeface="Marcellus"/>
              <a:sym typeface="Marcellus"/>
            </a:endParaRPr>
          </a:p>
        </p:txBody>
      </p:sp>
      <p:pic>
        <p:nvPicPr>
          <p:cNvPr id="170" name="Google Shape;170;p19"/>
          <p:cNvPicPr preferRelativeResize="0"/>
          <p:nvPr/>
        </p:nvPicPr>
        <p:blipFill rotWithShape="1">
          <a:blip r:embed="rId3">
            <a:alphaModFix/>
          </a:blip>
          <a:srcRect b="0" l="0" r="0" t="0"/>
          <a:stretch/>
        </p:blipFill>
        <p:spPr>
          <a:xfrm rot="5400000">
            <a:off x="4827477" y="1573326"/>
            <a:ext cx="478058" cy="10133012"/>
          </a:xfrm>
          <a:prstGeom prst="rect">
            <a:avLst/>
          </a:prstGeom>
          <a:noFill/>
          <a:ln>
            <a:noFill/>
          </a:ln>
        </p:spPr>
      </p:pic>
      <p:pic>
        <p:nvPicPr>
          <p:cNvPr id="171" name="Google Shape;171;p19"/>
          <p:cNvPicPr preferRelativeResize="0"/>
          <p:nvPr/>
        </p:nvPicPr>
        <p:blipFill rotWithShape="1">
          <a:blip r:embed="rId4">
            <a:alphaModFix/>
          </a:blip>
          <a:srcRect b="0" l="0" r="0" t="0"/>
          <a:stretch/>
        </p:blipFill>
        <p:spPr>
          <a:xfrm rot="5400000">
            <a:off x="10883790" y="5552966"/>
            <a:ext cx="478059" cy="2132013"/>
          </a:xfrm>
          <a:prstGeom prst="rect">
            <a:avLst/>
          </a:prstGeom>
          <a:noFill/>
          <a:ln>
            <a:noFill/>
          </a:ln>
        </p:spPr>
      </p:pic>
      <p:pic>
        <p:nvPicPr>
          <p:cNvPr id="172" name="Google Shape;172;p19"/>
          <p:cNvPicPr preferRelativeResize="0"/>
          <p:nvPr/>
        </p:nvPicPr>
        <p:blipFill rotWithShape="1">
          <a:blip r:embed="rId5">
            <a:alphaModFix/>
          </a:blip>
          <a:srcRect b="0" l="0" r="0" t="0"/>
          <a:stretch/>
        </p:blipFill>
        <p:spPr>
          <a:xfrm rot="5400000">
            <a:off x="188325" y="5866400"/>
            <a:ext cx="346081" cy="722729"/>
          </a:xfrm>
          <a:prstGeom prst="rect">
            <a:avLst/>
          </a:prstGeom>
          <a:noFill/>
          <a:ln>
            <a:noFill/>
          </a:ln>
        </p:spPr>
      </p:pic>
      <p:pic>
        <p:nvPicPr>
          <p:cNvPr id="173" name="Google Shape;173;p19"/>
          <p:cNvPicPr preferRelativeResize="0"/>
          <p:nvPr/>
        </p:nvPicPr>
        <p:blipFill rotWithShape="1">
          <a:blip r:embed="rId6">
            <a:alphaModFix/>
          </a:blip>
          <a:srcRect b="0" l="0" r="0" t="0"/>
          <a:stretch/>
        </p:blipFill>
        <p:spPr>
          <a:xfrm>
            <a:off x="760413" y="5638803"/>
            <a:ext cx="4216690" cy="726387"/>
          </a:xfrm>
          <a:prstGeom prst="rect">
            <a:avLst/>
          </a:prstGeom>
          <a:noFill/>
          <a:ln>
            <a:noFill/>
          </a:ln>
        </p:spPr>
      </p:pic>
      <p:pic>
        <p:nvPicPr>
          <p:cNvPr descr="A close up of a sign&#10;&#10;Description automatically generated" id="174" name="Google Shape;174;p19"/>
          <p:cNvPicPr preferRelativeResize="0"/>
          <p:nvPr/>
        </p:nvPicPr>
        <p:blipFill rotWithShape="1">
          <a:blip r:embed="rId7">
            <a:alphaModFix/>
          </a:blip>
          <a:srcRect b="0" l="0" r="0" t="0"/>
          <a:stretch/>
        </p:blipFill>
        <p:spPr>
          <a:xfrm>
            <a:off x="10157355" y="5608391"/>
            <a:ext cx="1422030" cy="797282"/>
          </a:xfrm>
          <a:prstGeom prst="rect">
            <a:avLst/>
          </a:prstGeom>
          <a:noFill/>
          <a:ln>
            <a:noFill/>
          </a:ln>
        </p:spPr>
      </p:pic>
      <p:sp>
        <p:nvSpPr>
          <p:cNvPr id="175" name="Google Shape;175;p19"/>
          <p:cNvSpPr txBox="1"/>
          <p:nvPr>
            <p:ph idx="12" type="sldNum"/>
          </p:nvPr>
        </p:nvSpPr>
        <p:spPr>
          <a:xfrm>
            <a:off x="8735325" y="6356352"/>
            <a:ext cx="284405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76" name="Google Shape;176;p19"/>
          <p:cNvSpPr txBox="1"/>
          <p:nvPr/>
        </p:nvSpPr>
        <p:spPr>
          <a:xfrm>
            <a:off x="565000" y="2386725"/>
            <a:ext cx="9003000" cy="1816200"/>
          </a:xfrm>
          <a:prstGeom prst="rect">
            <a:avLst/>
          </a:prstGeom>
          <a:noFill/>
          <a:ln>
            <a:noFill/>
          </a:ln>
        </p:spPr>
        <p:txBody>
          <a:bodyPr anchorCtr="0" anchor="t" bIns="91425" lIns="91425" spcFirstLastPara="1" rIns="91425" wrap="square" tIns="91425">
            <a:spAutoFit/>
          </a:bodyPr>
          <a:lstStyle/>
          <a:p>
            <a:pPr indent="-469900" lvl="0" marL="457200" rtl="0" algn="l">
              <a:spcBef>
                <a:spcPts val="600"/>
              </a:spcBef>
              <a:spcAft>
                <a:spcPts val="0"/>
              </a:spcAft>
              <a:buClr>
                <a:srgbClr val="7F7F7F"/>
              </a:buClr>
              <a:buSzPts val="3200"/>
              <a:buChar char="•"/>
            </a:pPr>
            <a:r>
              <a:rPr lang="en-US" sz="3200">
                <a:solidFill>
                  <a:srgbClr val="7F7F7F"/>
                </a:solidFill>
                <a:latin typeface="Fira Sans"/>
                <a:ea typeface="Fira Sans"/>
                <a:cs typeface="Fira Sans"/>
                <a:sym typeface="Fira Sans"/>
              </a:rPr>
              <a:t>Convert to Multi Vendor Marketplace</a:t>
            </a:r>
            <a:endParaRPr sz="3200">
              <a:solidFill>
                <a:srgbClr val="7F7F7F"/>
              </a:solidFill>
              <a:latin typeface="Fira Sans"/>
              <a:ea typeface="Fira Sans"/>
              <a:cs typeface="Fira Sans"/>
              <a:sym typeface="Fira Sans"/>
            </a:endParaRPr>
          </a:p>
          <a:p>
            <a:pPr indent="0" lvl="0" marL="342900" rtl="0" algn="l">
              <a:spcBef>
                <a:spcPts val="600"/>
              </a:spcBef>
              <a:spcAft>
                <a:spcPts val="0"/>
              </a:spcAft>
              <a:buNone/>
            </a:pPr>
            <a:r>
              <a:t/>
            </a:r>
            <a:endParaRPr sz="3200">
              <a:solidFill>
                <a:srgbClr val="7F7F7F"/>
              </a:solidFill>
              <a:latin typeface="Fira Sans"/>
              <a:ea typeface="Fira Sans"/>
              <a:cs typeface="Fira Sans"/>
              <a:sym typeface="Fira Sans"/>
            </a:endParaRPr>
          </a:p>
          <a:p>
            <a:pPr indent="-469900" lvl="0" marL="457200" rtl="0" algn="l">
              <a:spcBef>
                <a:spcPts val="600"/>
              </a:spcBef>
              <a:spcAft>
                <a:spcPts val="0"/>
              </a:spcAft>
              <a:buClr>
                <a:srgbClr val="7F7F7F"/>
              </a:buClr>
              <a:buSzPts val="3200"/>
              <a:buChar char="•"/>
            </a:pPr>
            <a:r>
              <a:rPr lang="en-US" sz="3200">
                <a:solidFill>
                  <a:srgbClr val="7F7F7F"/>
                </a:solidFill>
                <a:latin typeface="Fira Sans"/>
                <a:ea typeface="Fira Sans"/>
                <a:cs typeface="Fira Sans"/>
                <a:sym typeface="Fira Sans"/>
              </a:rPr>
              <a:t>Add Discussion forum</a:t>
            </a:r>
            <a:endParaRPr sz="3200">
              <a:solidFill>
                <a:srgbClr val="7F7F7F"/>
              </a:solidFill>
              <a:latin typeface="Fira Sans"/>
              <a:ea typeface="Fira Sans"/>
              <a:cs typeface="Fira Sans"/>
              <a:sym typeface="Fira Sans"/>
            </a:endParaRPr>
          </a:p>
        </p:txBody>
      </p:sp>
      <p:pic>
        <p:nvPicPr>
          <p:cNvPr id="177" name="Google Shape;177;p19"/>
          <p:cNvPicPr preferRelativeResize="0"/>
          <p:nvPr/>
        </p:nvPicPr>
        <p:blipFill>
          <a:blip r:embed="rId8">
            <a:alphaModFix/>
          </a:blip>
          <a:stretch>
            <a:fillRect/>
          </a:stretch>
        </p:blipFill>
        <p:spPr>
          <a:xfrm>
            <a:off x="8487288" y="1520075"/>
            <a:ext cx="3340132" cy="1670066"/>
          </a:xfrm>
          <a:prstGeom prst="rect">
            <a:avLst/>
          </a:prstGeom>
          <a:noFill/>
          <a:ln>
            <a:noFill/>
          </a:ln>
        </p:spPr>
      </p:pic>
      <p:pic>
        <p:nvPicPr>
          <p:cNvPr id="178" name="Google Shape;178;p19"/>
          <p:cNvPicPr preferRelativeResize="0"/>
          <p:nvPr/>
        </p:nvPicPr>
        <p:blipFill>
          <a:blip r:embed="rId9">
            <a:alphaModFix/>
          </a:blip>
          <a:stretch>
            <a:fillRect/>
          </a:stretch>
        </p:blipFill>
        <p:spPr>
          <a:xfrm>
            <a:off x="8239250" y="3602386"/>
            <a:ext cx="3340125" cy="1436339"/>
          </a:xfrm>
          <a:prstGeom prst="rect">
            <a:avLst/>
          </a:prstGeom>
          <a:noFill/>
          <a:ln>
            <a:noFill/>
          </a:ln>
        </p:spPr>
      </p:pic>
      <p:pic>
        <p:nvPicPr>
          <p:cNvPr id="179" name="Google Shape;179;p19"/>
          <p:cNvPicPr preferRelativeResize="0"/>
          <p:nvPr/>
        </p:nvPicPr>
        <p:blipFill>
          <a:blip r:embed="rId10">
            <a:alphaModFix/>
          </a:blip>
          <a:stretch>
            <a:fillRect/>
          </a:stretch>
        </p:blipFill>
        <p:spPr>
          <a:xfrm>
            <a:off x="5566662" y="3253506"/>
            <a:ext cx="2354925" cy="23549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0"/>
          <p:cNvSpPr txBox="1"/>
          <p:nvPr>
            <p:ph type="title"/>
          </p:nvPr>
        </p:nvSpPr>
        <p:spPr>
          <a:xfrm>
            <a:off x="609454" y="516338"/>
            <a:ext cx="109698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A25723"/>
              </a:buClr>
              <a:buSzPts val="4400"/>
              <a:buFont typeface="Marcellus"/>
              <a:buNone/>
            </a:pPr>
            <a:r>
              <a:rPr b="1" lang="en-US" u="sng">
                <a:solidFill>
                  <a:srgbClr val="A25723"/>
                </a:solidFill>
                <a:latin typeface="Marcellus"/>
                <a:ea typeface="Marcellus"/>
                <a:cs typeface="Marcellus"/>
                <a:sym typeface="Marcellus"/>
              </a:rPr>
              <a:t>Conclusion :-</a:t>
            </a:r>
            <a:endParaRPr b="1" u="sng">
              <a:solidFill>
                <a:srgbClr val="A25723"/>
              </a:solidFill>
              <a:latin typeface="Marcellus"/>
              <a:ea typeface="Marcellus"/>
              <a:cs typeface="Marcellus"/>
              <a:sym typeface="Marcellus"/>
            </a:endParaRPr>
          </a:p>
        </p:txBody>
      </p:sp>
      <p:sp>
        <p:nvSpPr>
          <p:cNvPr id="185" name="Google Shape;185;p20"/>
          <p:cNvSpPr txBox="1"/>
          <p:nvPr>
            <p:ph idx="1" type="body"/>
          </p:nvPr>
        </p:nvSpPr>
        <p:spPr>
          <a:xfrm>
            <a:off x="609513" y="1811000"/>
            <a:ext cx="10969800" cy="2660400"/>
          </a:xfrm>
          <a:prstGeom prst="rect">
            <a:avLst/>
          </a:prstGeom>
          <a:noFill/>
          <a:ln>
            <a:noFill/>
          </a:ln>
        </p:spPr>
        <p:txBody>
          <a:bodyPr anchorCtr="0" anchor="t" bIns="45700" lIns="91425" spcFirstLastPara="1" rIns="91425" wrap="square" tIns="45700">
            <a:normAutofit/>
          </a:bodyPr>
          <a:lstStyle/>
          <a:p>
            <a:pPr indent="0" lvl="0" marL="0" rtl="0" algn="just">
              <a:spcBef>
                <a:spcPts val="640"/>
              </a:spcBef>
              <a:spcAft>
                <a:spcPts val="0"/>
              </a:spcAft>
              <a:buClr>
                <a:srgbClr val="58595B"/>
              </a:buClr>
              <a:buSzPts val="3200"/>
              <a:buNone/>
            </a:pPr>
            <a:r>
              <a:rPr lang="en-US">
                <a:solidFill>
                  <a:srgbClr val="7F7F7F"/>
                </a:solidFill>
                <a:latin typeface="Fira Sans"/>
                <a:ea typeface="Fira Sans"/>
                <a:cs typeface="Fira Sans"/>
                <a:sym typeface="Fira Sans"/>
              </a:rPr>
              <a:t>This platform will help Agricultural Graduates to start their startup and also it will support agriculture development.</a:t>
            </a:r>
            <a:endParaRPr>
              <a:solidFill>
                <a:srgbClr val="7F7F7F"/>
              </a:solidFill>
              <a:latin typeface="Fira Sans"/>
              <a:ea typeface="Fira Sans"/>
              <a:cs typeface="Fira Sans"/>
              <a:sym typeface="Fira Sans"/>
            </a:endParaRPr>
          </a:p>
        </p:txBody>
      </p:sp>
      <p:pic>
        <p:nvPicPr>
          <p:cNvPr id="186" name="Google Shape;186;p20"/>
          <p:cNvPicPr preferRelativeResize="0"/>
          <p:nvPr/>
        </p:nvPicPr>
        <p:blipFill rotWithShape="1">
          <a:blip r:embed="rId3">
            <a:alphaModFix/>
          </a:blip>
          <a:srcRect b="0" l="0" r="0" t="0"/>
          <a:stretch/>
        </p:blipFill>
        <p:spPr>
          <a:xfrm rot="5400000">
            <a:off x="4827477" y="1573326"/>
            <a:ext cx="478058" cy="10133012"/>
          </a:xfrm>
          <a:prstGeom prst="rect">
            <a:avLst/>
          </a:prstGeom>
          <a:noFill/>
          <a:ln>
            <a:noFill/>
          </a:ln>
        </p:spPr>
      </p:pic>
      <p:pic>
        <p:nvPicPr>
          <p:cNvPr id="187" name="Google Shape;187;p20"/>
          <p:cNvPicPr preferRelativeResize="0"/>
          <p:nvPr/>
        </p:nvPicPr>
        <p:blipFill rotWithShape="1">
          <a:blip r:embed="rId4">
            <a:alphaModFix/>
          </a:blip>
          <a:srcRect b="0" l="0" r="0" t="0"/>
          <a:stretch/>
        </p:blipFill>
        <p:spPr>
          <a:xfrm rot="5400000">
            <a:off x="10883790" y="5552966"/>
            <a:ext cx="478059" cy="2132013"/>
          </a:xfrm>
          <a:prstGeom prst="rect">
            <a:avLst/>
          </a:prstGeom>
          <a:noFill/>
          <a:ln>
            <a:noFill/>
          </a:ln>
        </p:spPr>
      </p:pic>
      <p:pic>
        <p:nvPicPr>
          <p:cNvPr id="188" name="Google Shape;188;p20"/>
          <p:cNvPicPr preferRelativeResize="0"/>
          <p:nvPr/>
        </p:nvPicPr>
        <p:blipFill rotWithShape="1">
          <a:blip r:embed="rId5">
            <a:alphaModFix/>
          </a:blip>
          <a:srcRect b="0" l="0" r="0" t="0"/>
          <a:stretch/>
        </p:blipFill>
        <p:spPr>
          <a:xfrm rot="5400000">
            <a:off x="188325" y="5866400"/>
            <a:ext cx="346081" cy="722729"/>
          </a:xfrm>
          <a:prstGeom prst="rect">
            <a:avLst/>
          </a:prstGeom>
          <a:noFill/>
          <a:ln>
            <a:noFill/>
          </a:ln>
        </p:spPr>
      </p:pic>
      <p:pic>
        <p:nvPicPr>
          <p:cNvPr id="189" name="Google Shape;189;p20"/>
          <p:cNvPicPr preferRelativeResize="0"/>
          <p:nvPr/>
        </p:nvPicPr>
        <p:blipFill rotWithShape="1">
          <a:blip r:embed="rId6">
            <a:alphaModFix/>
          </a:blip>
          <a:srcRect b="0" l="0" r="0" t="0"/>
          <a:stretch/>
        </p:blipFill>
        <p:spPr>
          <a:xfrm>
            <a:off x="760413" y="5638803"/>
            <a:ext cx="4216690" cy="726387"/>
          </a:xfrm>
          <a:prstGeom prst="rect">
            <a:avLst/>
          </a:prstGeom>
          <a:noFill/>
          <a:ln>
            <a:noFill/>
          </a:ln>
        </p:spPr>
      </p:pic>
      <p:pic>
        <p:nvPicPr>
          <p:cNvPr descr="A close up of a sign&#10;&#10;Description automatically generated" id="190" name="Google Shape;190;p20"/>
          <p:cNvPicPr preferRelativeResize="0"/>
          <p:nvPr/>
        </p:nvPicPr>
        <p:blipFill rotWithShape="1">
          <a:blip r:embed="rId7">
            <a:alphaModFix/>
          </a:blip>
          <a:srcRect b="0" l="0" r="0" t="0"/>
          <a:stretch/>
        </p:blipFill>
        <p:spPr>
          <a:xfrm>
            <a:off x="10157355" y="5608391"/>
            <a:ext cx="1422030" cy="797282"/>
          </a:xfrm>
          <a:prstGeom prst="rect">
            <a:avLst/>
          </a:prstGeom>
          <a:noFill/>
          <a:ln>
            <a:noFill/>
          </a:ln>
        </p:spPr>
      </p:pic>
      <p:sp>
        <p:nvSpPr>
          <p:cNvPr id="191" name="Google Shape;191;p20"/>
          <p:cNvSpPr txBox="1"/>
          <p:nvPr>
            <p:ph idx="12" type="sldNum"/>
          </p:nvPr>
        </p:nvSpPr>
        <p:spPr>
          <a:xfrm>
            <a:off x="8735325" y="6356352"/>
            <a:ext cx="284405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1"/>
          <p:cNvSpPr txBox="1"/>
          <p:nvPr>
            <p:ph type="title"/>
          </p:nvPr>
        </p:nvSpPr>
        <p:spPr>
          <a:xfrm>
            <a:off x="912972" y="2590483"/>
            <a:ext cx="10969943"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A25723"/>
              </a:buClr>
              <a:buSzPts val="8800"/>
              <a:buFont typeface="Marcellus"/>
              <a:buNone/>
            </a:pPr>
            <a:r>
              <a:rPr b="1" lang="en-US" sz="8800">
                <a:solidFill>
                  <a:srgbClr val="A25723"/>
                </a:solidFill>
                <a:latin typeface="Marcellus"/>
                <a:ea typeface="Marcellus"/>
                <a:cs typeface="Marcellus"/>
                <a:sym typeface="Marcellus"/>
              </a:rPr>
              <a:t>Thank you..</a:t>
            </a:r>
            <a:endParaRPr b="1" sz="8800">
              <a:solidFill>
                <a:srgbClr val="A25723"/>
              </a:solidFill>
              <a:latin typeface="Marcellus"/>
              <a:ea typeface="Marcellus"/>
              <a:cs typeface="Marcellus"/>
              <a:sym typeface="Marcellus"/>
            </a:endParaRPr>
          </a:p>
        </p:txBody>
      </p:sp>
      <p:pic>
        <p:nvPicPr>
          <p:cNvPr id="197" name="Google Shape;197;p21"/>
          <p:cNvPicPr preferRelativeResize="0"/>
          <p:nvPr/>
        </p:nvPicPr>
        <p:blipFill rotWithShape="1">
          <a:blip r:embed="rId3">
            <a:alphaModFix/>
          </a:blip>
          <a:srcRect b="0" l="0" r="0" t="0"/>
          <a:stretch/>
        </p:blipFill>
        <p:spPr>
          <a:xfrm rot="5400000">
            <a:off x="4827477" y="1573326"/>
            <a:ext cx="478058" cy="10133012"/>
          </a:xfrm>
          <a:prstGeom prst="rect">
            <a:avLst/>
          </a:prstGeom>
          <a:noFill/>
          <a:ln>
            <a:noFill/>
          </a:ln>
        </p:spPr>
      </p:pic>
      <p:pic>
        <p:nvPicPr>
          <p:cNvPr id="198" name="Google Shape;198;p21"/>
          <p:cNvPicPr preferRelativeResize="0"/>
          <p:nvPr/>
        </p:nvPicPr>
        <p:blipFill rotWithShape="1">
          <a:blip r:embed="rId4">
            <a:alphaModFix/>
          </a:blip>
          <a:srcRect b="0" l="0" r="0" t="0"/>
          <a:stretch/>
        </p:blipFill>
        <p:spPr>
          <a:xfrm rot="5400000">
            <a:off x="10883790" y="5552966"/>
            <a:ext cx="478059" cy="2132013"/>
          </a:xfrm>
          <a:prstGeom prst="rect">
            <a:avLst/>
          </a:prstGeom>
          <a:noFill/>
          <a:ln>
            <a:noFill/>
          </a:ln>
        </p:spPr>
      </p:pic>
      <p:pic>
        <p:nvPicPr>
          <p:cNvPr id="199" name="Google Shape;199;p21"/>
          <p:cNvPicPr preferRelativeResize="0"/>
          <p:nvPr/>
        </p:nvPicPr>
        <p:blipFill rotWithShape="1">
          <a:blip r:embed="rId5">
            <a:alphaModFix/>
          </a:blip>
          <a:srcRect b="0" l="0" r="0" t="0"/>
          <a:stretch/>
        </p:blipFill>
        <p:spPr>
          <a:xfrm rot="5400000">
            <a:off x="188325" y="5866400"/>
            <a:ext cx="346081" cy="722729"/>
          </a:xfrm>
          <a:prstGeom prst="rect">
            <a:avLst/>
          </a:prstGeom>
          <a:noFill/>
          <a:ln>
            <a:noFill/>
          </a:ln>
        </p:spPr>
      </p:pic>
      <p:pic>
        <p:nvPicPr>
          <p:cNvPr id="200" name="Google Shape;200;p21"/>
          <p:cNvPicPr preferRelativeResize="0"/>
          <p:nvPr/>
        </p:nvPicPr>
        <p:blipFill rotWithShape="1">
          <a:blip r:embed="rId6">
            <a:alphaModFix/>
          </a:blip>
          <a:srcRect b="0" l="0" r="0" t="0"/>
          <a:stretch/>
        </p:blipFill>
        <p:spPr>
          <a:xfrm>
            <a:off x="760413" y="5638803"/>
            <a:ext cx="4216690" cy="726387"/>
          </a:xfrm>
          <a:prstGeom prst="rect">
            <a:avLst/>
          </a:prstGeom>
          <a:noFill/>
          <a:ln>
            <a:noFill/>
          </a:ln>
        </p:spPr>
      </p:pic>
      <p:pic>
        <p:nvPicPr>
          <p:cNvPr descr="A close up of a sign&#10;&#10;Description automatically generated" id="201" name="Google Shape;201;p21"/>
          <p:cNvPicPr preferRelativeResize="0"/>
          <p:nvPr/>
        </p:nvPicPr>
        <p:blipFill rotWithShape="1">
          <a:blip r:embed="rId7">
            <a:alphaModFix/>
          </a:blip>
          <a:srcRect b="0" l="0" r="0" t="0"/>
          <a:stretch/>
        </p:blipFill>
        <p:spPr>
          <a:xfrm>
            <a:off x="10157355" y="5608391"/>
            <a:ext cx="1422030" cy="797282"/>
          </a:xfrm>
          <a:prstGeom prst="rect">
            <a:avLst/>
          </a:prstGeom>
          <a:noFill/>
          <a:ln>
            <a:noFill/>
          </a:ln>
        </p:spPr>
      </p:pic>
      <p:sp>
        <p:nvSpPr>
          <p:cNvPr id="202" name="Google Shape;202;p21"/>
          <p:cNvSpPr txBox="1"/>
          <p:nvPr>
            <p:ph idx="12" type="sldNum"/>
          </p:nvPr>
        </p:nvSpPr>
        <p:spPr>
          <a:xfrm>
            <a:off x="8735325" y="6356352"/>
            <a:ext cx="284405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