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5" d="100"/>
          <a:sy n="65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IP24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61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BREAKDOWN STRUCTURE –  IP24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Viraj Gholap</cp:lastModifiedBy>
  <cp:revision>225</cp:revision>
  <dcterms:created xsi:type="dcterms:W3CDTF">2023-07-15T03:43:48Z</dcterms:created>
  <dcterms:modified xsi:type="dcterms:W3CDTF">2024-10-04T12:30:34Z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