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35661600"/>
  <p:notesSz cx="36626800" cy="51206400"/>
  <p:embeddedFontLst>
    <p:embeddedFont>
      <p:font typeface="Libre Franklin"/>
      <p:regular r:id="rId7"/>
      <p:bold r:id="rId8"/>
      <p:italic r:id="rId9"/>
      <p:boldItalic r:id="rId10"/>
    </p:embeddedFont>
    <p:embeddedFont>
      <p:font typeface="Libre Baskerville"/>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11232">
          <p15:clr>
            <a:srgbClr val="A4A3A4"/>
          </p15:clr>
        </p15:guide>
      </p15:sldGuideLst>
    </p:ext>
    <p:ext uri="http://customooxmlschemas.google.com/">
      <go:slidesCustomData xmlns:go="http://customooxmlschemas.google.com/" r:id="rId14" roundtripDataSignature="AMtx7micAD8T5urCJqcj0yBXuihfYw2f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1123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ibreBaskerville-regular.fntdata"/><Relationship Id="rId10" Type="http://schemas.openxmlformats.org/officeDocument/2006/relationships/font" Target="fonts/LibreFranklin-boldItalic.fntdata"/><Relationship Id="rId13" Type="http://schemas.openxmlformats.org/officeDocument/2006/relationships/font" Target="fonts/LibreBaskerville-italic.fntdata"/><Relationship Id="rId12" Type="http://schemas.openxmlformats.org/officeDocument/2006/relationships/font" Target="fonts/LibreBaskervill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ibreFranklin-italic.fntdata"/><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ibreFranklin-regular.fntdata"/><Relationship Id="rId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5871825" cy="2597150"/>
          </a:xfrm>
          <a:prstGeom prst="rect">
            <a:avLst/>
          </a:prstGeom>
          <a:noFill/>
          <a:ln>
            <a:noFill/>
          </a:ln>
        </p:spPr>
        <p:txBody>
          <a:bodyPr anchorCtr="0" anchor="t" bIns="253075" lIns="506150" spcFirstLastPara="1" rIns="506150" wrap="square" tIns="253075">
            <a:noAutofit/>
          </a:bodyPr>
          <a:lstStyle>
            <a:lvl1pPr lvl="0" marR="0" rtl="0" algn="l">
              <a:spcBef>
                <a:spcPts val="0"/>
              </a:spcBef>
              <a:spcAft>
                <a:spcPts val="0"/>
              </a:spcAft>
              <a:buSzPts val="1400"/>
              <a:buNone/>
              <a:defRPr b="0" i="0" sz="6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0747038" y="0"/>
            <a:ext cx="15871825" cy="2597150"/>
          </a:xfrm>
          <a:prstGeom prst="rect">
            <a:avLst/>
          </a:prstGeom>
          <a:noFill/>
          <a:ln>
            <a:noFill/>
          </a:ln>
        </p:spPr>
        <p:txBody>
          <a:bodyPr anchorCtr="0" anchor="t" bIns="253075" lIns="506150" spcFirstLastPara="1" rIns="506150" wrap="square" tIns="253075">
            <a:noAutofit/>
          </a:bodyPr>
          <a:lstStyle>
            <a:lvl1pPr lvl="0" marR="0" rtl="0" algn="r">
              <a:spcBef>
                <a:spcPts val="0"/>
              </a:spcBef>
              <a:spcAft>
                <a:spcPts val="0"/>
              </a:spcAft>
              <a:buSzPts val="1400"/>
              <a:buNone/>
              <a:defRPr b="0" i="0" sz="6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8815388" y="3897313"/>
            <a:ext cx="18996025" cy="19483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3662363" y="24679275"/>
            <a:ext cx="29302075" cy="23379113"/>
          </a:xfrm>
          <a:prstGeom prst="rect">
            <a:avLst/>
          </a:prstGeom>
          <a:noFill/>
          <a:ln>
            <a:noFill/>
          </a:ln>
        </p:spPr>
        <p:txBody>
          <a:bodyPr anchorCtr="0" anchor="t" bIns="253075" lIns="506150" spcFirstLastPara="1" rIns="506150" wrap="square" tIns="2530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9349025"/>
            <a:ext cx="15871825" cy="2597150"/>
          </a:xfrm>
          <a:prstGeom prst="rect">
            <a:avLst/>
          </a:prstGeom>
          <a:noFill/>
          <a:ln>
            <a:noFill/>
          </a:ln>
        </p:spPr>
        <p:txBody>
          <a:bodyPr anchorCtr="0" anchor="b" bIns="253075" lIns="506150" spcFirstLastPara="1" rIns="506150" wrap="square" tIns="253075">
            <a:noAutofit/>
          </a:bodyPr>
          <a:lstStyle>
            <a:lvl1pPr lvl="0" marR="0" rtl="0" algn="l">
              <a:spcBef>
                <a:spcPts val="0"/>
              </a:spcBef>
              <a:spcAft>
                <a:spcPts val="0"/>
              </a:spcAft>
              <a:buSzPts val="1400"/>
              <a:buNone/>
              <a:defRPr b="0" i="0" sz="6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0747038" y="49349025"/>
            <a:ext cx="15871825" cy="2597150"/>
          </a:xfrm>
          <a:prstGeom prst="rect">
            <a:avLst/>
          </a:prstGeom>
          <a:noFill/>
          <a:ln>
            <a:noFill/>
          </a:ln>
        </p:spPr>
        <p:txBody>
          <a:bodyPr anchorCtr="0" anchor="b" bIns="253075" lIns="506150" spcFirstLastPara="1" rIns="506150" wrap="square" tIns="253075">
            <a:noAutofit/>
          </a:bodyPr>
          <a:lstStyle/>
          <a:p>
            <a:pPr indent="0" lvl="0" marL="0" marR="0" rtl="0" algn="r">
              <a:spcBef>
                <a:spcPts val="0"/>
              </a:spcBef>
              <a:spcAft>
                <a:spcPts val="0"/>
              </a:spcAft>
              <a:buNone/>
            </a:pPr>
            <a:fld id="{00000000-1234-1234-1234-123412341234}" type="slidenum">
              <a:rPr b="0" i="0" lang="en-US" sz="6600" u="none" cap="none" strike="noStrike">
                <a:solidFill>
                  <a:schemeClr val="dk1"/>
                </a:solidFill>
                <a:latin typeface="Arial"/>
                <a:ea typeface="Arial"/>
                <a:cs typeface="Arial"/>
                <a:sym typeface="Arial"/>
              </a:rPr>
              <a:t>‹#›</a:t>
            </a:fld>
            <a:endParaRPr b="0" i="0" sz="66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8815388" y="3897313"/>
            <a:ext cx="18996025" cy="19483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1:notes"/>
          <p:cNvSpPr txBox="1"/>
          <p:nvPr>
            <p:ph idx="1" type="body"/>
          </p:nvPr>
        </p:nvSpPr>
        <p:spPr>
          <a:xfrm>
            <a:off x="3662363" y="24679275"/>
            <a:ext cx="29302075" cy="23379113"/>
          </a:xfrm>
          <a:prstGeom prst="rect">
            <a:avLst/>
          </a:prstGeom>
          <a:noFill/>
          <a:ln>
            <a:noFill/>
          </a:ln>
        </p:spPr>
        <p:txBody>
          <a:bodyPr anchorCtr="0" anchor="t" bIns="253075" lIns="506150" spcFirstLastPara="1" rIns="506150" wrap="square" tIns="253075">
            <a:norm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20747038" y="49349025"/>
            <a:ext cx="15871825" cy="2597150"/>
          </a:xfrm>
          <a:prstGeom prst="rect">
            <a:avLst/>
          </a:prstGeom>
          <a:noFill/>
          <a:ln>
            <a:noFill/>
          </a:ln>
        </p:spPr>
        <p:txBody>
          <a:bodyPr anchorCtr="0" anchor="b" bIns="253075" lIns="506150" spcFirstLastPara="1" rIns="506150" wrap="square" tIns="253075">
            <a:noAutofit/>
          </a:bodyPr>
          <a:lstStyle/>
          <a:p>
            <a:pPr indent="0" lvl="0" marL="0" rtl="0" algn="r">
              <a:spcBef>
                <a:spcPts val="0"/>
              </a:spcBef>
              <a:spcAft>
                <a:spcPts val="0"/>
              </a:spcAft>
              <a:buNone/>
            </a:pPr>
            <a:fld id="{00000000-1234-1234-1234-123412341234}" type="slidenum">
              <a:rPr b="0" i="0" lang="en-US" sz="6600" u="none" cap="none" strike="noStrike">
                <a:solidFill>
                  <a:schemeClr val="dk1"/>
                </a:solidFill>
                <a:latin typeface="Arial"/>
                <a:ea typeface="Arial"/>
                <a:cs typeface="Arial"/>
                <a:sym typeface="Arial"/>
              </a:rPr>
              <a:t>‹#›</a:t>
            </a:fld>
            <a:endParaRPr b="0" i="0" sz="66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2"/>
          <p:cNvSpPr txBox="1"/>
          <p:nvPr>
            <p:ph type="title"/>
          </p:nvPr>
        </p:nvSpPr>
        <p:spPr>
          <a:xfrm>
            <a:off x="3565525" y="1465263"/>
            <a:ext cx="30313313"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rot="5400000">
            <a:off x="6530182" y="4756944"/>
            <a:ext cx="24384000" cy="30313313"/>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92" name="Google Shape;92;p12"/>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3"/>
          <p:cNvSpPr txBox="1"/>
          <p:nvPr>
            <p:ph type="title"/>
          </p:nvPr>
        </p:nvSpPr>
        <p:spPr>
          <a:xfrm rot="5400000">
            <a:off x="14173369" y="13146045"/>
            <a:ext cx="31208133" cy="7845552"/>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 type="body"/>
          </p:nvPr>
        </p:nvSpPr>
        <p:spPr>
          <a:xfrm rot="5400000">
            <a:off x="-1190837" y="6221748"/>
            <a:ext cx="31208133" cy="2169414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98" name="Google Shape;98;p13"/>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p:nvPr/>
        </p:nvSpPr>
        <p:spPr>
          <a:xfrm>
            <a:off x="0" y="0"/>
            <a:ext cx="35661600" cy="36576000"/>
          </a:xfrm>
          <a:prstGeom prst="rect">
            <a:avLst/>
          </a:prstGeom>
          <a:solidFill>
            <a:srgbClr val="FFFFFF"/>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23" name="Google Shape;23;p4"/>
          <p:cNvSpPr/>
          <p:nvPr/>
        </p:nvSpPr>
        <p:spPr>
          <a:xfrm>
            <a:off x="254000" y="371475"/>
            <a:ext cx="35153600" cy="35691763"/>
          </a:xfrm>
          <a:prstGeom prst="roundRect">
            <a:avLst>
              <a:gd fmla="val 4929" name="adj"/>
            </a:avLst>
          </a:prstGeom>
          <a:gradFill>
            <a:gsLst>
              <a:gs pos="0">
                <a:srgbClr val="AAAAAA"/>
              </a:gs>
              <a:gs pos="50000">
                <a:srgbClr val="E7E7E7"/>
              </a:gs>
              <a:gs pos="100000">
                <a:srgbClr val="FFFFFF"/>
              </a:gs>
            </a:gsLst>
            <a:lin ang="16200000" scaled="0"/>
          </a:gradFill>
          <a:ln cap="sq" cmpd="sng" w="9525">
            <a:solidFill>
              <a:schemeClr val="dk1"/>
            </a:solidFill>
            <a:prstDash val="solid"/>
            <a:round/>
            <a:headEnd len="sm" w="sm" type="none"/>
            <a:tailEnd len="sm" w="sm" type="none"/>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24" name="Google Shape;24;p4"/>
          <p:cNvSpPr/>
          <p:nvPr/>
        </p:nvSpPr>
        <p:spPr>
          <a:xfrm>
            <a:off x="246063" y="7729538"/>
            <a:ext cx="35183762" cy="8145462"/>
          </a:xfrm>
          <a:prstGeom prst="rect">
            <a:avLst/>
          </a:prstGeom>
          <a:solidFill>
            <a:schemeClr val="accent1"/>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25" name="Google Shape;25;p4"/>
          <p:cNvSpPr/>
          <p:nvPr/>
        </p:nvSpPr>
        <p:spPr>
          <a:xfrm>
            <a:off x="246063" y="7448550"/>
            <a:ext cx="35183762" cy="642938"/>
          </a:xfrm>
          <a:prstGeom prst="rect">
            <a:avLst/>
          </a:prstGeom>
          <a:solidFill>
            <a:srgbClr val="B1C0DA"/>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26" name="Google Shape;26;p4"/>
          <p:cNvSpPr/>
          <p:nvPr/>
        </p:nvSpPr>
        <p:spPr>
          <a:xfrm>
            <a:off x="246063" y="15875000"/>
            <a:ext cx="35183762" cy="588963"/>
          </a:xfrm>
          <a:prstGeom prst="rect">
            <a:avLst/>
          </a:prstGeom>
          <a:solidFill>
            <a:schemeClr val="accent5"/>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27" name="Google Shape;27;p4"/>
          <p:cNvSpPr txBox="1"/>
          <p:nvPr>
            <p:ph idx="1" type="subTitle"/>
          </p:nvPr>
        </p:nvSpPr>
        <p:spPr>
          <a:xfrm>
            <a:off x="5052060" y="17068800"/>
            <a:ext cx="24963120" cy="8534400"/>
          </a:xfrm>
          <a:prstGeom prst="rect">
            <a:avLst/>
          </a:prstGeom>
          <a:noFill/>
          <a:ln>
            <a:noFill/>
          </a:ln>
        </p:spPr>
        <p:txBody>
          <a:bodyPr anchorCtr="0" anchor="t" bIns="203750" lIns="407525" spcFirstLastPara="1" rIns="407525" wrap="square" tIns="203750">
            <a:noAutofit/>
          </a:bodyPr>
          <a:lstStyle>
            <a:lvl1pPr lvl="0" algn="ctr">
              <a:spcBef>
                <a:spcPts val="2588"/>
              </a:spcBef>
              <a:spcAft>
                <a:spcPts val="0"/>
              </a:spcAft>
              <a:buSzPts val="9860"/>
              <a:buNone/>
              <a:defRPr sz="11600">
                <a:solidFill>
                  <a:schemeClr val="dk2"/>
                </a:solidFill>
              </a:defRPr>
            </a:lvl1pPr>
            <a:lvl2pPr lvl="1" algn="ctr">
              <a:spcBef>
                <a:spcPts val="1650"/>
              </a:spcBef>
              <a:spcAft>
                <a:spcPts val="0"/>
              </a:spcAft>
              <a:buSzPts val="1530"/>
              <a:buNone/>
              <a:defRPr/>
            </a:lvl2pPr>
            <a:lvl3pPr lvl="2" algn="ctr">
              <a:spcBef>
                <a:spcPts val="1650"/>
              </a:spcBef>
              <a:spcAft>
                <a:spcPts val="0"/>
              </a:spcAft>
              <a:buSzPts val="1530"/>
              <a:buNone/>
              <a:defRPr/>
            </a:lvl3pPr>
            <a:lvl4pPr lvl="3" algn="ctr">
              <a:spcBef>
                <a:spcPts val="1650"/>
              </a:spcBef>
              <a:spcAft>
                <a:spcPts val="0"/>
              </a:spcAft>
              <a:buSzPts val="1440"/>
              <a:buNone/>
              <a:defRPr/>
            </a:lvl4pPr>
            <a:lvl5pPr lvl="4" algn="ctr">
              <a:spcBef>
                <a:spcPts val="1650"/>
              </a:spcBef>
              <a:spcAft>
                <a:spcPts val="0"/>
              </a:spcAft>
              <a:buSzPts val="1800"/>
              <a:buNone/>
              <a:defRPr/>
            </a:lvl5pPr>
            <a:lvl6pPr lvl="5" algn="ctr">
              <a:spcBef>
                <a:spcPts val="1649"/>
              </a:spcBef>
              <a:spcAft>
                <a:spcPts val="0"/>
              </a:spcAft>
              <a:buSzPts val="1800"/>
              <a:buNone/>
              <a:defRPr/>
            </a:lvl6pPr>
            <a:lvl7pPr lvl="6" algn="ctr">
              <a:spcBef>
                <a:spcPts val="1649"/>
              </a:spcBef>
              <a:spcAft>
                <a:spcPts val="0"/>
              </a:spcAft>
              <a:buSzPts val="1800"/>
              <a:buNone/>
              <a:defRPr/>
            </a:lvl7pPr>
            <a:lvl8pPr lvl="7" algn="ctr">
              <a:spcBef>
                <a:spcPts val="1649"/>
              </a:spcBef>
              <a:spcAft>
                <a:spcPts val="0"/>
              </a:spcAft>
              <a:buSzPts val="1800"/>
              <a:buNone/>
              <a:defRPr/>
            </a:lvl8pPr>
            <a:lvl9pPr lvl="8" algn="ctr">
              <a:spcBef>
                <a:spcPts val="1649"/>
              </a:spcBef>
              <a:spcAft>
                <a:spcPts val="0"/>
              </a:spcAft>
              <a:buSzPts val="1800"/>
              <a:buNone/>
              <a:defRPr/>
            </a:lvl9pPr>
          </a:lstStyle>
          <a:p/>
        </p:txBody>
      </p:sp>
      <p:sp>
        <p:nvSpPr>
          <p:cNvPr id="28" name="Google Shape;28;p4"/>
          <p:cNvSpPr txBox="1"/>
          <p:nvPr>
            <p:ph type="ctrTitle"/>
          </p:nvPr>
        </p:nvSpPr>
        <p:spPr>
          <a:xfrm>
            <a:off x="1783080" y="8031631"/>
            <a:ext cx="32095440" cy="7840133"/>
          </a:xfrm>
          <a:prstGeom prst="rect">
            <a:avLst/>
          </a:prstGeom>
          <a:noFill/>
          <a:ln>
            <a:noFill/>
          </a:ln>
        </p:spPr>
        <p:txBody>
          <a:bodyPr anchorCtr="0" anchor="ctr" bIns="407525" lIns="407525" spcFirstLastPara="1" rIns="407525" wrap="square" tIns="20375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3565525" y="1465263"/>
            <a:ext cx="30313313"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3566160" y="7721600"/>
            <a:ext cx="30312360" cy="243840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35" name="Google Shape;35;p5"/>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0" y="0"/>
            <a:ext cx="35661600" cy="36576000"/>
          </a:xfrm>
          <a:prstGeom prst="rect">
            <a:avLst/>
          </a:prstGeom>
          <a:solidFill>
            <a:srgbClr val="FFFFFF"/>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40" name="Google Shape;40;p6"/>
          <p:cNvSpPr/>
          <p:nvPr/>
        </p:nvSpPr>
        <p:spPr>
          <a:xfrm>
            <a:off x="254000" y="371475"/>
            <a:ext cx="35153600" cy="35691763"/>
          </a:xfrm>
          <a:prstGeom prst="roundRect">
            <a:avLst>
              <a:gd fmla="val 4929" name="adj"/>
            </a:avLst>
          </a:prstGeom>
          <a:gradFill>
            <a:gsLst>
              <a:gs pos="0">
                <a:srgbClr val="AAAAAA"/>
              </a:gs>
              <a:gs pos="50000">
                <a:srgbClr val="E7E7E7"/>
              </a:gs>
              <a:gs pos="100000">
                <a:srgbClr val="FFFFFF"/>
              </a:gs>
            </a:gsLst>
            <a:lin ang="16200000" scaled="0"/>
          </a:gradFill>
          <a:ln cap="sq" cmpd="sng" w="9525">
            <a:solidFill>
              <a:schemeClr val="dk1"/>
            </a:solidFill>
            <a:prstDash val="solid"/>
            <a:round/>
            <a:headEnd len="sm" w="sm" type="none"/>
            <a:tailEnd len="sm" w="sm" type="none"/>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41" name="Google Shape;41;p6"/>
          <p:cNvSpPr/>
          <p:nvPr/>
        </p:nvSpPr>
        <p:spPr>
          <a:xfrm flipH="1" rot="10800000">
            <a:off x="271463" y="12677775"/>
            <a:ext cx="35152012" cy="485775"/>
          </a:xfrm>
          <a:prstGeom prst="rect">
            <a:avLst/>
          </a:prstGeom>
          <a:solidFill>
            <a:schemeClr val="accent1"/>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42" name="Google Shape;42;p6"/>
          <p:cNvSpPr/>
          <p:nvPr/>
        </p:nvSpPr>
        <p:spPr>
          <a:xfrm>
            <a:off x="269875" y="12488863"/>
            <a:ext cx="35153600" cy="241300"/>
          </a:xfrm>
          <a:prstGeom prst="rect">
            <a:avLst/>
          </a:prstGeom>
          <a:solidFill>
            <a:srgbClr val="B1C0DA"/>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43" name="Google Shape;43;p6"/>
          <p:cNvSpPr/>
          <p:nvPr/>
        </p:nvSpPr>
        <p:spPr>
          <a:xfrm>
            <a:off x="266700" y="13166725"/>
            <a:ext cx="35156775" cy="244475"/>
          </a:xfrm>
          <a:prstGeom prst="rect">
            <a:avLst/>
          </a:prstGeom>
          <a:solidFill>
            <a:schemeClr val="accent5"/>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44" name="Google Shape;44;p6"/>
          <p:cNvSpPr txBox="1"/>
          <p:nvPr>
            <p:ph type="title"/>
          </p:nvPr>
        </p:nvSpPr>
        <p:spPr>
          <a:xfrm>
            <a:off x="2817021" y="5080002"/>
            <a:ext cx="30312360" cy="72644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Clr>
                <a:schemeClr val="dk2"/>
              </a:buClr>
              <a:buSzPts val="17800"/>
              <a:buFont typeface="Libre Franklin"/>
              <a:buNone/>
              <a:defRPr b="0" sz="17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 type="body"/>
          </p:nvPr>
        </p:nvSpPr>
        <p:spPr>
          <a:xfrm>
            <a:off x="2817021" y="13589004"/>
            <a:ext cx="30312360" cy="7137398"/>
          </a:xfrm>
          <a:prstGeom prst="rect">
            <a:avLst/>
          </a:prstGeom>
          <a:noFill/>
          <a:ln>
            <a:noFill/>
          </a:ln>
        </p:spPr>
        <p:txBody>
          <a:bodyPr anchorCtr="0" anchor="t" bIns="203750" lIns="407525" spcFirstLastPara="1" rIns="407525" wrap="square" tIns="203750">
            <a:noAutofit/>
          </a:bodyPr>
          <a:lstStyle>
            <a:lvl1pPr indent="-228600" lvl="0" marL="457200" algn="l">
              <a:spcBef>
                <a:spcPts val="2588"/>
              </a:spcBef>
              <a:spcAft>
                <a:spcPts val="0"/>
              </a:spcAft>
              <a:buSzPts val="9095"/>
              <a:buNone/>
              <a:defRPr sz="10700">
                <a:solidFill>
                  <a:srgbClr val="888888"/>
                </a:solidFill>
              </a:defRPr>
            </a:lvl1pPr>
            <a:lvl2pPr indent="-228600" lvl="1" marL="914400" algn="l">
              <a:spcBef>
                <a:spcPts val="1650"/>
              </a:spcBef>
              <a:spcAft>
                <a:spcPts val="0"/>
              </a:spcAft>
              <a:buSzPts val="6800"/>
              <a:buNone/>
              <a:defRPr sz="8000">
                <a:solidFill>
                  <a:srgbClr val="888888"/>
                </a:solidFill>
              </a:defRPr>
            </a:lvl2pPr>
            <a:lvl3pPr indent="-228600" lvl="2" marL="1371600" algn="l">
              <a:spcBef>
                <a:spcPts val="1650"/>
              </a:spcBef>
              <a:spcAft>
                <a:spcPts val="0"/>
              </a:spcAft>
              <a:buSzPts val="6035"/>
              <a:buNone/>
              <a:defRPr sz="7100">
                <a:solidFill>
                  <a:srgbClr val="888888"/>
                </a:solidFill>
              </a:defRPr>
            </a:lvl3pPr>
            <a:lvl4pPr indent="-228600" lvl="3" marL="1828800" algn="l">
              <a:spcBef>
                <a:spcPts val="1650"/>
              </a:spcBef>
              <a:spcAft>
                <a:spcPts val="0"/>
              </a:spcAft>
              <a:buSzPts val="4960"/>
              <a:buNone/>
              <a:defRPr sz="6200">
                <a:solidFill>
                  <a:srgbClr val="888888"/>
                </a:solidFill>
              </a:defRPr>
            </a:lvl4pPr>
            <a:lvl5pPr indent="-228600" lvl="4" marL="2286000" algn="l">
              <a:spcBef>
                <a:spcPts val="1650"/>
              </a:spcBef>
              <a:spcAft>
                <a:spcPts val="0"/>
              </a:spcAft>
              <a:buSzPts val="6200"/>
              <a:buFont typeface="Libre Baskerville"/>
              <a:buNone/>
              <a:defRPr sz="6200">
                <a:solidFill>
                  <a:srgbClr val="888888"/>
                </a:solidFill>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46" name="Google Shape;46;p6"/>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1025" y="32918400"/>
            <a:ext cx="15601950"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p:nvPr>
            <p:ph idx="12" type="sldNum"/>
          </p:nvPr>
        </p:nvSpPr>
        <p:spPr>
          <a:xfrm>
            <a:off x="569913" y="33112075"/>
            <a:ext cx="1784350" cy="2439988"/>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3565525" y="1465263"/>
            <a:ext cx="30313313"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 type="body"/>
          </p:nvPr>
        </p:nvSpPr>
        <p:spPr>
          <a:xfrm>
            <a:off x="3566160" y="7721600"/>
            <a:ext cx="14621256" cy="243840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52" name="Google Shape;52;p7"/>
          <p:cNvSpPr txBox="1"/>
          <p:nvPr>
            <p:ph idx="2" type="body"/>
          </p:nvPr>
        </p:nvSpPr>
        <p:spPr>
          <a:xfrm>
            <a:off x="19242405" y="7721600"/>
            <a:ext cx="14621256" cy="243840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53" name="Google Shape;53;p7"/>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3566160" y="1456267"/>
            <a:ext cx="30312360"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 type="body"/>
          </p:nvPr>
        </p:nvSpPr>
        <p:spPr>
          <a:xfrm>
            <a:off x="3566160" y="7721600"/>
            <a:ext cx="14561820" cy="4064000"/>
          </a:xfrm>
          <a:prstGeom prst="rect">
            <a:avLst/>
          </a:prstGeom>
          <a:noFill/>
          <a:ln>
            <a:noFill/>
          </a:ln>
        </p:spPr>
        <p:txBody>
          <a:bodyPr anchorCtr="0" anchor="b" bIns="203750" lIns="407525" spcFirstLastPara="1" rIns="407525" wrap="square" tIns="203750">
            <a:noAutofit/>
          </a:bodyPr>
          <a:lstStyle>
            <a:lvl1pPr indent="-228600" lvl="0" marL="457200" algn="l">
              <a:spcBef>
                <a:spcPts val="2588"/>
              </a:spcBef>
              <a:spcAft>
                <a:spcPts val="0"/>
              </a:spcAft>
              <a:buSzPts val="9095"/>
              <a:buNone/>
              <a:defRPr b="1" sz="10700">
                <a:solidFill>
                  <a:schemeClr val="accent1"/>
                </a:solidFill>
                <a:latin typeface="Libre Franklin"/>
                <a:ea typeface="Libre Franklin"/>
                <a:cs typeface="Libre Franklin"/>
                <a:sym typeface="Libre Franklin"/>
              </a:defRPr>
            </a:lvl1pPr>
            <a:lvl2pPr indent="-228600" lvl="1" marL="914400" algn="l">
              <a:spcBef>
                <a:spcPts val="1650"/>
              </a:spcBef>
              <a:spcAft>
                <a:spcPts val="0"/>
              </a:spcAft>
              <a:buSzPts val="7565"/>
              <a:buNone/>
              <a:defRPr b="1" sz="8900"/>
            </a:lvl2pPr>
            <a:lvl3pPr indent="-228600" lvl="2" marL="1371600" algn="l">
              <a:spcBef>
                <a:spcPts val="1650"/>
              </a:spcBef>
              <a:spcAft>
                <a:spcPts val="0"/>
              </a:spcAft>
              <a:buSzPts val="6800"/>
              <a:buNone/>
              <a:defRPr b="1" sz="8000"/>
            </a:lvl3pPr>
            <a:lvl4pPr indent="-228600" lvl="3" marL="1828800" algn="l">
              <a:spcBef>
                <a:spcPts val="1650"/>
              </a:spcBef>
              <a:spcAft>
                <a:spcPts val="0"/>
              </a:spcAft>
              <a:buSzPts val="5680"/>
              <a:buNone/>
              <a:defRPr b="1" sz="7100"/>
            </a:lvl4pPr>
            <a:lvl5pPr indent="-228600" lvl="4" marL="2286000" algn="l">
              <a:spcBef>
                <a:spcPts val="1650"/>
              </a:spcBef>
              <a:spcAft>
                <a:spcPts val="0"/>
              </a:spcAft>
              <a:buSzPts val="7100"/>
              <a:buFont typeface="Libre Baskerville"/>
              <a:buNone/>
              <a:defRPr b="1" sz="7100"/>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59" name="Google Shape;59;p8"/>
          <p:cNvSpPr txBox="1"/>
          <p:nvPr>
            <p:ph idx="2" type="body"/>
          </p:nvPr>
        </p:nvSpPr>
        <p:spPr>
          <a:xfrm>
            <a:off x="19316700" y="7721600"/>
            <a:ext cx="14561820" cy="4064000"/>
          </a:xfrm>
          <a:prstGeom prst="rect">
            <a:avLst/>
          </a:prstGeom>
          <a:noFill/>
          <a:ln>
            <a:noFill/>
          </a:ln>
        </p:spPr>
        <p:txBody>
          <a:bodyPr anchorCtr="0" anchor="b" bIns="203750" lIns="407525" spcFirstLastPara="1" rIns="407525" wrap="square" tIns="203750">
            <a:noAutofit/>
          </a:bodyPr>
          <a:lstStyle>
            <a:lvl1pPr indent="-228600" lvl="0" marL="457200" algn="l">
              <a:spcBef>
                <a:spcPts val="2588"/>
              </a:spcBef>
              <a:spcAft>
                <a:spcPts val="0"/>
              </a:spcAft>
              <a:buSzPts val="9095"/>
              <a:buNone/>
              <a:defRPr b="1" sz="10700">
                <a:solidFill>
                  <a:schemeClr val="accent1"/>
                </a:solidFill>
                <a:latin typeface="Libre Franklin"/>
                <a:ea typeface="Libre Franklin"/>
                <a:cs typeface="Libre Franklin"/>
                <a:sym typeface="Libre Franklin"/>
              </a:defRPr>
            </a:lvl1pPr>
            <a:lvl2pPr indent="-228600" lvl="1" marL="914400" algn="l">
              <a:spcBef>
                <a:spcPts val="1650"/>
              </a:spcBef>
              <a:spcAft>
                <a:spcPts val="0"/>
              </a:spcAft>
              <a:buSzPts val="7565"/>
              <a:buNone/>
              <a:defRPr b="1" sz="8900"/>
            </a:lvl2pPr>
            <a:lvl3pPr indent="-228600" lvl="2" marL="1371600" algn="l">
              <a:spcBef>
                <a:spcPts val="1650"/>
              </a:spcBef>
              <a:spcAft>
                <a:spcPts val="0"/>
              </a:spcAft>
              <a:buSzPts val="6800"/>
              <a:buNone/>
              <a:defRPr b="1" sz="8000"/>
            </a:lvl3pPr>
            <a:lvl4pPr indent="-228600" lvl="3" marL="1828800" algn="l">
              <a:spcBef>
                <a:spcPts val="1650"/>
              </a:spcBef>
              <a:spcAft>
                <a:spcPts val="0"/>
              </a:spcAft>
              <a:buSzPts val="5680"/>
              <a:buNone/>
              <a:defRPr b="1" sz="7100"/>
            </a:lvl4pPr>
            <a:lvl5pPr indent="-228600" lvl="4" marL="2286000" algn="l">
              <a:spcBef>
                <a:spcPts val="1650"/>
              </a:spcBef>
              <a:spcAft>
                <a:spcPts val="0"/>
              </a:spcAft>
              <a:buSzPts val="7100"/>
              <a:buFont typeface="Libre Baskerville"/>
              <a:buNone/>
              <a:defRPr b="1" sz="7100"/>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60" name="Google Shape;60;p8"/>
          <p:cNvSpPr txBox="1"/>
          <p:nvPr>
            <p:ph idx="3" type="body"/>
          </p:nvPr>
        </p:nvSpPr>
        <p:spPr>
          <a:xfrm>
            <a:off x="3566160" y="11988800"/>
            <a:ext cx="14561820" cy="207264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61" name="Google Shape;61;p8"/>
          <p:cNvSpPr txBox="1"/>
          <p:nvPr>
            <p:ph idx="4" type="body"/>
          </p:nvPr>
        </p:nvSpPr>
        <p:spPr>
          <a:xfrm>
            <a:off x="19316700" y="11988800"/>
            <a:ext cx="14561820" cy="207264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62" name="Google Shape;62;p8"/>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9"/>
          <p:cNvSpPr txBox="1"/>
          <p:nvPr>
            <p:ph type="title"/>
          </p:nvPr>
        </p:nvSpPr>
        <p:spPr>
          <a:xfrm>
            <a:off x="3565525" y="1465263"/>
            <a:ext cx="30313313"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p:nvPr/>
        </p:nvSpPr>
        <p:spPr>
          <a:xfrm>
            <a:off x="0" y="0"/>
            <a:ext cx="35661600" cy="36576000"/>
          </a:xfrm>
          <a:prstGeom prst="rect">
            <a:avLst/>
          </a:prstGeom>
          <a:solidFill>
            <a:srgbClr val="FFFFFF"/>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72" name="Google Shape;72;p10"/>
          <p:cNvSpPr/>
          <p:nvPr/>
        </p:nvSpPr>
        <p:spPr>
          <a:xfrm>
            <a:off x="249238" y="371475"/>
            <a:ext cx="35152012" cy="35698113"/>
          </a:xfrm>
          <a:prstGeom prst="roundRect">
            <a:avLst>
              <a:gd fmla="val 4929" name="adj"/>
            </a:avLst>
          </a:prstGeom>
          <a:gradFill>
            <a:gsLst>
              <a:gs pos="0">
                <a:srgbClr val="AAAAAA"/>
              </a:gs>
              <a:gs pos="50000">
                <a:srgbClr val="E7E7E7"/>
              </a:gs>
              <a:gs pos="100000">
                <a:srgbClr val="FFFFFF"/>
              </a:gs>
            </a:gsLst>
            <a:lin ang="16200000" scaled="0"/>
          </a:gradFill>
          <a:ln cap="sq" cmpd="sng" w="9525">
            <a:solidFill>
              <a:schemeClr val="dk1"/>
            </a:solidFill>
            <a:prstDash val="solid"/>
            <a:round/>
            <a:headEnd len="sm" w="sm" type="none"/>
            <a:tailEnd len="sm" w="sm" type="none"/>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73" name="Google Shape;73;p10"/>
          <p:cNvSpPr txBox="1"/>
          <p:nvPr>
            <p:ph type="title"/>
          </p:nvPr>
        </p:nvSpPr>
        <p:spPr>
          <a:xfrm>
            <a:off x="3566160" y="1456267"/>
            <a:ext cx="30312360" cy="6096000"/>
          </a:xfrm>
          <a:prstGeom prst="rect">
            <a:avLst/>
          </a:prstGeom>
          <a:noFill/>
          <a:ln>
            <a:noFill/>
          </a:ln>
        </p:spPr>
        <p:txBody>
          <a:bodyPr anchorCtr="0" anchor="b" bIns="407525" lIns="407525" spcFirstLastPara="1" rIns="407525" wrap="square" tIns="203750">
            <a:noAutofit/>
          </a:bodyPr>
          <a:lstStyle>
            <a:lvl1pPr lvl="0" algn="l">
              <a:spcBef>
                <a:spcPts val="0"/>
              </a:spcBef>
              <a:spcAft>
                <a:spcPts val="0"/>
              </a:spcAft>
              <a:buClr>
                <a:schemeClr val="dk2"/>
              </a:buClr>
              <a:buSzPts val="17800"/>
              <a:buFont typeface="Libre Franklin"/>
              <a:buNone/>
              <a:defRPr b="0" sz="17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3566160" y="8534400"/>
            <a:ext cx="7429500" cy="23977600"/>
          </a:xfrm>
          <a:prstGeom prst="rect">
            <a:avLst/>
          </a:prstGeom>
          <a:noFill/>
          <a:ln>
            <a:noFill/>
          </a:ln>
        </p:spPr>
        <p:txBody>
          <a:bodyPr anchorCtr="0" anchor="t" bIns="203750" lIns="407525" spcFirstLastPara="1" rIns="407525" wrap="square" tIns="203750">
            <a:noAutofit/>
          </a:bodyPr>
          <a:lstStyle>
            <a:lvl1pPr indent="-228600" lvl="0" marL="457200" algn="l">
              <a:spcBef>
                <a:spcPts val="2588"/>
              </a:spcBef>
              <a:spcAft>
                <a:spcPts val="0"/>
              </a:spcAft>
              <a:buSzPts val="6800"/>
              <a:buNone/>
              <a:defRPr sz="8000"/>
            </a:lvl1pPr>
            <a:lvl2pPr indent="-228600" lvl="1" marL="914400" algn="l">
              <a:spcBef>
                <a:spcPts val="1650"/>
              </a:spcBef>
              <a:spcAft>
                <a:spcPts val="0"/>
              </a:spcAft>
              <a:buSzPts val="4505"/>
              <a:buNone/>
              <a:defRPr sz="5300"/>
            </a:lvl2pPr>
            <a:lvl3pPr indent="-228600" lvl="2" marL="1371600" algn="l">
              <a:spcBef>
                <a:spcPts val="1650"/>
              </a:spcBef>
              <a:spcAft>
                <a:spcPts val="0"/>
              </a:spcAft>
              <a:buSzPts val="3825"/>
              <a:buNone/>
              <a:defRPr sz="4500"/>
            </a:lvl3pPr>
            <a:lvl4pPr indent="-228600" lvl="3" marL="1828800" algn="l">
              <a:spcBef>
                <a:spcPts val="1650"/>
              </a:spcBef>
              <a:spcAft>
                <a:spcPts val="0"/>
              </a:spcAft>
              <a:buSzPts val="3200"/>
              <a:buNone/>
              <a:defRPr sz="4000"/>
            </a:lvl4pPr>
            <a:lvl5pPr indent="-228600" lvl="4" marL="2286000" algn="l">
              <a:spcBef>
                <a:spcPts val="1650"/>
              </a:spcBef>
              <a:spcAft>
                <a:spcPts val="0"/>
              </a:spcAft>
              <a:buSzPts val="4000"/>
              <a:buFont typeface="Libre Baskerville"/>
              <a:buNone/>
              <a:defRPr sz="4000"/>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75" name="Google Shape;75;p10"/>
          <p:cNvSpPr txBox="1"/>
          <p:nvPr>
            <p:ph idx="2" type="body"/>
          </p:nvPr>
        </p:nvSpPr>
        <p:spPr>
          <a:xfrm>
            <a:off x="11590020" y="8534400"/>
            <a:ext cx="22288500" cy="23977600"/>
          </a:xfrm>
          <a:prstGeom prst="rect">
            <a:avLst/>
          </a:prstGeom>
          <a:noFill/>
          <a:ln>
            <a:noFill/>
          </a:ln>
        </p:spPr>
        <p:txBody>
          <a:bodyPr anchorCtr="0" anchor="t" bIns="203750" lIns="407525" spcFirstLastPara="1" rIns="407525" wrap="square" tIns="203750">
            <a:noAutofit/>
          </a:bodyPr>
          <a:lstStyle>
            <a:lvl1pPr indent="-325755" lvl="0" marL="457200" algn="l">
              <a:spcBef>
                <a:spcPts val="2588"/>
              </a:spcBef>
              <a:spcAft>
                <a:spcPts val="0"/>
              </a:spcAft>
              <a:buSzPts val="1530"/>
              <a:buChar char="⚫"/>
              <a:defRPr/>
            </a:lvl1pPr>
            <a:lvl2pPr indent="-325755" lvl="1" marL="914400" algn="l">
              <a:spcBef>
                <a:spcPts val="1650"/>
              </a:spcBef>
              <a:spcAft>
                <a:spcPts val="0"/>
              </a:spcAft>
              <a:buSzPts val="1530"/>
              <a:buChar char="⚫"/>
              <a:defRPr/>
            </a:lvl2pPr>
            <a:lvl3pPr indent="-325755" lvl="2" marL="1371600" algn="l">
              <a:spcBef>
                <a:spcPts val="1650"/>
              </a:spcBef>
              <a:spcAft>
                <a:spcPts val="0"/>
              </a:spcAft>
              <a:buSzPts val="1530"/>
              <a:buChar char="⚫"/>
              <a:defRPr/>
            </a:lvl3pPr>
            <a:lvl4pPr indent="-320039" lvl="3" marL="1828800" algn="l">
              <a:spcBef>
                <a:spcPts val="1650"/>
              </a:spcBef>
              <a:spcAft>
                <a:spcPts val="0"/>
              </a:spcAft>
              <a:buSzPts val="1440"/>
              <a:buChar char="⚫"/>
              <a:defRPr/>
            </a:lvl4pPr>
            <a:lvl5pPr indent="-342900" lvl="4" marL="2286000" algn="l">
              <a:spcBef>
                <a:spcPts val="1650"/>
              </a:spcBef>
              <a:spcAft>
                <a:spcPts val="0"/>
              </a:spcAft>
              <a:buSzPts val="1800"/>
              <a:buChar char="o"/>
              <a:defRPr/>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76" name="Google Shape;76;p10"/>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1"/>
          <p:cNvSpPr/>
          <p:nvPr/>
        </p:nvSpPr>
        <p:spPr>
          <a:xfrm flipH="1" rot="10800000">
            <a:off x="266700" y="24977725"/>
            <a:ext cx="35126613" cy="488950"/>
          </a:xfrm>
          <a:prstGeom prst="rect">
            <a:avLst/>
          </a:prstGeom>
          <a:solidFill>
            <a:schemeClr val="accent1"/>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81" name="Google Shape;81;p11"/>
          <p:cNvSpPr/>
          <p:nvPr/>
        </p:nvSpPr>
        <p:spPr>
          <a:xfrm>
            <a:off x="266700" y="24803100"/>
            <a:ext cx="35126613" cy="242888"/>
          </a:xfrm>
          <a:prstGeom prst="rect">
            <a:avLst/>
          </a:prstGeom>
          <a:solidFill>
            <a:srgbClr val="B1C0DA"/>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82" name="Google Shape;82;p11"/>
          <p:cNvSpPr/>
          <p:nvPr/>
        </p:nvSpPr>
        <p:spPr>
          <a:xfrm>
            <a:off x="266700" y="25457150"/>
            <a:ext cx="35126613" cy="260350"/>
          </a:xfrm>
          <a:prstGeom prst="rect">
            <a:avLst/>
          </a:prstGeom>
          <a:solidFill>
            <a:schemeClr val="accent5"/>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83" name="Google Shape;83;p11"/>
          <p:cNvSpPr txBox="1"/>
          <p:nvPr>
            <p:ph type="title"/>
          </p:nvPr>
        </p:nvSpPr>
        <p:spPr>
          <a:xfrm>
            <a:off x="3566160" y="26136266"/>
            <a:ext cx="28529280" cy="2785536"/>
          </a:xfrm>
          <a:prstGeom prst="rect">
            <a:avLst/>
          </a:prstGeom>
          <a:noFill/>
          <a:ln>
            <a:noFill/>
          </a:ln>
        </p:spPr>
        <p:txBody>
          <a:bodyPr anchorCtr="0" anchor="ctr" bIns="407525" lIns="407525" spcFirstLastPara="1" rIns="407525" wrap="square" tIns="203750">
            <a:noAutofit/>
          </a:bodyPr>
          <a:lstStyle>
            <a:lvl1pPr lvl="0" algn="l">
              <a:spcBef>
                <a:spcPts val="0"/>
              </a:spcBef>
              <a:spcAft>
                <a:spcPts val="0"/>
              </a:spcAft>
              <a:buClr>
                <a:schemeClr val="dk2"/>
              </a:buClr>
              <a:buSzPts val="12500"/>
              <a:buFont typeface="Libre Franklin"/>
              <a:buNone/>
              <a:defRPr b="0" sz="12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 type="body"/>
          </p:nvPr>
        </p:nvSpPr>
        <p:spPr>
          <a:xfrm>
            <a:off x="3566160" y="29044400"/>
            <a:ext cx="28529280" cy="3657600"/>
          </a:xfrm>
          <a:prstGeom prst="rect">
            <a:avLst/>
          </a:prstGeom>
          <a:noFill/>
          <a:ln>
            <a:noFill/>
          </a:ln>
        </p:spPr>
        <p:txBody>
          <a:bodyPr anchorCtr="0" anchor="t" bIns="203750" lIns="407525" spcFirstLastPara="1" rIns="407525" wrap="square" tIns="203750">
            <a:noAutofit/>
          </a:bodyPr>
          <a:lstStyle>
            <a:lvl1pPr indent="-228600" lvl="0" marL="457200" algn="l">
              <a:spcBef>
                <a:spcPts val="2588"/>
              </a:spcBef>
              <a:spcAft>
                <a:spcPts val="0"/>
              </a:spcAft>
              <a:buSzPts val="6035"/>
              <a:buFont typeface="Libre Baskerville"/>
              <a:buNone/>
              <a:defRPr sz="7100"/>
            </a:lvl1pPr>
            <a:lvl2pPr indent="-514667" lvl="1" marL="914400" algn="l">
              <a:spcBef>
                <a:spcPts val="1650"/>
              </a:spcBef>
              <a:spcAft>
                <a:spcPts val="0"/>
              </a:spcAft>
              <a:buSzPts val="4505"/>
              <a:buChar char="⚫"/>
              <a:defRPr sz="5300"/>
            </a:lvl2pPr>
            <a:lvl3pPr indent="-471487" lvl="2" marL="1371600" algn="l">
              <a:spcBef>
                <a:spcPts val="1650"/>
              </a:spcBef>
              <a:spcAft>
                <a:spcPts val="0"/>
              </a:spcAft>
              <a:buSzPts val="3825"/>
              <a:buChar char="⚫"/>
              <a:defRPr sz="4500"/>
            </a:lvl3pPr>
            <a:lvl4pPr indent="-431800" lvl="3" marL="1828800" algn="l">
              <a:spcBef>
                <a:spcPts val="1650"/>
              </a:spcBef>
              <a:spcAft>
                <a:spcPts val="0"/>
              </a:spcAft>
              <a:buSzPts val="3200"/>
              <a:buChar char="⚫"/>
              <a:defRPr sz="4000"/>
            </a:lvl4pPr>
            <a:lvl5pPr indent="-482600" lvl="4" marL="2286000" algn="l">
              <a:spcBef>
                <a:spcPts val="1650"/>
              </a:spcBef>
              <a:spcAft>
                <a:spcPts val="0"/>
              </a:spcAft>
              <a:buSzPts val="4000"/>
              <a:buFont typeface="Libre Baskerville"/>
              <a:buChar char="o"/>
              <a:defRPr sz="4000"/>
            </a:lvl5pPr>
            <a:lvl6pPr indent="-342900" lvl="5" marL="2743200" algn="l">
              <a:spcBef>
                <a:spcPts val="1649"/>
              </a:spcBef>
              <a:spcAft>
                <a:spcPts val="0"/>
              </a:spcAft>
              <a:buSzPts val="1800"/>
              <a:buChar char="•"/>
              <a:defRPr/>
            </a:lvl6pPr>
            <a:lvl7pPr indent="-342900" lvl="6" marL="3200400" algn="l">
              <a:spcBef>
                <a:spcPts val="1649"/>
              </a:spcBef>
              <a:spcAft>
                <a:spcPts val="0"/>
              </a:spcAft>
              <a:buSzPts val="1800"/>
              <a:buChar char="•"/>
              <a:defRPr/>
            </a:lvl7pPr>
            <a:lvl8pPr indent="-342900" lvl="7" marL="3657600" algn="l">
              <a:spcBef>
                <a:spcPts val="1649"/>
              </a:spcBef>
              <a:spcAft>
                <a:spcPts val="0"/>
              </a:spcAft>
              <a:buSzPts val="1800"/>
              <a:buChar char="•"/>
              <a:defRPr/>
            </a:lvl8pPr>
            <a:lvl9pPr indent="-342900" lvl="8" marL="4114800" algn="l">
              <a:spcBef>
                <a:spcPts val="1649"/>
              </a:spcBef>
              <a:spcAft>
                <a:spcPts val="0"/>
              </a:spcAft>
              <a:buSzPts val="1800"/>
              <a:buChar char="•"/>
              <a:defRPr/>
            </a:lvl9pPr>
          </a:lstStyle>
          <a:p/>
        </p:txBody>
      </p:sp>
      <p:sp>
        <p:nvSpPr>
          <p:cNvPr id="85" name="Google Shape;85;p11"/>
          <p:cNvSpPr/>
          <p:nvPr>
            <p:ph idx="2" type="pic"/>
          </p:nvPr>
        </p:nvSpPr>
        <p:spPr>
          <a:xfrm>
            <a:off x="266405" y="355602"/>
            <a:ext cx="35107305" cy="24434800"/>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86" name="Google Shape;86;p11"/>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565525" y="32918400"/>
            <a:ext cx="15157450" cy="2438400"/>
          </a:xfrm>
          <a:prstGeom prst="rect">
            <a:avLst/>
          </a:prstGeom>
          <a:noFill/>
          <a:ln>
            <a:noFill/>
          </a:ln>
        </p:spPr>
        <p:txBody>
          <a:bodyPr anchorCtr="0" anchor="ctr" bIns="203750" lIns="407525" spcFirstLastPara="1" rIns="407525" wrap="square" tIns="203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p:nvPr>
            <p:ph idx="12" type="sldNum"/>
          </p:nvPr>
        </p:nvSpPr>
        <p:spPr>
          <a:xfrm>
            <a:off x="569913" y="33112075"/>
            <a:ext cx="1784350" cy="2439988"/>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AAAAA"/>
            </a:gs>
            <a:gs pos="50000">
              <a:srgbClr val="E7E7E7"/>
            </a:gs>
            <a:gs pos="100000">
              <a:srgbClr val="FFFFFF"/>
            </a:gs>
          </a:gsLst>
          <a:lin ang="16200000" scaled="0"/>
        </a:gradFill>
      </p:bgPr>
    </p:bg>
    <p:spTree>
      <p:nvGrpSpPr>
        <p:cNvPr id="9" name="Shape 9"/>
        <p:cNvGrpSpPr/>
        <p:nvPr/>
      </p:nvGrpSpPr>
      <p:grpSpPr>
        <a:xfrm>
          <a:off x="0" y="0"/>
          <a:ext cx="0" cy="0"/>
          <a:chOff x="0" y="0"/>
          <a:chExt cx="0" cy="0"/>
        </a:xfrm>
      </p:grpSpPr>
      <p:sp>
        <p:nvSpPr>
          <p:cNvPr id="10" name="Google Shape;10;p2"/>
          <p:cNvSpPr/>
          <p:nvPr/>
        </p:nvSpPr>
        <p:spPr>
          <a:xfrm>
            <a:off x="0" y="0"/>
            <a:ext cx="35661600" cy="36576000"/>
          </a:xfrm>
          <a:prstGeom prst="rect">
            <a:avLst/>
          </a:prstGeom>
          <a:solidFill>
            <a:srgbClr val="FFFFFF"/>
          </a:solidFill>
          <a:ln>
            <a:noFill/>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11" name="Google Shape;11;p2"/>
          <p:cNvSpPr/>
          <p:nvPr/>
        </p:nvSpPr>
        <p:spPr>
          <a:xfrm>
            <a:off x="249238" y="371475"/>
            <a:ext cx="35152012" cy="35698113"/>
          </a:xfrm>
          <a:prstGeom prst="roundRect">
            <a:avLst>
              <a:gd fmla="val 4929" name="adj"/>
            </a:avLst>
          </a:prstGeom>
          <a:gradFill>
            <a:gsLst>
              <a:gs pos="0">
                <a:srgbClr val="AAAAAA"/>
              </a:gs>
              <a:gs pos="50000">
                <a:srgbClr val="E7E7E7"/>
              </a:gs>
              <a:gs pos="100000">
                <a:srgbClr val="FFFFFF"/>
              </a:gs>
            </a:gsLst>
            <a:lin ang="16200000" scaled="0"/>
          </a:gradFill>
          <a:ln cap="sq" cmpd="sng" w="9525">
            <a:solidFill>
              <a:schemeClr val="dk1"/>
            </a:solidFill>
            <a:prstDash val="solid"/>
            <a:round/>
            <a:headEnd len="sm" w="sm" type="none"/>
            <a:tailEnd len="sm" w="sm" type="none"/>
          </a:ln>
        </p:spPr>
        <p:txBody>
          <a:bodyPr anchorCtr="0" anchor="ctr" bIns="203750" lIns="407525" spcFirstLastPara="1" rIns="407525" wrap="square" tIns="203750">
            <a:noAutofit/>
          </a:bodyPr>
          <a:lstStyle/>
          <a:p>
            <a:pPr indent="0" lvl="0" marL="0" marR="0" rtl="0" algn="ctr">
              <a:spcBef>
                <a:spcPts val="0"/>
              </a:spcBef>
              <a:spcAft>
                <a:spcPts val="0"/>
              </a:spcAft>
              <a:buNone/>
            </a:pPr>
            <a:r>
              <a:t/>
            </a:r>
            <a:endParaRPr b="0" i="0" sz="8000" u="none" cap="none" strike="noStrike">
              <a:solidFill>
                <a:schemeClr val="lt1"/>
              </a:solidFill>
              <a:latin typeface="Arial"/>
              <a:ea typeface="Arial"/>
              <a:cs typeface="Arial"/>
              <a:sym typeface="Arial"/>
            </a:endParaRPr>
          </a:p>
        </p:txBody>
      </p:sp>
      <p:sp>
        <p:nvSpPr>
          <p:cNvPr id="12" name="Google Shape;12;p2"/>
          <p:cNvSpPr txBox="1"/>
          <p:nvPr>
            <p:ph type="title"/>
          </p:nvPr>
        </p:nvSpPr>
        <p:spPr>
          <a:xfrm>
            <a:off x="3565525" y="1465263"/>
            <a:ext cx="30313313" cy="6096000"/>
          </a:xfrm>
          <a:prstGeom prst="rect">
            <a:avLst/>
          </a:prstGeom>
          <a:noFill/>
          <a:ln>
            <a:noFill/>
          </a:ln>
        </p:spPr>
        <p:txBody>
          <a:bodyPr anchorCtr="0" anchor="b" bIns="407525" lIns="407525" spcFirstLastPara="1" rIns="407525" wrap="square" tIns="203750">
            <a:noAutofit/>
          </a:bodyPr>
          <a:lstStyle>
            <a:lvl1pPr lvl="0"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17800" u="none" cap="none" strike="noStrike">
                <a:solidFill>
                  <a:schemeClr val="dk2"/>
                </a:solidFill>
                <a:latin typeface="Libre Franklin"/>
                <a:ea typeface="Libre Franklin"/>
                <a:cs typeface="Libre Franklin"/>
                <a:sym typeface="Libre Franklin"/>
              </a:defRPr>
            </a:lvl9pPr>
          </a:lstStyle>
          <a:p/>
        </p:txBody>
      </p:sp>
      <p:sp>
        <p:nvSpPr>
          <p:cNvPr id="13" name="Google Shape;13;p2"/>
          <p:cNvSpPr txBox="1"/>
          <p:nvPr>
            <p:ph idx="1" type="body"/>
          </p:nvPr>
        </p:nvSpPr>
        <p:spPr>
          <a:xfrm>
            <a:off x="3565525" y="7721600"/>
            <a:ext cx="30313313" cy="24384000"/>
          </a:xfrm>
          <a:prstGeom prst="rect">
            <a:avLst/>
          </a:prstGeom>
          <a:noFill/>
          <a:ln>
            <a:noFill/>
          </a:ln>
        </p:spPr>
        <p:txBody>
          <a:bodyPr anchorCtr="0" anchor="t" bIns="203750" lIns="407525" spcFirstLastPara="1" rIns="407525" wrap="square" tIns="203750">
            <a:noAutofit/>
          </a:bodyPr>
          <a:lstStyle>
            <a:lvl1pPr indent="-854710" lvl="0" marL="457200" marR="0" rtl="0" algn="l">
              <a:spcBef>
                <a:spcPts val="2588"/>
              </a:spcBef>
              <a:spcAft>
                <a:spcPts val="0"/>
              </a:spcAft>
              <a:buClr>
                <a:schemeClr val="accent1"/>
              </a:buClr>
              <a:buSzPts val="9860"/>
              <a:buFont typeface="Noto Sans Symbols"/>
              <a:buChar char="⚫"/>
              <a:defRPr b="0" i="0" sz="11600" u="none" cap="none" strike="noStrike">
                <a:solidFill>
                  <a:schemeClr val="dk1"/>
                </a:solidFill>
                <a:latin typeface="Libre Baskerville"/>
                <a:ea typeface="Libre Baskerville"/>
                <a:cs typeface="Libre Baskerville"/>
                <a:sym typeface="Libre Baskerville"/>
              </a:defRPr>
            </a:lvl1pPr>
            <a:lvl2pPr indent="-806132" lvl="1" marL="914400" marR="0" rtl="0" algn="l">
              <a:spcBef>
                <a:spcPts val="1650"/>
              </a:spcBef>
              <a:spcAft>
                <a:spcPts val="0"/>
              </a:spcAft>
              <a:buClr>
                <a:schemeClr val="accent2"/>
              </a:buClr>
              <a:buSzPts val="9095"/>
              <a:buFont typeface="Noto Sans Symbols"/>
              <a:buChar char="⚫"/>
              <a:defRPr b="0" i="0" sz="10700" u="none" cap="none" strike="noStrike">
                <a:solidFill>
                  <a:schemeClr val="dk1"/>
                </a:solidFill>
                <a:latin typeface="Libre Baskerville"/>
                <a:ea typeface="Libre Baskerville"/>
                <a:cs typeface="Libre Baskerville"/>
                <a:sym typeface="Libre Baskerville"/>
              </a:defRPr>
            </a:lvl2pPr>
            <a:lvl3pPr indent="-708977" lvl="2" marL="1371600" marR="0" rtl="0" algn="l">
              <a:spcBef>
                <a:spcPts val="1650"/>
              </a:spcBef>
              <a:spcAft>
                <a:spcPts val="0"/>
              </a:spcAft>
              <a:buClr>
                <a:srgbClr val="B2C1DB"/>
              </a:buClr>
              <a:buSzPts val="7565"/>
              <a:buFont typeface="Noto Sans Symbols"/>
              <a:buChar char="⚫"/>
              <a:defRPr b="0" i="0" sz="8900" u="none" cap="none" strike="noStrike">
                <a:solidFill>
                  <a:schemeClr val="dk1"/>
                </a:solidFill>
                <a:latin typeface="Libre Baskerville"/>
                <a:ea typeface="Libre Baskerville"/>
                <a:cs typeface="Libre Baskerville"/>
                <a:sym typeface="Libre Baskerville"/>
              </a:defRPr>
            </a:lvl3pPr>
            <a:lvl4pPr indent="-680720" lvl="3" marL="1828800" marR="0" rtl="0" algn="l">
              <a:spcBef>
                <a:spcPts val="1650"/>
              </a:spcBef>
              <a:spcAft>
                <a:spcPts val="0"/>
              </a:spcAft>
              <a:buClr>
                <a:srgbClr val="9BBB59"/>
              </a:buClr>
              <a:buSzPts val="7120"/>
              <a:buFont typeface="Noto Sans Symbols"/>
              <a:buChar char="⚫"/>
              <a:defRPr b="0" i="0" sz="8900" u="none" cap="none" strike="noStrike">
                <a:solidFill>
                  <a:schemeClr val="dk1"/>
                </a:solidFill>
                <a:latin typeface="Libre Baskerville"/>
                <a:ea typeface="Libre Baskerville"/>
                <a:cs typeface="Libre Baskerville"/>
                <a:sym typeface="Libre Baskerville"/>
              </a:defRPr>
            </a:lvl4pPr>
            <a:lvl5pPr indent="-793750" lvl="4" marL="2286000" marR="0" rtl="0" algn="l">
              <a:spcBef>
                <a:spcPts val="1650"/>
              </a:spcBef>
              <a:spcAft>
                <a:spcPts val="0"/>
              </a:spcAft>
              <a:buClr>
                <a:srgbClr val="9BBB59"/>
              </a:buClr>
              <a:buSzPts val="8900"/>
              <a:buFont typeface="Libre Baskerville"/>
              <a:buChar char="o"/>
              <a:defRPr b="0" i="0" sz="8900" u="none" cap="none" strike="noStrike">
                <a:solidFill>
                  <a:schemeClr val="dk1"/>
                </a:solidFill>
                <a:latin typeface="Libre Baskerville"/>
                <a:ea typeface="Libre Baskerville"/>
                <a:cs typeface="Libre Baskerville"/>
                <a:sym typeface="Libre Baskerville"/>
              </a:defRPr>
            </a:lvl5pPr>
            <a:lvl6pPr indent="-736600" lvl="5" marL="2743200" marR="0" rtl="0" algn="l">
              <a:spcBef>
                <a:spcPts val="1649"/>
              </a:spcBef>
              <a:spcAft>
                <a:spcPts val="0"/>
              </a:spcAft>
              <a:buClr>
                <a:schemeClr val="accent3"/>
              </a:buClr>
              <a:buSzPts val="8000"/>
              <a:buFont typeface="Libre Baskerville"/>
              <a:buChar char="•"/>
              <a:defRPr b="0" i="0" sz="8000" u="none" cap="none" strike="noStrike">
                <a:solidFill>
                  <a:schemeClr val="dk1"/>
                </a:solidFill>
                <a:latin typeface="Libre Baskerville"/>
                <a:ea typeface="Libre Baskerville"/>
                <a:cs typeface="Libre Baskerville"/>
                <a:sym typeface="Libre Baskerville"/>
              </a:defRPr>
            </a:lvl6pPr>
            <a:lvl7pPr indent="-736600" lvl="6" marL="3200400" marR="0" rtl="0" algn="l">
              <a:spcBef>
                <a:spcPts val="1649"/>
              </a:spcBef>
              <a:spcAft>
                <a:spcPts val="0"/>
              </a:spcAft>
              <a:buClr>
                <a:schemeClr val="accent2"/>
              </a:buClr>
              <a:buSzPts val="8000"/>
              <a:buFont typeface="Libre Baskerville"/>
              <a:buChar char="•"/>
              <a:defRPr b="0" i="0" sz="8000" u="none" cap="none" strike="noStrike">
                <a:solidFill>
                  <a:schemeClr val="dk1"/>
                </a:solidFill>
                <a:latin typeface="Libre Baskerville"/>
                <a:ea typeface="Libre Baskerville"/>
                <a:cs typeface="Libre Baskerville"/>
                <a:sym typeface="Libre Baskerville"/>
              </a:defRPr>
            </a:lvl7pPr>
            <a:lvl8pPr indent="-736600" lvl="7" marL="3657600" marR="0" rtl="0" algn="l">
              <a:spcBef>
                <a:spcPts val="1649"/>
              </a:spcBef>
              <a:spcAft>
                <a:spcPts val="0"/>
              </a:spcAft>
              <a:buClr>
                <a:srgbClr val="B1C0DA"/>
              </a:buClr>
              <a:buSzPts val="8000"/>
              <a:buFont typeface="Libre Baskerville"/>
              <a:buChar char="•"/>
              <a:defRPr b="0" i="0" sz="8000" u="none" cap="none" strike="noStrike">
                <a:solidFill>
                  <a:schemeClr val="dk1"/>
                </a:solidFill>
                <a:latin typeface="Libre Baskerville"/>
                <a:ea typeface="Libre Baskerville"/>
                <a:cs typeface="Libre Baskerville"/>
                <a:sym typeface="Libre Baskerville"/>
              </a:defRPr>
            </a:lvl8pPr>
            <a:lvl9pPr indent="-736600" lvl="8" marL="4114800" marR="0" rtl="0" algn="l">
              <a:spcBef>
                <a:spcPts val="1649"/>
              </a:spcBef>
              <a:spcAft>
                <a:spcPts val="0"/>
              </a:spcAft>
              <a:buClr>
                <a:srgbClr val="DCB1B0"/>
              </a:buClr>
              <a:buSzPts val="8000"/>
              <a:buFont typeface="Libre Baskerville"/>
              <a:buChar char="•"/>
              <a:defRPr b="0" i="0" sz="80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2"/>
          <p:cNvSpPr txBox="1"/>
          <p:nvPr>
            <p:ph idx="10" type="dt"/>
          </p:nvPr>
        </p:nvSpPr>
        <p:spPr>
          <a:xfrm>
            <a:off x="24071263" y="33020000"/>
            <a:ext cx="9658350" cy="2540000"/>
          </a:xfrm>
          <a:prstGeom prst="rect">
            <a:avLst/>
          </a:prstGeom>
          <a:noFill/>
          <a:ln>
            <a:noFill/>
          </a:ln>
        </p:spPr>
        <p:txBody>
          <a:bodyPr anchorCtr="0" anchor="ctr" bIns="203750" lIns="407525" spcFirstLastPara="1" rIns="407525" wrap="square" tIns="203750">
            <a:noAutofit/>
          </a:bodyPr>
          <a:lstStyle>
            <a:lvl1pPr lvl="0" marR="0" rtl="0" algn="r">
              <a:spcBef>
                <a:spcPts val="0"/>
              </a:spcBef>
              <a:spcAft>
                <a:spcPts val="0"/>
              </a:spcAft>
              <a:buSzPts val="1400"/>
              <a:buNone/>
              <a:defRPr b="0" i="0" sz="62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8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0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565525" y="32918400"/>
            <a:ext cx="15454313" cy="2438400"/>
          </a:xfrm>
          <a:prstGeom prst="rect">
            <a:avLst/>
          </a:prstGeom>
          <a:noFill/>
          <a:ln>
            <a:noFill/>
          </a:ln>
        </p:spPr>
        <p:txBody>
          <a:bodyPr anchorCtr="0" anchor="ctr" bIns="203750" lIns="407525" spcFirstLastPara="1" rIns="407525" wrap="square" tIns="203750">
            <a:noAutofit/>
          </a:bodyPr>
          <a:lstStyle>
            <a:lvl1pPr lvl="0" marR="0" rtl="0" algn="l">
              <a:spcBef>
                <a:spcPts val="0"/>
              </a:spcBef>
              <a:spcAft>
                <a:spcPts val="0"/>
              </a:spcAft>
              <a:buSzPts val="1400"/>
              <a:buNone/>
              <a:defRPr b="0" i="0" sz="62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8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000" u="none" cap="none" strike="noStrike">
                <a:solidFill>
                  <a:schemeClr val="dk1"/>
                </a:solidFill>
                <a:latin typeface="Arial"/>
                <a:ea typeface="Arial"/>
                <a:cs typeface="Arial"/>
                <a:sym typeface="Arial"/>
              </a:defRPr>
            </a:lvl9pPr>
          </a:lstStyle>
          <a:p/>
        </p:txBody>
      </p:sp>
      <p:sp>
        <p:nvSpPr>
          <p:cNvPr id="16" name="Google Shape;16;p2"/>
          <p:cNvSpPr/>
          <p:nvPr>
            <p:ph idx="12" type="sldNum"/>
          </p:nvPr>
        </p:nvSpPr>
        <p:spPr>
          <a:xfrm>
            <a:off x="569913" y="33121600"/>
            <a:ext cx="1784350" cy="24384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62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p:nvPr/>
        </p:nvSpPr>
        <p:spPr>
          <a:xfrm>
            <a:off x="914400" y="533400"/>
            <a:ext cx="33909000" cy="3659188"/>
          </a:xfrm>
          <a:prstGeom prst="roundRect">
            <a:avLst>
              <a:gd fmla="val 16667" name="adj"/>
            </a:avLst>
          </a:prstGeom>
          <a:solidFill>
            <a:srgbClr val="D99593"/>
          </a:solidFill>
          <a:ln cap="flat" cmpd="sng" w="12700">
            <a:solidFill>
              <a:schemeClr val="dk1"/>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7200" u="none" cap="none" strike="noStrike">
                <a:solidFill>
                  <a:schemeClr val="lt1"/>
                </a:solidFill>
                <a:latin typeface="Times New Roman"/>
                <a:ea typeface="Times New Roman"/>
                <a:cs typeface="Times New Roman"/>
                <a:sym typeface="Times New Roman"/>
              </a:rPr>
              <a:t>KJSIT-IET INTECH 2K23 National Level Poster cum Project Competition</a:t>
            </a:r>
            <a:endParaRPr/>
          </a:p>
          <a:p>
            <a:pPr indent="0" lvl="0" marL="0" marR="0" rtl="0" algn="ctr">
              <a:spcBef>
                <a:spcPts val="0"/>
              </a:spcBef>
              <a:spcAft>
                <a:spcPts val="0"/>
              </a:spcAft>
              <a:buNone/>
            </a:pPr>
            <a:r>
              <a:rPr b="0" i="0" lang="en-US" sz="7200" u="none" cap="none" strike="noStrike">
                <a:solidFill>
                  <a:schemeClr val="dk2"/>
                </a:solidFill>
                <a:latin typeface="Times New Roman"/>
                <a:ea typeface="Times New Roman"/>
                <a:cs typeface="Times New Roman"/>
                <a:sym typeface="Times New Roman"/>
              </a:rPr>
              <a:t>Identification of Leukemia from Microscopic Images Using CNN</a:t>
            </a:r>
            <a:endParaRPr/>
          </a:p>
          <a:p>
            <a:pPr indent="0" lvl="0" marL="0" marR="0" rtl="0" algn="ctr">
              <a:spcBef>
                <a:spcPts val="0"/>
              </a:spcBef>
              <a:spcAft>
                <a:spcPts val="0"/>
              </a:spcAft>
              <a:buNone/>
            </a:pPr>
            <a:r>
              <a:rPr b="1" i="0" lang="en-US" sz="3600" u="none" cap="none" strike="noStrike">
                <a:solidFill>
                  <a:schemeClr val="dk2"/>
                </a:solidFill>
                <a:latin typeface="Times New Roman"/>
                <a:ea typeface="Times New Roman"/>
                <a:cs typeface="Times New Roman"/>
                <a:sym typeface="Times New Roman"/>
              </a:rPr>
              <a:t>Burhanuddin Dilshad, Viraj Gholap, Mehul Prajapati, Prof. Prashant Sawant</a:t>
            </a:r>
            <a:endParaRPr b="1" i="0" sz="3600" u="none" cap="none" strike="noStrike">
              <a:solidFill>
                <a:schemeClr val="dk2"/>
              </a:solidFill>
              <a:latin typeface="Times New Roman"/>
              <a:ea typeface="Times New Roman"/>
              <a:cs typeface="Times New Roman"/>
              <a:sym typeface="Times New Roman"/>
            </a:endParaRPr>
          </a:p>
        </p:txBody>
      </p:sp>
      <p:sp>
        <p:nvSpPr>
          <p:cNvPr id="107" name="Google Shape;107;p1"/>
          <p:cNvSpPr/>
          <p:nvPr/>
        </p:nvSpPr>
        <p:spPr>
          <a:xfrm>
            <a:off x="762000" y="4495800"/>
            <a:ext cx="11985625" cy="7315200"/>
          </a:xfrm>
          <a:prstGeom prst="rect">
            <a:avLst/>
          </a:prstGeom>
          <a:solidFill>
            <a:srgbClr val="FDE9D8"/>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08" name="Google Shape;108;p1"/>
          <p:cNvSpPr txBox="1"/>
          <p:nvPr/>
        </p:nvSpPr>
        <p:spPr>
          <a:xfrm>
            <a:off x="685801" y="4554058"/>
            <a:ext cx="12138024"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ABSTRACT</a:t>
            </a:r>
            <a:endParaRPr/>
          </a:p>
        </p:txBody>
      </p:sp>
      <p:sp>
        <p:nvSpPr>
          <p:cNvPr id="109" name="Google Shape;109;p1"/>
          <p:cNvSpPr txBox="1"/>
          <p:nvPr/>
        </p:nvSpPr>
        <p:spPr>
          <a:xfrm>
            <a:off x="986471" y="5503863"/>
            <a:ext cx="11658600"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Leukemia (blood cancer) begins in the bone marrow and causes the formation of a large number of abnormal cells. The most common types of leukemia known are Acute lymphoblastic leukemia (ALL), Acute myeloid leukemia (AML), Chronic lymphocytic leukemia (CLL) and Chronic myeloid leukemia (CML). </a:t>
            </a:r>
            <a:endParaRPr/>
          </a:p>
          <a:p>
            <a:pPr indent="0" lvl="0" marL="0" marR="0" rtl="0" algn="just">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This project makes an effort to devise a methodology for the detection of Leukemia using image processing techniques, thus automating the detection process. Our project consist of</a:t>
            </a:r>
            <a:endParaRPr/>
          </a:p>
          <a:p>
            <a:pPr indent="0" lvl="0" marL="0" marR="0" rtl="0" algn="just">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development of a machine learning algorithm to detect</a:t>
            </a:r>
            <a:endParaRPr/>
          </a:p>
          <a:p>
            <a:pPr indent="0" lvl="0" marL="0" marR="0" rtl="0" algn="just">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cancer using microscopy image.</a:t>
            </a:r>
            <a:endParaRPr/>
          </a:p>
        </p:txBody>
      </p:sp>
      <p:sp>
        <p:nvSpPr>
          <p:cNvPr id="110" name="Google Shape;110;p1"/>
          <p:cNvSpPr/>
          <p:nvPr/>
        </p:nvSpPr>
        <p:spPr>
          <a:xfrm>
            <a:off x="685800" y="12344400"/>
            <a:ext cx="12061825" cy="23317200"/>
          </a:xfrm>
          <a:prstGeom prst="rect">
            <a:avLst/>
          </a:prstGeom>
          <a:solidFill>
            <a:schemeClr val="lt1"/>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11" name="Google Shape;111;p1"/>
          <p:cNvSpPr txBox="1"/>
          <p:nvPr/>
        </p:nvSpPr>
        <p:spPr>
          <a:xfrm>
            <a:off x="730250" y="12344400"/>
            <a:ext cx="11985624"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INTRODUCTION</a:t>
            </a:r>
            <a:endParaRPr/>
          </a:p>
        </p:txBody>
      </p:sp>
      <p:sp>
        <p:nvSpPr>
          <p:cNvPr id="112" name="Google Shape;112;p1"/>
          <p:cNvSpPr txBox="1"/>
          <p:nvPr/>
        </p:nvSpPr>
        <p:spPr>
          <a:xfrm>
            <a:off x="730250" y="13341350"/>
            <a:ext cx="11811000" cy="1075679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Leukemia accounts for more than 3.5% of all new cancer cases in the United States, where more than 60,000 new cases were recorded in 2018. Malignant white blood cells, or lymphoblast, travel through the blood to other organs such the spleen, brain, liver, and kidneys before spreading to critical body tissues. Hematologists in cell transplant facilities can distinguish between several forms of</a:t>
            </a:r>
            <a:endParaRPr/>
          </a:p>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leukaemia based on microscopic images. Some kinds of leukaemia can be separated and detected more quickly than others if the slide is</a:t>
            </a:r>
            <a:endParaRPr/>
          </a:p>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appropriately stained, but more tools are required to identify underlying leukaemia. Our body's immature white cells begin attacking other cells when the quantity of these cells rises. A genetic issue accumulation and other pathological changes are typically the causes of the deadly illness cancer. The fatal abnormal growths known as cancerous cells can appear everywhere in the body. Convoluted histories, insufficient diagnoses, and inefficient therapies are some of the most important problems, even if each method has its own. the research and analysis of cancer detection for cancer leukaemia using machine learning techniques. The study demonstrates how machine learning with supervised, unsupervised, and deep learning algorithms facilitates the diagnosis and treatment of cancer.</a:t>
            </a:r>
            <a:endParaRPr/>
          </a:p>
        </p:txBody>
      </p:sp>
      <p:sp>
        <p:nvSpPr>
          <p:cNvPr id="113" name="Google Shape;113;p1"/>
          <p:cNvSpPr/>
          <p:nvPr/>
        </p:nvSpPr>
        <p:spPr>
          <a:xfrm>
            <a:off x="13411200" y="18211800"/>
            <a:ext cx="10953750" cy="17449800"/>
          </a:xfrm>
          <a:prstGeom prst="rect">
            <a:avLst/>
          </a:prstGeom>
          <a:solidFill>
            <a:schemeClr val="lt1"/>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14" name="Google Shape;114;p1"/>
          <p:cNvSpPr/>
          <p:nvPr/>
        </p:nvSpPr>
        <p:spPr>
          <a:xfrm>
            <a:off x="13411200" y="4495800"/>
            <a:ext cx="10668000" cy="13335000"/>
          </a:xfrm>
          <a:prstGeom prst="rect">
            <a:avLst/>
          </a:prstGeom>
          <a:solidFill>
            <a:srgbClr val="EAF1DD"/>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15" name="Google Shape;115;p1"/>
          <p:cNvSpPr txBox="1"/>
          <p:nvPr/>
        </p:nvSpPr>
        <p:spPr>
          <a:xfrm>
            <a:off x="13487400" y="4495800"/>
            <a:ext cx="10591800"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SYSTEM DESIGN &amp; ARCHITECTURE</a:t>
            </a:r>
            <a:endParaRPr/>
          </a:p>
        </p:txBody>
      </p:sp>
      <p:sp>
        <p:nvSpPr>
          <p:cNvPr id="116" name="Google Shape;116;p1"/>
          <p:cNvSpPr/>
          <p:nvPr/>
        </p:nvSpPr>
        <p:spPr>
          <a:xfrm>
            <a:off x="24688800" y="4419600"/>
            <a:ext cx="10363200" cy="9220200"/>
          </a:xfrm>
          <a:prstGeom prst="rect">
            <a:avLst/>
          </a:prstGeom>
          <a:solidFill>
            <a:schemeClr val="lt1"/>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17" name="Google Shape;117;p1"/>
          <p:cNvSpPr txBox="1"/>
          <p:nvPr/>
        </p:nvSpPr>
        <p:spPr>
          <a:xfrm>
            <a:off x="13449299" y="18235879"/>
            <a:ext cx="10916307" cy="1323439"/>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PROPOSED METHODOLOGY(Algorithm/Flowchart etc)  </a:t>
            </a:r>
            <a:endParaRPr/>
          </a:p>
        </p:txBody>
      </p:sp>
      <p:sp>
        <p:nvSpPr>
          <p:cNvPr id="118" name="Google Shape;118;p1"/>
          <p:cNvSpPr txBox="1"/>
          <p:nvPr/>
        </p:nvSpPr>
        <p:spPr>
          <a:xfrm>
            <a:off x="24765000" y="4495800"/>
            <a:ext cx="10287000" cy="732711"/>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RESULTS</a:t>
            </a:r>
            <a:endParaRPr/>
          </a:p>
        </p:txBody>
      </p:sp>
      <p:sp>
        <p:nvSpPr>
          <p:cNvPr id="119" name="Google Shape;119;p1"/>
          <p:cNvSpPr txBox="1"/>
          <p:nvPr/>
        </p:nvSpPr>
        <p:spPr>
          <a:xfrm>
            <a:off x="24841200" y="14554200"/>
            <a:ext cx="10058400" cy="1323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8000" u="none" cap="none" strike="noStrike">
              <a:solidFill>
                <a:schemeClr val="dk1"/>
              </a:solidFill>
              <a:latin typeface="Times New Roman"/>
              <a:ea typeface="Times New Roman"/>
              <a:cs typeface="Times New Roman"/>
              <a:sym typeface="Times New Roman"/>
            </a:endParaRPr>
          </a:p>
        </p:txBody>
      </p:sp>
      <p:sp>
        <p:nvSpPr>
          <p:cNvPr id="120" name="Google Shape;120;p1"/>
          <p:cNvSpPr/>
          <p:nvPr/>
        </p:nvSpPr>
        <p:spPr>
          <a:xfrm>
            <a:off x="24691975" y="14087475"/>
            <a:ext cx="10363200" cy="4810125"/>
          </a:xfrm>
          <a:prstGeom prst="rect">
            <a:avLst/>
          </a:prstGeom>
          <a:solidFill>
            <a:schemeClr val="lt1"/>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21" name="Google Shape;121;p1"/>
          <p:cNvSpPr txBox="1"/>
          <p:nvPr/>
        </p:nvSpPr>
        <p:spPr>
          <a:xfrm>
            <a:off x="24691428" y="14087473"/>
            <a:ext cx="10363200"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CONCLUSION</a:t>
            </a:r>
            <a:endParaRPr/>
          </a:p>
        </p:txBody>
      </p:sp>
      <p:sp>
        <p:nvSpPr>
          <p:cNvPr id="122" name="Google Shape;122;p1"/>
          <p:cNvSpPr txBox="1"/>
          <p:nvPr/>
        </p:nvSpPr>
        <p:spPr>
          <a:xfrm>
            <a:off x="24768542" y="14805326"/>
            <a:ext cx="10107612"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Since cancer is a rapidly spreading disease, traditional techniques of cancer detection need a lot of time-consuming transport of sample tissue (biopsy) to a facility for cancer diagnosis. Yet, early cancer treatment is likely to boost the chances of survival for cancer patients. Results obtained with the aid of machine learning are quick and precise, aiding in early diagnosis and enabling low-cost treatment.</a:t>
            </a:r>
            <a:endParaRPr b="0" i="0" sz="3300" u="none" cap="none" strike="noStrike">
              <a:solidFill>
                <a:schemeClr val="dk1"/>
              </a:solidFill>
              <a:latin typeface="Times New Roman"/>
              <a:ea typeface="Times New Roman"/>
              <a:cs typeface="Times New Roman"/>
              <a:sym typeface="Times New Roman"/>
            </a:endParaRPr>
          </a:p>
        </p:txBody>
      </p:sp>
      <p:sp>
        <p:nvSpPr>
          <p:cNvPr id="123" name="Google Shape;123;p1"/>
          <p:cNvSpPr txBox="1"/>
          <p:nvPr/>
        </p:nvSpPr>
        <p:spPr>
          <a:xfrm>
            <a:off x="24688800" y="28346400"/>
            <a:ext cx="10210800" cy="101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1" sz="2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24" name="Google Shape;124;p1"/>
          <p:cNvSpPr/>
          <p:nvPr/>
        </p:nvSpPr>
        <p:spPr>
          <a:xfrm>
            <a:off x="24791988" y="19354800"/>
            <a:ext cx="10263187" cy="16306800"/>
          </a:xfrm>
          <a:prstGeom prst="rect">
            <a:avLst/>
          </a:prstGeom>
          <a:solidFill>
            <a:schemeClr val="lt1"/>
          </a:solidFill>
          <a:ln cap="flat" cmpd="sng" w="12700">
            <a:solidFill>
              <a:srgbClr val="395E89"/>
            </a:solidFill>
            <a:prstDash val="solid"/>
            <a:round/>
            <a:headEnd len="sm" w="sm" type="none"/>
            <a:tailEnd len="sm" w="sm" type="none"/>
          </a:ln>
        </p:spPr>
        <p:txBody>
          <a:bodyPr anchorCtr="0" anchor="ctr" bIns="50925" lIns="101875" spcFirstLastPara="1" rIns="101875" wrap="square" tIns="50925">
            <a:noAutofit/>
          </a:bodyPr>
          <a:lstStyle/>
          <a:p>
            <a:pPr indent="0" lvl="0" marL="0" marR="0" rtl="0" algn="ctr">
              <a:spcBef>
                <a:spcPts val="0"/>
              </a:spcBef>
              <a:spcAft>
                <a:spcPts val="0"/>
              </a:spcAft>
              <a:buNone/>
            </a:pPr>
            <a:r>
              <a:t/>
            </a:r>
            <a:endParaRPr b="0" i="0" sz="8000" u="none" cap="none" strike="noStrike">
              <a:solidFill>
                <a:schemeClr val="lt1"/>
              </a:solidFill>
              <a:latin typeface="Times New Roman"/>
              <a:ea typeface="Times New Roman"/>
              <a:cs typeface="Times New Roman"/>
              <a:sym typeface="Times New Roman"/>
            </a:endParaRPr>
          </a:p>
        </p:txBody>
      </p:sp>
      <p:sp>
        <p:nvSpPr>
          <p:cNvPr id="125" name="Google Shape;125;p1"/>
          <p:cNvSpPr txBox="1"/>
          <p:nvPr/>
        </p:nvSpPr>
        <p:spPr>
          <a:xfrm>
            <a:off x="24841200" y="19354800"/>
            <a:ext cx="10210800"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REFERENCES</a:t>
            </a:r>
            <a:endParaRPr/>
          </a:p>
        </p:txBody>
      </p:sp>
      <p:sp>
        <p:nvSpPr>
          <p:cNvPr id="126" name="Google Shape;126;p1"/>
          <p:cNvSpPr txBox="1"/>
          <p:nvPr/>
        </p:nvSpPr>
        <p:spPr>
          <a:xfrm>
            <a:off x="24920575" y="20281900"/>
            <a:ext cx="9598025" cy="13480613"/>
          </a:xfrm>
          <a:prstGeom prst="rect">
            <a:avLst/>
          </a:prstGeom>
          <a:noFill/>
          <a:ln>
            <a:noFill/>
          </a:ln>
        </p:spPr>
        <p:txBody>
          <a:bodyPr anchorCtr="0" anchor="t" bIns="45700" lIns="91425" spcFirstLastPara="1" rIns="91425" wrap="square" tIns="45700">
            <a:spAutoFit/>
          </a:bodyPr>
          <a:lstStyle/>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N. Saranyan, N. Kanthimathi, P. Ramya, N. Kowsalya and S. Mohanapriya, "Blood Cancer Detection using Machine Learning," 2021 5th International Conference on Electronics, Communication and Aerospace Technology (ICECA), Coimbatore, India, 2021, pp. 1-11..</a:t>
            </a:r>
            <a:endParaRPr/>
          </a:p>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M. Saritha, B. B. Prakash, K. Sukesh and B. Shrinivas, "Detection of blood cancer in microscopic images of human blood samples: A review," 2016 International Conference on Electrical, Electronics, and Optimization Techniques (ICEEOT), Chennai, India, 2016, pp. 596-600.</a:t>
            </a:r>
            <a:endParaRPr/>
          </a:p>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R. Agrawal, S. Satapathy, G. Bagla and K. Rajakumar, "Detection of White Blood Cell Cancer using Image Processing," 2019 International Conference on Vision Towards Emerging Trends in Communication and Networking (ViTECoN), Vellore, India, 2019, pp. 1-6.</a:t>
            </a:r>
            <a:endParaRPr/>
          </a:p>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M. Iswarya, S. A, A. M. R and K. A, "Detection of Leukemia using Machine Learning," 2022 International Conference on Applied Artificial Intelligence and Computing (ICAAIC), Salem, India, 2022, pp. 466-470.</a:t>
            </a:r>
            <a:endParaRPr/>
          </a:p>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S. Khobragade, D. D. Mor and C. Y. Patil, "Detection of leukemia in microscopic white blood cell images," 2015 International Conference on Information Processing (ICIP), Pune, India, 2015, pp. 435-440.</a:t>
            </a:r>
            <a:endParaRPr/>
          </a:p>
          <a:p>
            <a:pPr indent="-236538" lvl="0" marL="236538" marR="0" rtl="0" algn="just">
              <a:spcBef>
                <a:spcPts val="0"/>
              </a:spcBef>
              <a:spcAft>
                <a:spcPts val="0"/>
              </a:spcAft>
              <a:buClr>
                <a:srgbClr val="000000"/>
              </a:buClr>
              <a:buSzPts val="3000"/>
              <a:buFont typeface="Libre Franklin"/>
              <a:buAutoNum type="arabicPeriod"/>
            </a:pPr>
            <a:r>
              <a:rPr b="0" i="0" lang="en-US" sz="3000" u="none" cap="none" strike="noStrike">
                <a:solidFill>
                  <a:srgbClr val="000000"/>
                </a:solidFill>
                <a:latin typeface="Times New Roman"/>
                <a:ea typeface="Times New Roman"/>
                <a:cs typeface="Times New Roman"/>
                <a:sym typeface="Times New Roman"/>
              </a:rPr>
              <a:t>A. Ratley, J. Minj and P. Patre, "Leukemia Disease Detection and Classification Using Machine Learning Approaches: A Review," 2020 First International Conference on Power, Control and Computing Technologies (ICPC2T), Raipur, India, 2020, pp. 161-165.</a:t>
            </a:r>
            <a:endParaRPr/>
          </a:p>
          <a:p>
            <a:pPr indent="-46038" lvl="0" marL="236538" marR="0" rtl="0" algn="just">
              <a:spcBef>
                <a:spcPts val="0"/>
              </a:spcBef>
              <a:spcAft>
                <a:spcPts val="0"/>
              </a:spcAft>
              <a:buClr>
                <a:schemeClr val="dk1"/>
              </a:buClr>
              <a:buSzPts val="3000"/>
              <a:buFont typeface="Libre Franklin"/>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127" name="Google Shape;127;p1"/>
          <p:cNvSpPr txBox="1"/>
          <p:nvPr/>
        </p:nvSpPr>
        <p:spPr>
          <a:xfrm>
            <a:off x="13335000" y="35204400"/>
            <a:ext cx="10591800" cy="137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8000" u="none" cap="none" strike="noStrike">
              <a:solidFill>
                <a:schemeClr val="dk1"/>
              </a:solidFill>
              <a:latin typeface="Times New Roman"/>
              <a:ea typeface="Times New Roman"/>
              <a:cs typeface="Times New Roman"/>
              <a:sym typeface="Times New Roman"/>
            </a:endParaRPr>
          </a:p>
        </p:txBody>
      </p:sp>
      <p:sp>
        <p:nvSpPr>
          <p:cNvPr id="128" name="Google Shape;128;p1"/>
          <p:cNvSpPr txBox="1"/>
          <p:nvPr/>
        </p:nvSpPr>
        <p:spPr>
          <a:xfrm>
            <a:off x="762000" y="24432250"/>
            <a:ext cx="11898311"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STATEMENT OF PROBLEM</a:t>
            </a:r>
            <a:endParaRPr/>
          </a:p>
        </p:txBody>
      </p:sp>
      <p:sp>
        <p:nvSpPr>
          <p:cNvPr id="129" name="Google Shape;129;p1"/>
          <p:cNvSpPr txBox="1"/>
          <p:nvPr/>
        </p:nvSpPr>
        <p:spPr>
          <a:xfrm>
            <a:off x="838200" y="25163463"/>
            <a:ext cx="11658600" cy="31400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The estimated new cases in 2019 are around 61,780 and according to the National Cancer Institute, the percentage of all new cancer cases is 3.5 %. In acute leukemia, if the treatment is not done in a precise time, the person died within a few months. And it is very necessary to detect cancer in the early stages to treat this type of cancer or any type of cancer.</a:t>
            </a:r>
            <a:endParaRPr/>
          </a:p>
        </p:txBody>
      </p:sp>
      <p:sp>
        <p:nvSpPr>
          <p:cNvPr id="130" name="Google Shape;130;p1"/>
          <p:cNvSpPr txBox="1"/>
          <p:nvPr/>
        </p:nvSpPr>
        <p:spPr>
          <a:xfrm>
            <a:off x="636587" y="28572702"/>
            <a:ext cx="12061825" cy="707886"/>
          </a:xfrm>
          <a:prstGeom prst="rect">
            <a:avLst/>
          </a:prstGeom>
          <a:blipFill rotWithShape="1">
            <a:blip r:embed="rId3">
              <a:alphaModFix/>
            </a:blip>
            <a:tile algn="ctr" flip="none" tx="0" sx="70000" ty="0" sy="70000"/>
          </a:blip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OBJECTIVES</a:t>
            </a:r>
            <a:endParaRPr/>
          </a:p>
        </p:txBody>
      </p:sp>
      <p:sp>
        <p:nvSpPr>
          <p:cNvPr id="131" name="Google Shape;131;p1"/>
          <p:cNvSpPr txBox="1"/>
          <p:nvPr/>
        </p:nvSpPr>
        <p:spPr>
          <a:xfrm>
            <a:off x="730250" y="29362400"/>
            <a:ext cx="11784000" cy="4663800"/>
          </a:xfrm>
          <a:prstGeom prst="rect">
            <a:avLst/>
          </a:prstGeom>
          <a:noFill/>
          <a:ln>
            <a:noFill/>
          </a:ln>
        </p:spPr>
        <p:txBody>
          <a:bodyPr anchorCtr="0" anchor="t" bIns="45700" lIns="91425" spcFirstLastPara="1" rIns="91425" wrap="square" tIns="45700">
            <a:spAutoFit/>
          </a:bodyPr>
          <a:lstStyle/>
          <a:p>
            <a:pPr indent="-438150" lvl="0" marL="457200" marR="0" rtl="0" algn="l">
              <a:spcBef>
                <a:spcPts val="0"/>
              </a:spcBef>
              <a:spcAft>
                <a:spcPts val="0"/>
              </a:spcAft>
              <a:buClr>
                <a:schemeClr val="dk1"/>
              </a:buClr>
              <a:buSzPts val="3300"/>
              <a:buFont typeface="Times New Roman"/>
              <a:buChar char="●"/>
            </a:pPr>
            <a:r>
              <a:rPr b="0" i="0" lang="en-US" sz="3300" u="none" cap="none" strike="noStrike">
                <a:solidFill>
                  <a:schemeClr val="dk1"/>
                </a:solidFill>
                <a:latin typeface="Times New Roman"/>
                <a:ea typeface="Times New Roman"/>
                <a:cs typeface="Times New Roman"/>
                <a:sym typeface="Times New Roman"/>
              </a:rPr>
              <a:t>The purpose of our project is to develop a system that can automatically detect cancer from the blood cell images. </a:t>
            </a:r>
            <a:endParaRPr/>
          </a:p>
          <a:p>
            <a:pPr indent="0" lvl="0" marL="0" marR="0" rtl="0" algn="l">
              <a:spcBef>
                <a:spcPts val="0"/>
              </a:spcBef>
              <a:spcAft>
                <a:spcPts val="0"/>
              </a:spcAft>
              <a:buNone/>
            </a:pPr>
            <a:r>
              <a:t/>
            </a:r>
            <a:endParaRPr b="0" i="0" sz="3300" u="none" cap="none" strike="noStrike">
              <a:solidFill>
                <a:schemeClr val="dk1"/>
              </a:solidFill>
              <a:latin typeface="Times New Roman"/>
              <a:ea typeface="Times New Roman"/>
              <a:cs typeface="Times New Roman"/>
              <a:sym typeface="Times New Roman"/>
            </a:endParaRPr>
          </a:p>
          <a:p>
            <a:pPr indent="-438150" lvl="0" marL="457200" marR="0" rtl="0" algn="l">
              <a:spcBef>
                <a:spcPts val="0"/>
              </a:spcBef>
              <a:spcAft>
                <a:spcPts val="0"/>
              </a:spcAft>
              <a:buClr>
                <a:schemeClr val="dk1"/>
              </a:buClr>
              <a:buSzPts val="3300"/>
              <a:buFont typeface="Times New Roman"/>
              <a:buChar char="●"/>
            </a:pPr>
            <a:r>
              <a:rPr b="0" i="0" lang="en-US" sz="3300" u="none" cap="none" strike="noStrike">
                <a:solidFill>
                  <a:schemeClr val="dk1"/>
                </a:solidFill>
                <a:latin typeface="Times New Roman"/>
                <a:ea typeface="Times New Roman"/>
                <a:cs typeface="Times New Roman"/>
                <a:sym typeface="Times New Roman"/>
              </a:rPr>
              <a:t>To reduce diagnosis time, and provide faster, cheaper, and safer diagnostic services. </a:t>
            </a:r>
            <a:endParaRPr/>
          </a:p>
          <a:p>
            <a:pPr indent="0" lvl="0" marL="0" marR="0" rtl="0" algn="l">
              <a:spcBef>
                <a:spcPts val="0"/>
              </a:spcBef>
              <a:spcAft>
                <a:spcPts val="0"/>
              </a:spcAft>
              <a:buNone/>
            </a:pPr>
            <a:r>
              <a:t/>
            </a:r>
            <a:endParaRPr b="0" i="0" sz="3300" u="none" cap="none" strike="noStrike">
              <a:solidFill>
                <a:schemeClr val="dk1"/>
              </a:solidFill>
              <a:latin typeface="Times New Roman"/>
              <a:ea typeface="Times New Roman"/>
              <a:cs typeface="Times New Roman"/>
              <a:sym typeface="Times New Roman"/>
            </a:endParaRPr>
          </a:p>
          <a:p>
            <a:pPr indent="-438150" lvl="0" marL="457200" marR="0" rtl="0" algn="l">
              <a:spcBef>
                <a:spcPts val="0"/>
              </a:spcBef>
              <a:spcAft>
                <a:spcPts val="0"/>
              </a:spcAft>
              <a:buClr>
                <a:schemeClr val="dk1"/>
              </a:buClr>
              <a:buSzPts val="3300"/>
              <a:buFont typeface="Times New Roman"/>
              <a:buChar char="●"/>
            </a:pPr>
            <a:r>
              <a:rPr b="0" i="0" lang="en-US" sz="3300" u="none" cap="none" strike="noStrike">
                <a:solidFill>
                  <a:schemeClr val="dk1"/>
                </a:solidFill>
                <a:latin typeface="Times New Roman"/>
                <a:ea typeface="Times New Roman"/>
                <a:cs typeface="Times New Roman"/>
                <a:sym typeface="Times New Roman"/>
              </a:rPr>
              <a:t>Diagnosing leukemia in its earliest stages can improve a patient's prognosis, so it is important to be tested as soon as possible if leukemia is suspected.</a:t>
            </a:r>
            <a:endParaRPr/>
          </a:p>
        </p:txBody>
      </p:sp>
      <p:sp>
        <p:nvSpPr>
          <p:cNvPr id="132" name="Google Shape;132;p1"/>
          <p:cNvSpPr txBox="1"/>
          <p:nvPr/>
        </p:nvSpPr>
        <p:spPr>
          <a:xfrm>
            <a:off x="13511213" y="19708813"/>
            <a:ext cx="10853737" cy="158351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The process of diagnosing cancer begins with the collection of a blood sample at the lab, followed by the transmission of the microscope image to a trained neural module. Based on the prediction value, the trained machine learning module will output whether the sample is malignant or not.</a:t>
            </a:r>
            <a:endParaRPr b="0" i="0" sz="33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We have implemented a CNN for feature extraction and classification of blood samples. Our network consists of 11 layers, excluding the input layer. The input layer takes in an RGB color image in which each color channel is processed separately. </a:t>
            </a:r>
            <a:endParaRPr b="0" i="0" sz="33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The first six layers of the convolutional network are convolutional layers. The first two convolutional layers apply 16 3*3 filters to the images in the layers. The other two layers apply 32 of the 3*3 filters to the image. The last two layers of convolution apply 64 of the 3*3 filters to the image. The nonlinear transform sublayer uses the ReLU activation function. The Max Pooling sublayer applies a 2*2 filter to the image, reducing the image size by half. At this point, the convolutional network has extracted 64 features, each represented by his 32*32 array for each color channel. The eighth layer is the flat layer. A flattening layer converts a multidimensional array to her 1D array by simply concatenating the entries of the multidimensional array. The output of this flattening layer is a one-dimensional array of size 4800. The ninth layer is a fully-connected ANN with a ReLU activation function that maps 4800 input values ​​to 64 output values. The tenth layer is the dropout layer. 50% of the input values ​​going into the layer are set to zero to reduce overfitting problems. The final 11th layer is a fully-connected ANN with a sigmoidal activation function that maps the 64 input values ​​to the two class labels.</a:t>
            </a:r>
            <a:endParaRPr b="0" i="0" sz="3300" u="none" cap="none" strike="noStrike">
              <a:solidFill>
                <a:schemeClr val="dk1"/>
              </a:solidFill>
              <a:latin typeface="Times New Roman"/>
              <a:ea typeface="Times New Roman"/>
              <a:cs typeface="Times New Roman"/>
              <a:sym typeface="Times New Roman"/>
            </a:endParaRPr>
          </a:p>
        </p:txBody>
      </p:sp>
      <p:sp>
        <p:nvSpPr>
          <p:cNvPr id="133" name="Google Shape;133;p1"/>
          <p:cNvSpPr txBox="1"/>
          <p:nvPr/>
        </p:nvSpPr>
        <p:spPr>
          <a:xfrm>
            <a:off x="13868400" y="17297400"/>
            <a:ext cx="9677400" cy="58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Figure : An overview of the proposed methodology</a:t>
            </a:r>
            <a:endParaRPr/>
          </a:p>
        </p:txBody>
      </p:sp>
      <p:pic>
        <p:nvPicPr>
          <p:cNvPr id="134" name="Google Shape;134;p1"/>
          <p:cNvPicPr preferRelativeResize="0"/>
          <p:nvPr/>
        </p:nvPicPr>
        <p:blipFill rotWithShape="1">
          <a:blip r:embed="rId4">
            <a:alphaModFix/>
          </a:blip>
          <a:srcRect b="4144" l="2604" r="2351" t="4176"/>
          <a:stretch/>
        </p:blipFill>
        <p:spPr>
          <a:xfrm>
            <a:off x="13583126" y="8038117"/>
            <a:ext cx="10400347" cy="6497664"/>
          </a:xfrm>
          <a:prstGeom prst="rect">
            <a:avLst/>
          </a:prstGeom>
          <a:noFill/>
          <a:ln>
            <a:noFill/>
          </a:ln>
        </p:spPr>
      </p:pic>
      <p:pic>
        <p:nvPicPr>
          <p:cNvPr id="135" name="Google Shape;135;p1"/>
          <p:cNvPicPr preferRelativeResize="0"/>
          <p:nvPr/>
        </p:nvPicPr>
        <p:blipFill rotWithShape="1">
          <a:blip r:embed="rId5">
            <a:alphaModFix/>
          </a:blip>
          <a:srcRect b="0" l="0" r="0" t="0"/>
          <a:stretch/>
        </p:blipFill>
        <p:spPr>
          <a:xfrm>
            <a:off x="26768974" y="5317669"/>
            <a:ext cx="5063186" cy="4083811"/>
          </a:xfrm>
          <a:prstGeom prst="rect">
            <a:avLst/>
          </a:prstGeom>
          <a:noFill/>
          <a:ln>
            <a:noFill/>
          </a:ln>
        </p:spPr>
      </p:pic>
      <p:pic>
        <p:nvPicPr>
          <p:cNvPr id="136" name="Google Shape;136;p1"/>
          <p:cNvPicPr preferRelativeResize="0"/>
          <p:nvPr/>
        </p:nvPicPr>
        <p:blipFill rotWithShape="1">
          <a:blip r:embed="rId6">
            <a:alphaModFix/>
          </a:blip>
          <a:srcRect b="0" l="0" r="0" t="0"/>
          <a:stretch/>
        </p:blipFill>
        <p:spPr>
          <a:xfrm>
            <a:off x="26768974" y="9426145"/>
            <a:ext cx="5063186" cy="4086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2012-12-30T05:24:16Z</dcterms:created>
  <dc:creator>Mukesh</dc:creator>
</cp:coreProperties>
</file>