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CD0CB-50EF-4049-94F6-5627CEDA7F1E}" v="217" dt="2023-09-28T09:30:32.503"/>
    <p1510:client id="{34558B89-D018-444D-8BCD-C9E3B2E3E785}" v="5" dt="2023-10-13T02:23:41.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2BF79-D50F-401A-A072-E7489AEDAA85}" type="doc">
      <dgm:prSet loTypeId="urn:microsoft.com/office/officeart/2016/7/layout/BasicTimeline" loCatId="process" qsTypeId="urn:microsoft.com/office/officeart/2005/8/quickstyle/simple1" qsCatId="simple" csTypeId="urn:microsoft.com/office/officeart/2005/8/colors/colorful2" csCatId="colorful" phldr="1"/>
      <dgm:spPr/>
      <dgm:t>
        <a:bodyPr/>
        <a:lstStyle/>
        <a:p>
          <a:endParaRPr lang="en-US"/>
        </a:p>
      </dgm:t>
    </dgm:pt>
    <dgm:pt modelId="{CFB40AB2-F9B6-4CF8-9F24-3DCA4814A685}">
      <dgm:prSet/>
      <dgm:spPr/>
      <dgm:t>
        <a:bodyPr/>
        <a:lstStyle/>
        <a:p>
          <a:pPr>
            <a:defRPr b="1"/>
          </a:pPr>
          <a:r>
            <a:rPr lang="en-US"/>
            <a:t>1966</a:t>
          </a:r>
        </a:p>
      </dgm:t>
    </dgm:pt>
    <dgm:pt modelId="{F75B059D-0A8D-478D-AD0D-0AF47BDF332A}" type="parTrans" cxnId="{280B3797-A382-4158-BBE5-61BA99A5FD15}">
      <dgm:prSet/>
      <dgm:spPr/>
      <dgm:t>
        <a:bodyPr/>
        <a:lstStyle/>
        <a:p>
          <a:endParaRPr lang="en-US"/>
        </a:p>
      </dgm:t>
    </dgm:pt>
    <dgm:pt modelId="{1E9939DE-7BDA-4A4A-A05D-F697E21D79B3}" type="sibTrans" cxnId="{280B3797-A382-4158-BBE5-61BA99A5FD15}">
      <dgm:prSet/>
      <dgm:spPr/>
      <dgm:t>
        <a:bodyPr/>
        <a:lstStyle/>
        <a:p>
          <a:endParaRPr lang="en-US"/>
        </a:p>
      </dgm:t>
    </dgm:pt>
    <dgm:pt modelId="{32F24201-760B-4A5A-8400-BF79B50A97AA}">
      <dgm:prSet/>
      <dgm:spPr/>
      <dgm:t>
        <a:bodyPr/>
        <a:lstStyle/>
        <a:p>
          <a:r>
            <a:rPr lang="en-US"/>
            <a:t>Year 1966: The researchers emphasized developing algorithms which can solve mathematical problems. Joseph Weizenbaum created the first chatbot in 1966, which was named as ELIZA.</a:t>
          </a:r>
        </a:p>
      </dgm:t>
    </dgm:pt>
    <dgm:pt modelId="{DDC02C18-E16D-4279-97BB-BE05C7E4EE18}" type="parTrans" cxnId="{07721541-1463-4BA3-A6D8-45D133DB9AEC}">
      <dgm:prSet/>
      <dgm:spPr/>
      <dgm:t>
        <a:bodyPr/>
        <a:lstStyle/>
        <a:p>
          <a:endParaRPr lang="en-US"/>
        </a:p>
      </dgm:t>
    </dgm:pt>
    <dgm:pt modelId="{43E1D240-DFB1-4989-BCB0-D3F01B4E066F}" type="sibTrans" cxnId="{07721541-1463-4BA3-A6D8-45D133DB9AEC}">
      <dgm:prSet/>
      <dgm:spPr/>
      <dgm:t>
        <a:bodyPr/>
        <a:lstStyle/>
        <a:p>
          <a:endParaRPr lang="en-US"/>
        </a:p>
      </dgm:t>
    </dgm:pt>
    <dgm:pt modelId="{EEDD2E74-663E-4DB9-B433-BF7452C15AB7}">
      <dgm:prSet/>
      <dgm:spPr/>
      <dgm:t>
        <a:bodyPr/>
        <a:lstStyle/>
        <a:p>
          <a:pPr>
            <a:defRPr b="1"/>
          </a:pPr>
          <a:r>
            <a:rPr lang="en-US"/>
            <a:t>1972</a:t>
          </a:r>
        </a:p>
      </dgm:t>
    </dgm:pt>
    <dgm:pt modelId="{86BFFDFF-CD1D-4161-BCA2-65D24C183A30}" type="parTrans" cxnId="{6B13D914-2E0A-4C57-B419-2B5ED6FDB81D}">
      <dgm:prSet/>
      <dgm:spPr/>
      <dgm:t>
        <a:bodyPr/>
        <a:lstStyle/>
        <a:p>
          <a:endParaRPr lang="en-US"/>
        </a:p>
      </dgm:t>
    </dgm:pt>
    <dgm:pt modelId="{EBB4F2AD-75FC-4845-AAE8-DF8DABBCFCCF}" type="sibTrans" cxnId="{6B13D914-2E0A-4C57-B419-2B5ED6FDB81D}">
      <dgm:prSet/>
      <dgm:spPr/>
      <dgm:t>
        <a:bodyPr/>
        <a:lstStyle/>
        <a:p>
          <a:endParaRPr lang="en-US"/>
        </a:p>
      </dgm:t>
    </dgm:pt>
    <dgm:pt modelId="{B484558B-9678-4197-8C9D-50D918AC28D7}">
      <dgm:prSet/>
      <dgm:spPr/>
      <dgm:t>
        <a:bodyPr/>
        <a:lstStyle/>
        <a:p>
          <a:r>
            <a:rPr lang="en-US"/>
            <a:t>Year 1972: The first intelligent humanoid robot was built in Japan which was named as WABOT-1.</a:t>
          </a:r>
        </a:p>
      </dgm:t>
    </dgm:pt>
    <dgm:pt modelId="{146D1C4D-B529-46C6-9525-66C9CB83E1FC}" type="parTrans" cxnId="{17648A0A-179E-469B-8603-5D53FFECB0AA}">
      <dgm:prSet/>
      <dgm:spPr/>
      <dgm:t>
        <a:bodyPr/>
        <a:lstStyle/>
        <a:p>
          <a:endParaRPr lang="en-US"/>
        </a:p>
      </dgm:t>
    </dgm:pt>
    <dgm:pt modelId="{0E244362-9743-4E69-9534-05DBFB1145D3}" type="sibTrans" cxnId="{17648A0A-179E-469B-8603-5D53FFECB0AA}">
      <dgm:prSet/>
      <dgm:spPr/>
      <dgm:t>
        <a:bodyPr/>
        <a:lstStyle/>
        <a:p>
          <a:endParaRPr lang="en-US"/>
        </a:p>
      </dgm:t>
    </dgm:pt>
    <dgm:pt modelId="{2F8CEE41-7150-4270-8587-7B9FB8D31B4A}" type="pres">
      <dgm:prSet presAssocID="{BC22BF79-D50F-401A-A072-E7489AEDAA85}" presName="root" presStyleCnt="0">
        <dgm:presLayoutVars>
          <dgm:chMax/>
          <dgm:chPref/>
          <dgm:animLvl val="lvl"/>
        </dgm:presLayoutVars>
      </dgm:prSet>
      <dgm:spPr/>
    </dgm:pt>
    <dgm:pt modelId="{231BB981-1B53-4808-88E1-A6B1D34F2694}" type="pres">
      <dgm:prSet presAssocID="{BC22BF79-D50F-401A-A072-E7489AEDAA85}" presName="divider" presStyleLbl="fgAccFollowNode1" presStyleIdx="0" presStyleCnt="1"/>
      <dgm:spPr>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tailEnd type="triangle" w="lg" len="lg"/>
        </a:ln>
        <a:effectLst/>
      </dgm:spPr>
    </dgm:pt>
    <dgm:pt modelId="{0B55FBDB-FDC5-4F0F-BFC0-EC056401B9D0}" type="pres">
      <dgm:prSet presAssocID="{BC22BF79-D50F-401A-A072-E7489AEDAA85}" presName="nodes" presStyleCnt="0">
        <dgm:presLayoutVars>
          <dgm:chMax/>
          <dgm:chPref/>
          <dgm:animLvl val="lvl"/>
        </dgm:presLayoutVars>
      </dgm:prSet>
      <dgm:spPr/>
    </dgm:pt>
    <dgm:pt modelId="{0D37AD5B-1A6C-4AF5-A998-D602DED645C1}" type="pres">
      <dgm:prSet presAssocID="{CFB40AB2-F9B6-4CF8-9F24-3DCA4814A685}" presName="composite" presStyleCnt="0"/>
      <dgm:spPr/>
    </dgm:pt>
    <dgm:pt modelId="{26EEF48F-FF0D-4B5F-801E-6AAACFFDD8CA}" type="pres">
      <dgm:prSet presAssocID="{CFB40AB2-F9B6-4CF8-9F24-3DCA4814A685}" presName="L1TextContainer" presStyleLbl="revTx" presStyleIdx="0" presStyleCnt="2">
        <dgm:presLayoutVars>
          <dgm:chMax val="1"/>
          <dgm:chPref val="1"/>
          <dgm:bulletEnabled val="1"/>
        </dgm:presLayoutVars>
      </dgm:prSet>
      <dgm:spPr/>
    </dgm:pt>
    <dgm:pt modelId="{BD78F79A-B027-4D3C-8894-F5C4DE05DBA3}" type="pres">
      <dgm:prSet presAssocID="{CFB40AB2-F9B6-4CF8-9F24-3DCA4814A685}" presName="L2TextContainerWrapper" presStyleCnt="0">
        <dgm:presLayoutVars>
          <dgm:chMax val="0"/>
          <dgm:chPref val="0"/>
          <dgm:bulletEnabled val="1"/>
        </dgm:presLayoutVars>
      </dgm:prSet>
      <dgm:spPr/>
    </dgm:pt>
    <dgm:pt modelId="{47F0DD8B-DE58-4D80-B7E2-2CF19C3A36E4}" type="pres">
      <dgm:prSet presAssocID="{CFB40AB2-F9B6-4CF8-9F24-3DCA4814A685}" presName="L2TextContainer" presStyleLbl="bgAcc1" presStyleIdx="0" presStyleCnt="2"/>
      <dgm:spPr/>
    </dgm:pt>
    <dgm:pt modelId="{3B5B0CDF-A455-4A21-8178-5B92FD8545BB}" type="pres">
      <dgm:prSet presAssocID="{CFB40AB2-F9B6-4CF8-9F24-3DCA4814A685}" presName="FlexibleEmptyPlaceHolder" presStyleCnt="0"/>
      <dgm:spPr/>
    </dgm:pt>
    <dgm:pt modelId="{D6B1DA07-B8D7-483E-8CDB-5F161B6CB471}" type="pres">
      <dgm:prSet presAssocID="{CFB40AB2-F9B6-4CF8-9F24-3DCA4814A685}" presName="ConnectLine" presStyleLbl="sibTrans1D1" presStyleIdx="0" presStyleCnt="2"/>
      <dgm:spPr>
        <a:noFill/>
        <a:ln w="6350" cap="flat" cmpd="sng" algn="ctr">
          <a:solidFill>
            <a:schemeClr val="accent2">
              <a:hueOff val="0"/>
              <a:satOff val="0"/>
              <a:lumOff val="0"/>
              <a:alphaOff val="0"/>
            </a:schemeClr>
          </a:solidFill>
          <a:prstDash val="dash"/>
          <a:miter lim="800000"/>
        </a:ln>
        <a:effectLst/>
      </dgm:spPr>
    </dgm:pt>
    <dgm:pt modelId="{1105C765-7D25-4431-87AB-CC19941582E5}" type="pres">
      <dgm:prSet presAssocID="{CFB40AB2-F9B6-4CF8-9F24-3DCA4814A685}" presName="ConnectorPoint" presStyleLbl="alignNode1" presStyleIdx="0" presStyleCnt="2"/>
      <dgm:spPr/>
    </dgm:pt>
    <dgm:pt modelId="{0A242BF1-813E-41B2-988A-E531BD47506E}" type="pres">
      <dgm:prSet presAssocID="{CFB40AB2-F9B6-4CF8-9F24-3DCA4814A685}" presName="EmptyPlaceHolder" presStyleCnt="0"/>
      <dgm:spPr/>
    </dgm:pt>
    <dgm:pt modelId="{85744BD3-6BAD-4F8D-9713-CC412D781940}" type="pres">
      <dgm:prSet presAssocID="{1E9939DE-7BDA-4A4A-A05D-F697E21D79B3}" presName="spaceBetweenRectangles" presStyleCnt="0"/>
      <dgm:spPr/>
    </dgm:pt>
    <dgm:pt modelId="{0201C6AA-4539-4524-AC2E-80C21716227C}" type="pres">
      <dgm:prSet presAssocID="{EEDD2E74-663E-4DB9-B433-BF7452C15AB7}" presName="composite" presStyleCnt="0"/>
      <dgm:spPr/>
    </dgm:pt>
    <dgm:pt modelId="{45AFE970-9418-43BC-B4B4-2101EDE3AE26}" type="pres">
      <dgm:prSet presAssocID="{EEDD2E74-663E-4DB9-B433-BF7452C15AB7}" presName="L1TextContainer" presStyleLbl="revTx" presStyleIdx="1" presStyleCnt="2">
        <dgm:presLayoutVars>
          <dgm:chMax val="1"/>
          <dgm:chPref val="1"/>
          <dgm:bulletEnabled val="1"/>
        </dgm:presLayoutVars>
      </dgm:prSet>
      <dgm:spPr/>
    </dgm:pt>
    <dgm:pt modelId="{73114377-4A9A-4951-8F8C-D415F5482D0D}" type="pres">
      <dgm:prSet presAssocID="{EEDD2E74-663E-4DB9-B433-BF7452C15AB7}" presName="L2TextContainerWrapper" presStyleCnt="0">
        <dgm:presLayoutVars>
          <dgm:chMax val="0"/>
          <dgm:chPref val="0"/>
          <dgm:bulletEnabled val="1"/>
        </dgm:presLayoutVars>
      </dgm:prSet>
      <dgm:spPr/>
    </dgm:pt>
    <dgm:pt modelId="{AA0CA67B-11BD-426A-B275-168AC1EC7500}" type="pres">
      <dgm:prSet presAssocID="{EEDD2E74-663E-4DB9-B433-BF7452C15AB7}" presName="L2TextContainer" presStyleLbl="bgAcc1" presStyleIdx="1" presStyleCnt="2"/>
      <dgm:spPr/>
    </dgm:pt>
    <dgm:pt modelId="{C030E3E5-E6F0-4939-8B4B-B217A557168E}" type="pres">
      <dgm:prSet presAssocID="{EEDD2E74-663E-4DB9-B433-BF7452C15AB7}" presName="FlexibleEmptyPlaceHolder" presStyleCnt="0"/>
      <dgm:spPr/>
    </dgm:pt>
    <dgm:pt modelId="{842B5140-08F4-4D73-9DD6-3515EF6F3241}" type="pres">
      <dgm:prSet presAssocID="{EEDD2E74-663E-4DB9-B433-BF7452C15AB7}" presName="ConnectLine" presStyleLbl="sibTrans1D1" presStyleIdx="1" presStyleCnt="2"/>
      <dgm:spPr>
        <a:noFill/>
        <a:ln w="6350" cap="flat" cmpd="sng" algn="ctr">
          <a:solidFill>
            <a:schemeClr val="accent2">
              <a:hueOff val="7692880"/>
              <a:satOff val="8205"/>
              <a:lumOff val="2551"/>
              <a:alphaOff val="0"/>
            </a:schemeClr>
          </a:solidFill>
          <a:prstDash val="dash"/>
          <a:miter lim="800000"/>
        </a:ln>
        <a:effectLst/>
      </dgm:spPr>
    </dgm:pt>
    <dgm:pt modelId="{203BE86B-626E-4FF9-9160-366FFD8C7BE3}" type="pres">
      <dgm:prSet presAssocID="{EEDD2E74-663E-4DB9-B433-BF7452C15AB7}" presName="ConnectorPoint" presStyleLbl="alignNode1" presStyleIdx="1" presStyleCnt="2"/>
      <dgm:spPr/>
    </dgm:pt>
    <dgm:pt modelId="{CFA57688-065E-4638-8706-ECA70F167D56}" type="pres">
      <dgm:prSet presAssocID="{EEDD2E74-663E-4DB9-B433-BF7452C15AB7}" presName="EmptyPlaceHolder" presStyleCnt="0"/>
      <dgm:spPr/>
    </dgm:pt>
  </dgm:ptLst>
  <dgm:cxnLst>
    <dgm:cxn modelId="{17648A0A-179E-469B-8603-5D53FFECB0AA}" srcId="{EEDD2E74-663E-4DB9-B433-BF7452C15AB7}" destId="{B484558B-9678-4197-8C9D-50D918AC28D7}" srcOrd="0" destOrd="0" parTransId="{146D1C4D-B529-46C6-9525-66C9CB83E1FC}" sibTransId="{0E244362-9743-4E69-9534-05DBFB1145D3}"/>
    <dgm:cxn modelId="{6B13D914-2E0A-4C57-B419-2B5ED6FDB81D}" srcId="{BC22BF79-D50F-401A-A072-E7489AEDAA85}" destId="{EEDD2E74-663E-4DB9-B433-BF7452C15AB7}" srcOrd="1" destOrd="0" parTransId="{86BFFDFF-CD1D-4161-BCA2-65D24C183A30}" sibTransId="{EBB4F2AD-75FC-4845-AAE8-DF8DABBCFCCF}"/>
    <dgm:cxn modelId="{07721541-1463-4BA3-A6D8-45D133DB9AEC}" srcId="{CFB40AB2-F9B6-4CF8-9F24-3DCA4814A685}" destId="{32F24201-760B-4A5A-8400-BF79B50A97AA}" srcOrd="0" destOrd="0" parTransId="{DDC02C18-E16D-4279-97BB-BE05C7E4EE18}" sibTransId="{43E1D240-DFB1-4989-BCB0-D3F01B4E066F}"/>
    <dgm:cxn modelId="{8E1B4151-A8B4-48E9-9B31-C08A6100FBE4}" type="presOf" srcId="{CFB40AB2-F9B6-4CF8-9F24-3DCA4814A685}" destId="{26EEF48F-FF0D-4B5F-801E-6AAACFFDD8CA}" srcOrd="0" destOrd="0" presId="urn:microsoft.com/office/officeart/2016/7/layout/BasicTimeline"/>
    <dgm:cxn modelId="{DB634771-A2E2-43A5-96F1-6CFFC3354B3F}" type="presOf" srcId="{B484558B-9678-4197-8C9D-50D918AC28D7}" destId="{AA0CA67B-11BD-426A-B275-168AC1EC7500}" srcOrd="0" destOrd="0" presId="urn:microsoft.com/office/officeart/2016/7/layout/BasicTimeline"/>
    <dgm:cxn modelId="{57481B7F-51EB-45FE-95EF-19FDD1E8F3E2}" type="presOf" srcId="{32F24201-760B-4A5A-8400-BF79B50A97AA}" destId="{47F0DD8B-DE58-4D80-B7E2-2CF19C3A36E4}" srcOrd="0" destOrd="0" presId="urn:microsoft.com/office/officeart/2016/7/layout/BasicTimeline"/>
    <dgm:cxn modelId="{280B3797-A382-4158-BBE5-61BA99A5FD15}" srcId="{BC22BF79-D50F-401A-A072-E7489AEDAA85}" destId="{CFB40AB2-F9B6-4CF8-9F24-3DCA4814A685}" srcOrd="0" destOrd="0" parTransId="{F75B059D-0A8D-478D-AD0D-0AF47BDF332A}" sibTransId="{1E9939DE-7BDA-4A4A-A05D-F697E21D79B3}"/>
    <dgm:cxn modelId="{8C289299-B9B1-4745-BCD5-2EA0789B885B}" type="presOf" srcId="{EEDD2E74-663E-4DB9-B433-BF7452C15AB7}" destId="{45AFE970-9418-43BC-B4B4-2101EDE3AE26}" srcOrd="0" destOrd="0" presId="urn:microsoft.com/office/officeart/2016/7/layout/BasicTimeline"/>
    <dgm:cxn modelId="{8DC1E0CD-0056-4120-8EEA-B2286EFD93D7}" type="presOf" srcId="{BC22BF79-D50F-401A-A072-E7489AEDAA85}" destId="{2F8CEE41-7150-4270-8587-7B9FB8D31B4A}" srcOrd="0" destOrd="0" presId="urn:microsoft.com/office/officeart/2016/7/layout/BasicTimeline"/>
    <dgm:cxn modelId="{905F079A-F592-4001-A2DF-0436E75CA464}" type="presParOf" srcId="{2F8CEE41-7150-4270-8587-7B9FB8D31B4A}" destId="{231BB981-1B53-4808-88E1-A6B1D34F2694}" srcOrd="0" destOrd="0" presId="urn:microsoft.com/office/officeart/2016/7/layout/BasicTimeline"/>
    <dgm:cxn modelId="{C200E59D-7355-43C9-B68C-D897C51DDC1A}" type="presParOf" srcId="{2F8CEE41-7150-4270-8587-7B9FB8D31B4A}" destId="{0B55FBDB-FDC5-4F0F-BFC0-EC056401B9D0}" srcOrd="1" destOrd="0" presId="urn:microsoft.com/office/officeart/2016/7/layout/BasicTimeline"/>
    <dgm:cxn modelId="{CD03D911-E0B3-43B6-B339-5A880690748E}" type="presParOf" srcId="{0B55FBDB-FDC5-4F0F-BFC0-EC056401B9D0}" destId="{0D37AD5B-1A6C-4AF5-A998-D602DED645C1}" srcOrd="0" destOrd="0" presId="urn:microsoft.com/office/officeart/2016/7/layout/BasicTimeline"/>
    <dgm:cxn modelId="{D15FC0FA-A589-4E9E-A0BE-236FFE9F4EC2}" type="presParOf" srcId="{0D37AD5B-1A6C-4AF5-A998-D602DED645C1}" destId="{26EEF48F-FF0D-4B5F-801E-6AAACFFDD8CA}" srcOrd="0" destOrd="0" presId="urn:microsoft.com/office/officeart/2016/7/layout/BasicTimeline"/>
    <dgm:cxn modelId="{41CB5F49-152E-4220-9D2C-6EA9592EF548}" type="presParOf" srcId="{0D37AD5B-1A6C-4AF5-A998-D602DED645C1}" destId="{BD78F79A-B027-4D3C-8894-F5C4DE05DBA3}" srcOrd="1" destOrd="0" presId="urn:microsoft.com/office/officeart/2016/7/layout/BasicTimeline"/>
    <dgm:cxn modelId="{9230B45D-A2D7-4699-A7E6-8A82072E2846}" type="presParOf" srcId="{BD78F79A-B027-4D3C-8894-F5C4DE05DBA3}" destId="{47F0DD8B-DE58-4D80-B7E2-2CF19C3A36E4}" srcOrd="0" destOrd="0" presId="urn:microsoft.com/office/officeart/2016/7/layout/BasicTimeline"/>
    <dgm:cxn modelId="{BE7BFC60-F6CC-493C-BE50-4B8F964FB4B2}" type="presParOf" srcId="{BD78F79A-B027-4D3C-8894-F5C4DE05DBA3}" destId="{3B5B0CDF-A455-4A21-8178-5B92FD8545BB}" srcOrd="1" destOrd="0" presId="urn:microsoft.com/office/officeart/2016/7/layout/BasicTimeline"/>
    <dgm:cxn modelId="{A00EA7A7-211E-4DD6-B7EF-76481962A3BF}" type="presParOf" srcId="{0D37AD5B-1A6C-4AF5-A998-D602DED645C1}" destId="{D6B1DA07-B8D7-483E-8CDB-5F161B6CB471}" srcOrd="2" destOrd="0" presId="urn:microsoft.com/office/officeart/2016/7/layout/BasicTimeline"/>
    <dgm:cxn modelId="{3FB1F721-26FE-488C-A1EA-0DE43A63353C}" type="presParOf" srcId="{0D37AD5B-1A6C-4AF5-A998-D602DED645C1}" destId="{1105C765-7D25-4431-87AB-CC19941582E5}" srcOrd="3" destOrd="0" presId="urn:microsoft.com/office/officeart/2016/7/layout/BasicTimeline"/>
    <dgm:cxn modelId="{5504F0FF-EAFF-4061-9D0A-5F41095D7DA1}" type="presParOf" srcId="{0D37AD5B-1A6C-4AF5-A998-D602DED645C1}" destId="{0A242BF1-813E-41B2-988A-E531BD47506E}" srcOrd="4" destOrd="0" presId="urn:microsoft.com/office/officeart/2016/7/layout/BasicTimeline"/>
    <dgm:cxn modelId="{43A773FA-C1FE-4435-B49A-C90B029AEB6E}" type="presParOf" srcId="{0B55FBDB-FDC5-4F0F-BFC0-EC056401B9D0}" destId="{85744BD3-6BAD-4F8D-9713-CC412D781940}" srcOrd="1" destOrd="0" presId="urn:microsoft.com/office/officeart/2016/7/layout/BasicTimeline"/>
    <dgm:cxn modelId="{AC0CDAB6-566D-44A2-BB16-1F7FA8E336D1}" type="presParOf" srcId="{0B55FBDB-FDC5-4F0F-BFC0-EC056401B9D0}" destId="{0201C6AA-4539-4524-AC2E-80C21716227C}" srcOrd="2" destOrd="0" presId="urn:microsoft.com/office/officeart/2016/7/layout/BasicTimeline"/>
    <dgm:cxn modelId="{66566A18-02B8-43F0-BC75-87BE7621AE41}" type="presParOf" srcId="{0201C6AA-4539-4524-AC2E-80C21716227C}" destId="{45AFE970-9418-43BC-B4B4-2101EDE3AE26}" srcOrd="0" destOrd="0" presId="urn:microsoft.com/office/officeart/2016/7/layout/BasicTimeline"/>
    <dgm:cxn modelId="{EA0CC0A3-B806-47C4-82D2-DD8283D5692B}" type="presParOf" srcId="{0201C6AA-4539-4524-AC2E-80C21716227C}" destId="{73114377-4A9A-4951-8F8C-D415F5482D0D}" srcOrd="1" destOrd="0" presId="urn:microsoft.com/office/officeart/2016/7/layout/BasicTimeline"/>
    <dgm:cxn modelId="{952C9E98-3647-4A69-A9CF-12F3703D36D5}" type="presParOf" srcId="{73114377-4A9A-4951-8F8C-D415F5482D0D}" destId="{AA0CA67B-11BD-426A-B275-168AC1EC7500}" srcOrd="0" destOrd="0" presId="urn:microsoft.com/office/officeart/2016/7/layout/BasicTimeline"/>
    <dgm:cxn modelId="{707D7303-1073-47B9-A6AE-ED2D19C5776C}" type="presParOf" srcId="{73114377-4A9A-4951-8F8C-D415F5482D0D}" destId="{C030E3E5-E6F0-4939-8B4B-B217A557168E}" srcOrd="1" destOrd="0" presId="urn:microsoft.com/office/officeart/2016/7/layout/BasicTimeline"/>
    <dgm:cxn modelId="{828FA29D-3776-4E43-A717-66992F1F2733}" type="presParOf" srcId="{0201C6AA-4539-4524-AC2E-80C21716227C}" destId="{842B5140-08F4-4D73-9DD6-3515EF6F3241}" srcOrd="2" destOrd="0" presId="urn:microsoft.com/office/officeart/2016/7/layout/BasicTimeline"/>
    <dgm:cxn modelId="{1FC83E4B-0311-4F8E-8955-1D5307ECDF51}" type="presParOf" srcId="{0201C6AA-4539-4524-AC2E-80C21716227C}" destId="{203BE86B-626E-4FF9-9160-366FFD8C7BE3}" srcOrd="3" destOrd="0" presId="urn:microsoft.com/office/officeart/2016/7/layout/BasicTimeline"/>
    <dgm:cxn modelId="{898FAE5F-F136-4CF9-8B5E-C06567565199}" type="presParOf" srcId="{0201C6AA-4539-4524-AC2E-80C21716227C}" destId="{CFA57688-065E-4638-8706-ECA70F167D56}"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893990-9EF9-4250-BE74-FECFE155C2F9}"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245E8805-8421-44B1-932A-649B171F47F4}">
      <dgm:prSet/>
      <dgm:spPr/>
      <dgm:t>
        <a:bodyPr/>
        <a:lstStyle/>
        <a:p>
          <a:r>
            <a:rPr lang="en-US"/>
            <a:t>The duration between the years 1987 to 1993 was the second AI Winter duration.</a:t>
          </a:r>
        </a:p>
      </dgm:t>
    </dgm:pt>
    <dgm:pt modelId="{2CE6A27B-C1D5-4D21-B9EA-71D3F5003DE5}" type="parTrans" cxnId="{E98A4EE0-1670-4A68-9469-4DFCF81872B1}">
      <dgm:prSet/>
      <dgm:spPr/>
      <dgm:t>
        <a:bodyPr/>
        <a:lstStyle/>
        <a:p>
          <a:endParaRPr lang="en-US"/>
        </a:p>
      </dgm:t>
    </dgm:pt>
    <dgm:pt modelId="{572C7795-876E-47C2-A14E-E55F3B3124E3}" type="sibTrans" cxnId="{E98A4EE0-1670-4A68-9469-4DFCF81872B1}">
      <dgm:prSet/>
      <dgm:spPr/>
      <dgm:t>
        <a:bodyPr/>
        <a:lstStyle/>
        <a:p>
          <a:endParaRPr lang="en-US"/>
        </a:p>
      </dgm:t>
    </dgm:pt>
    <dgm:pt modelId="{CCE0923F-B7D0-45FF-8887-C1CE4188B7D1}">
      <dgm:prSet/>
      <dgm:spPr/>
      <dgm:t>
        <a:bodyPr/>
        <a:lstStyle/>
        <a:p>
          <a:r>
            <a:rPr lang="en-US"/>
            <a:t>Again Investors and government stopped in funding for AI research as due to high cost but not efficient result. The expert system such as XCON was very cost effective.</a:t>
          </a:r>
        </a:p>
      </dgm:t>
    </dgm:pt>
    <dgm:pt modelId="{3443480E-7491-42A6-9493-470BB0D1955A}" type="parTrans" cxnId="{62F8E679-8F34-4E6D-BDE7-3AB3C04B061D}">
      <dgm:prSet/>
      <dgm:spPr/>
      <dgm:t>
        <a:bodyPr/>
        <a:lstStyle/>
        <a:p>
          <a:endParaRPr lang="en-US"/>
        </a:p>
      </dgm:t>
    </dgm:pt>
    <dgm:pt modelId="{972AC630-C2FA-49FE-A14E-CB62E61FCBD7}" type="sibTrans" cxnId="{62F8E679-8F34-4E6D-BDE7-3AB3C04B061D}">
      <dgm:prSet/>
      <dgm:spPr/>
      <dgm:t>
        <a:bodyPr/>
        <a:lstStyle/>
        <a:p>
          <a:endParaRPr lang="en-US"/>
        </a:p>
      </dgm:t>
    </dgm:pt>
    <dgm:pt modelId="{AA31CD1D-7F21-473B-8505-3724C24DEC4A}" type="pres">
      <dgm:prSet presAssocID="{67893990-9EF9-4250-BE74-FECFE155C2F9}" presName="Name0" presStyleCnt="0">
        <dgm:presLayoutVars>
          <dgm:dir/>
          <dgm:animLvl val="lvl"/>
          <dgm:resizeHandles val="exact"/>
        </dgm:presLayoutVars>
      </dgm:prSet>
      <dgm:spPr/>
    </dgm:pt>
    <dgm:pt modelId="{C2BE6F62-5951-418C-9560-B28B7FD38475}" type="pres">
      <dgm:prSet presAssocID="{CCE0923F-B7D0-45FF-8887-C1CE4188B7D1}" presName="boxAndChildren" presStyleCnt="0"/>
      <dgm:spPr/>
    </dgm:pt>
    <dgm:pt modelId="{9A93CA74-6608-4626-88FC-5A0E48762C35}" type="pres">
      <dgm:prSet presAssocID="{CCE0923F-B7D0-45FF-8887-C1CE4188B7D1}" presName="parentTextBox" presStyleLbl="node1" presStyleIdx="0" presStyleCnt="2"/>
      <dgm:spPr/>
    </dgm:pt>
    <dgm:pt modelId="{D80BB9B1-DD55-4822-810C-844CF2C4AA72}" type="pres">
      <dgm:prSet presAssocID="{572C7795-876E-47C2-A14E-E55F3B3124E3}" presName="sp" presStyleCnt="0"/>
      <dgm:spPr/>
    </dgm:pt>
    <dgm:pt modelId="{35B03067-8141-4906-B154-221AFDA2A18C}" type="pres">
      <dgm:prSet presAssocID="{245E8805-8421-44B1-932A-649B171F47F4}" presName="arrowAndChildren" presStyleCnt="0"/>
      <dgm:spPr/>
    </dgm:pt>
    <dgm:pt modelId="{B49DE69A-C324-4F9D-88DC-6F7B3140BD07}" type="pres">
      <dgm:prSet presAssocID="{245E8805-8421-44B1-932A-649B171F47F4}" presName="parentTextArrow" presStyleLbl="node1" presStyleIdx="1" presStyleCnt="2"/>
      <dgm:spPr/>
    </dgm:pt>
  </dgm:ptLst>
  <dgm:cxnLst>
    <dgm:cxn modelId="{618FB04B-DC04-49C4-B629-7C32E1EC5B8C}" type="presOf" srcId="{67893990-9EF9-4250-BE74-FECFE155C2F9}" destId="{AA31CD1D-7F21-473B-8505-3724C24DEC4A}" srcOrd="0" destOrd="0" presId="urn:microsoft.com/office/officeart/2005/8/layout/process4"/>
    <dgm:cxn modelId="{62F8E679-8F34-4E6D-BDE7-3AB3C04B061D}" srcId="{67893990-9EF9-4250-BE74-FECFE155C2F9}" destId="{CCE0923F-B7D0-45FF-8887-C1CE4188B7D1}" srcOrd="1" destOrd="0" parTransId="{3443480E-7491-42A6-9493-470BB0D1955A}" sibTransId="{972AC630-C2FA-49FE-A14E-CB62E61FCBD7}"/>
    <dgm:cxn modelId="{223EE4A3-4199-4341-B914-1600CDD8730E}" type="presOf" srcId="{CCE0923F-B7D0-45FF-8887-C1CE4188B7D1}" destId="{9A93CA74-6608-4626-88FC-5A0E48762C35}" srcOrd="0" destOrd="0" presId="urn:microsoft.com/office/officeart/2005/8/layout/process4"/>
    <dgm:cxn modelId="{7BA40AB7-7FD3-4BAE-9026-CCD093775C7D}" type="presOf" srcId="{245E8805-8421-44B1-932A-649B171F47F4}" destId="{B49DE69A-C324-4F9D-88DC-6F7B3140BD07}" srcOrd="0" destOrd="0" presId="urn:microsoft.com/office/officeart/2005/8/layout/process4"/>
    <dgm:cxn modelId="{E98A4EE0-1670-4A68-9469-4DFCF81872B1}" srcId="{67893990-9EF9-4250-BE74-FECFE155C2F9}" destId="{245E8805-8421-44B1-932A-649B171F47F4}" srcOrd="0" destOrd="0" parTransId="{2CE6A27B-C1D5-4D21-B9EA-71D3F5003DE5}" sibTransId="{572C7795-876E-47C2-A14E-E55F3B3124E3}"/>
    <dgm:cxn modelId="{604D776F-3148-476E-B426-0B89F30578F4}" type="presParOf" srcId="{AA31CD1D-7F21-473B-8505-3724C24DEC4A}" destId="{C2BE6F62-5951-418C-9560-B28B7FD38475}" srcOrd="0" destOrd="0" presId="urn:microsoft.com/office/officeart/2005/8/layout/process4"/>
    <dgm:cxn modelId="{1954D84C-236E-4D59-8E2D-7C94439BA7F6}" type="presParOf" srcId="{C2BE6F62-5951-418C-9560-B28B7FD38475}" destId="{9A93CA74-6608-4626-88FC-5A0E48762C35}" srcOrd="0" destOrd="0" presId="urn:microsoft.com/office/officeart/2005/8/layout/process4"/>
    <dgm:cxn modelId="{7C5B8CF5-8B48-4AB8-917C-6186D5B95C80}" type="presParOf" srcId="{AA31CD1D-7F21-473B-8505-3724C24DEC4A}" destId="{D80BB9B1-DD55-4822-810C-844CF2C4AA72}" srcOrd="1" destOrd="0" presId="urn:microsoft.com/office/officeart/2005/8/layout/process4"/>
    <dgm:cxn modelId="{118BAD60-779A-4538-B9F5-85B9196F98A5}" type="presParOf" srcId="{AA31CD1D-7F21-473B-8505-3724C24DEC4A}" destId="{35B03067-8141-4906-B154-221AFDA2A18C}" srcOrd="2" destOrd="0" presId="urn:microsoft.com/office/officeart/2005/8/layout/process4"/>
    <dgm:cxn modelId="{2DCAC74C-8DD9-407E-AA03-B241D8484F40}" type="presParOf" srcId="{35B03067-8141-4906-B154-221AFDA2A18C}" destId="{B49DE69A-C324-4F9D-88DC-6F7B3140BD0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E0EB77-8C99-4EFE-AF14-06223AF27725}"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3D06A7A5-88BE-4F9F-8C44-46B214666FBD}">
      <dgm:prSet/>
      <dgm:spPr/>
      <dgm:t>
        <a:bodyPr/>
        <a:lstStyle/>
        <a:p>
          <a:pPr>
            <a:defRPr b="1"/>
          </a:pPr>
          <a:r>
            <a:rPr lang="en-US"/>
            <a:t>1997</a:t>
          </a:r>
        </a:p>
      </dgm:t>
    </dgm:pt>
    <dgm:pt modelId="{BDC3C81E-CB46-4E87-AF96-F365A4B9508A}" type="parTrans" cxnId="{49435DC3-C3F4-4169-8203-45FB97B0432B}">
      <dgm:prSet/>
      <dgm:spPr/>
      <dgm:t>
        <a:bodyPr/>
        <a:lstStyle/>
        <a:p>
          <a:endParaRPr lang="en-US"/>
        </a:p>
      </dgm:t>
    </dgm:pt>
    <dgm:pt modelId="{B3BA0950-3561-458F-A5EE-59C3DE4C70FB}" type="sibTrans" cxnId="{49435DC3-C3F4-4169-8203-45FB97B0432B}">
      <dgm:prSet/>
      <dgm:spPr/>
      <dgm:t>
        <a:bodyPr/>
        <a:lstStyle/>
        <a:p>
          <a:endParaRPr lang="en-US"/>
        </a:p>
      </dgm:t>
    </dgm:pt>
    <dgm:pt modelId="{C5BA580B-EECA-44C4-BF1E-FB3AE33F623B}">
      <dgm:prSet/>
      <dgm:spPr/>
      <dgm:t>
        <a:bodyPr/>
        <a:lstStyle/>
        <a:p>
          <a:r>
            <a:rPr lang="en-US"/>
            <a:t>Year 1997: In the year 1997, IBM Deep Blue beats world chess champion, Gary Kasparov, and became the first computer to beat a world chess champion.</a:t>
          </a:r>
        </a:p>
      </dgm:t>
    </dgm:pt>
    <dgm:pt modelId="{25D4C186-0DE8-4259-9029-381CFF16276E}" type="parTrans" cxnId="{2EA3121F-8885-4DCE-A46A-E1EFD42ACA41}">
      <dgm:prSet/>
      <dgm:spPr/>
      <dgm:t>
        <a:bodyPr/>
        <a:lstStyle/>
        <a:p>
          <a:endParaRPr lang="en-US"/>
        </a:p>
      </dgm:t>
    </dgm:pt>
    <dgm:pt modelId="{ACD19CCF-F7F2-42E5-BDE5-A68A300996E9}" type="sibTrans" cxnId="{2EA3121F-8885-4DCE-A46A-E1EFD42ACA41}">
      <dgm:prSet/>
      <dgm:spPr/>
      <dgm:t>
        <a:bodyPr/>
        <a:lstStyle/>
        <a:p>
          <a:endParaRPr lang="en-US"/>
        </a:p>
      </dgm:t>
    </dgm:pt>
    <dgm:pt modelId="{E3379E93-E4AF-4205-BEAC-51683A79E533}">
      <dgm:prSet/>
      <dgm:spPr/>
      <dgm:t>
        <a:bodyPr/>
        <a:lstStyle/>
        <a:p>
          <a:pPr>
            <a:defRPr b="1"/>
          </a:pPr>
          <a:r>
            <a:rPr lang="en-US"/>
            <a:t>2002</a:t>
          </a:r>
        </a:p>
      </dgm:t>
    </dgm:pt>
    <dgm:pt modelId="{5A8F5A34-D4D7-4A1A-B0BC-F653AE596594}" type="parTrans" cxnId="{850ACF1B-E5EE-4C63-836B-C17B55B63232}">
      <dgm:prSet/>
      <dgm:spPr/>
      <dgm:t>
        <a:bodyPr/>
        <a:lstStyle/>
        <a:p>
          <a:endParaRPr lang="en-US"/>
        </a:p>
      </dgm:t>
    </dgm:pt>
    <dgm:pt modelId="{862183D6-6DF3-475E-9FDB-FB3BDC9CC931}" type="sibTrans" cxnId="{850ACF1B-E5EE-4C63-836B-C17B55B63232}">
      <dgm:prSet/>
      <dgm:spPr/>
      <dgm:t>
        <a:bodyPr/>
        <a:lstStyle/>
        <a:p>
          <a:endParaRPr lang="en-US"/>
        </a:p>
      </dgm:t>
    </dgm:pt>
    <dgm:pt modelId="{09141BFF-7ABB-44FF-B083-96B784A8C798}">
      <dgm:prSet/>
      <dgm:spPr/>
      <dgm:t>
        <a:bodyPr/>
        <a:lstStyle/>
        <a:p>
          <a:r>
            <a:rPr lang="en-US"/>
            <a:t>Year 2002: for the first time, AI entered the home in the form of Roomba, a vacuum cleaner.</a:t>
          </a:r>
        </a:p>
      </dgm:t>
    </dgm:pt>
    <dgm:pt modelId="{958DC273-E7E3-4BC0-AB06-C0B6B0B79B40}" type="parTrans" cxnId="{0EC25C3B-27D1-4C95-BEF5-0A824FFE56A7}">
      <dgm:prSet/>
      <dgm:spPr/>
      <dgm:t>
        <a:bodyPr/>
        <a:lstStyle/>
        <a:p>
          <a:endParaRPr lang="en-US"/>
        </a:p>
      </dgm:t>
    </dgm:pt>
    <dgm:pt modelId="{3A6A1686-BDC2-4089-B742-A4A70D16861B}" type="sibTrans" cxnId="{0EC25C3B-27D1-4C95-BEF5-0A824FFE56A7}">
      <dgm:prSet/>
      <dgm:spPr/>
      <dgm:t>
        <a:bodyPr/>
        <a:lstStyle/>
        <a:p>
          <a:endParaRPr lang="en-US"/>
        </a:p>
      </dgm:t>
    </dgm:pt>
    <dgm:pt modelId="{CD47DD66-691B-4B75-8B6B-B53AF35B6BD5}">
      <dgm:prSet/>
      <dgm:spPr/>
      <dgm:t>
        <a:bodyPr/>
        <a:lstStyle/>
        <a:p>
          <a:pPr>
            <a:defRPr b="1"/>
          </a:pPr>
          <a:r>
            <a:rPr lang="en-US"/>
            <a:t>2006</a:t>
          </a:r>
        </a:p>
      </dgm:t>
    </dgm:pt>
    <dgm:pt modelId="{00059750-EB05-49A8-B7D5-12AE83C0E559}" type="parTrans" cxnId="{0D2F916B-95CF-4B1C-A8B3-A7E6C5076938}">
      <dgm:prSet/>
      <dgm:spPr/>
      <dgm:t>
        <a:bodyPr/>
        <a:lstStyle/>
        <a:p>
          <a:endParaRPr lang="en-US"/>
        </a:p>
      </dgm:t>
    </dgm:pt>
    <dgm:pt modelId="{AAE7651C-9EBC-4D5F-990D-CB1E77CA2CB1}" type="sibTrans" cxnId="{0D2F916B-95CF-4B1C-A8B3-A7E6C5076938}">
      <dgm:prSet/>
      <dgm:spPr/>
      <dgm:t>
        <a:bodyPr/>
        <a:lstStyle/>
        <a:p>
          <a:endParaRPr lang="en-US"/>
        </a:p>
      </dgm:t>
    </dgm:pt>
    <dgm:pt modelId="{56F2C7E5-A55E-4142-96B0-AD8199BB3AC1}">
      <dgm:prSet/>
      <dgm:spPr/>
      <dgm:t>
        <a:bodyPr/>
        <a:lstStyle/>
        <a:p>
          <a:r>
            <a:rPr lang="en-US"/>
            <a:t>Year 2006: AI came in the Business world till the year 2006. Companies like Facebook, Twitter, and Netflix also started using AI.</a:t>
          </a:r>
        </a:p>
      </dgm:t>
    </dgm:pt>
    <dgm:pt modelId="{4117E70B-7FD5-48C3-A7E2-7EBDF8A8F41A}" type="parTrans" cxnId="{EFD1A47B-7821-4C91-8862-9DEF0D92D352}">
      <dgm:prSet/>
      <dgm:spPr/>
      <dgm:t>
        <a:bodyPr/>
        <a:lstStyle/>
        <a:p>
          <a:endParaRPr lang="en-US"/>
        </a:p>
      </dgm:t>
    </dgm:pt>
    <dgm:pt modelId="{48DFEFB8-A330-446B-82FF-A967048E1BDD}" type="sibTrans" cxnId="{EFD1A47B-7821-4C91-8862-9DEF0D92D352}">
      <dgm:prSet/>
      <dgm:spPr/>
      <dgm:t>
        <a:bodyPr/>
        <a:lstStyle/>
        <a:p>
          <a:endParaRPr lang="en-US"/>
        </a:p>
      </dgm:t>
    </dgm:pt>
    <dgm:pt modelId="{E0F407F5-D5A8-4AD8-9D23-8F29E9023C62}" type="pres">
      <dgm:prSet presAssocID="{D0E0EB77-8C99-4EFE-AF14-06223AF27725}" presName="root" presStyleCnt="0">
        <dgm:presLayoutVars>
          <dgm:chMax/>
          <dgm:chPref/>
          <dgm:animLvl val="lvl"/>
        </dgm:presLayoutVars>
      </dgm:prSet>
      <dgm:spPr/>
    </dgm:pt>
    <dgm:pt modelId="{1B0B9AB6-0395-43F4-913A-4DD7FD3B4BC6}" type="pres">
      <dgm:prSet presAssocID="{D0E0EB77-8C99-4EFE-AF14-06223AF27725}"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20229DE8-629F-4958-BAEC-BDE7C4B29BEE}" type="pres">
      <dgm:prSet presAssocID="{D0E0EB77-8C99-4EFE-AF14-06223AF27725}" presName="nodes" presStyleCnt="0">
        <dgm:presLayoutVars>
          <dgm:chMax/>
          <dgm:chPref/>
          <dgm:animLvl val="lvl"/>
        </dgm:presLayoutVars>
      </dgm:prSet>
      <dgm:spPr/>
    </dgm:pt>
    <dgm:pt modelId="{CB561777-7BCD-4342-9E4A-91ED0355F4D8}" type="pres">
      <dgm:prSet presAssocID="{3D06A7A5-88BE-4F9F-8C44-46B214666FBD}" presName="composite" presStyleCnt="0"/>
      <dgm:spPr/>
    </dgm:pt>
    <dgm:pt modelId="{FD57039C-DF00-46E7-947A-A0DF72EB03B1}" type="pres">
      <dgm:prSet presAssocID="{3D06A7A5-88BE-4F9F-8C44-46B214666FBD}"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8903FAF-D1CA-4500-9D36-D0955F2284C9}" type="pres">
      <dgm:prSet presAssocID="{3D06A7A5-88BE-4F9F-8C44-46B214666FBD}" presName="DropPinPlaceHolder" presStyleCnt="0"/>
      <dgm:spPr/>
    </dgm:pt>
    <dgm:pt modelId="{0291918E-50F9-4D3D-8AE6-1F4E2CE180E0}" type="pres">
      <dgm:prSet presAssocID="{3D06A7A5-88BE-4F9F-8C44-46B214666FBD}" presName="DropPin" presStyleLbl="alignNode1" presStyleIdx="0" presStyleCnt="3"/>
      <dgm:spPr/>
    </dgm:pt>
    <dgm:pt modelId="{F99E27C7-3457-46C8-ACBB-EE7D1A4A3405}" type="pres">
      <dgm:prSet presAssocID="{3D06A7A5-88BE-4F9F-8C44-46B214666FBD}" presName="Ellipse"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9C12C513-621D-4C3C-945E-A1F56CC68D0C}" type="pres">
      <dgm:prSet presAssocID="{3D06A7A5-88BE-4F9F-8C44-46B214666FBD}" presName="L2TextContainer" presStyleLbl="revTx" presStyleIdx="0" presStyleCnt="6">
        <dgm:presLayoutVars>
          <dgm:bulletEnabled val="1"/>
        </dgm:presLayoutVars>
      </dgm:prSet>
      <dgm:spPr/>
    </dgm:pt>
    <dgm:pt modelId="{E745C52D-2D7C-4BAA-8B85-35C5EC5C282B}" type="pres">
      <dgm:prSet presAssocID="{3D06A7A5-88BE-4F9F-8C44-46B214666FBD}" presName="L1TextContainer" presStyleLbl="revTx" presStyleIdx="1" presStyleCnt="6">
        <dgm:presLayoutVars>
          <dgm:chMax val="1"/>
          <dgm:chPref val="1"/>
          <dgm:bulletEnabled val="1"/>
        </dgm:presLayoutVars>
      </dgm:prSet>
      <dgm:spPr/>
    </dgm:pt>
    <dgm:pt modelId="{66ADECC1-0F61-4D73-8984-0D31C40CAE16}" type="pres">
      <dgm:prSet presAssocID="{3D06A7A5-88BE-4F9F-8C44-46B214666FBD}"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5DD050BC-A36D-479B-A55C-C28B93CCEEC3}" type="pres">
      <dgm:prSet presAssocID="{3D06A7A5-88BE-4F9F-8C44-46B214666FBD}" presName="EmptyPlaceHolder" presStyleCnt="0"/>
      <dgm:spPr/>
    </dgm:pt>
    <dgm:pt modelId="{675A6743-3068-4A13-AD82-3751C0C5EFAD}" type="pres">
      <dgm:prSet presAssocID="{B3BA0950-3561-458F-A5EE-59C3DE4C70FB}" presName="spaceBetweenRectangles" presStyleCnt="0"/>
      <dgm:spPr/>
    </dgm:pt>
    <dgm:pt modelId="{701F30F7-0DF7-4C89-9CE6-60A83BDD3D51}" type="pres">
      <dgm:prSet presAssocID="{E3379E93-E4AF-4205-BEAC-51683A79E533}" presName="composite" presStyleCnt="0"/>
      <dgm:spPr/>
    </dgm:pt>
    <dgm:pt modelId="{594FAEA5-DF01-4A5F-AB1A-863EF4BF4DEC}" type="pres">
      <dgm:prSet presAssocID="{E3379E93-E4AF-4205-BEAC-51683A79E533}" presName="ConnectorPoint" presStyleLbl="lnNode1" presStyleIdx="1" presStyleCnt="3"/>
      <dgm:spPr>
        <a:solidFill>
          <a:schemeClr val="accent2">
            <a:hueOff val="3846440"/>
            <a:satOff val="4103"/>
            <a:lumOff val="1275"/>
            <a:alphaOff val="0"/>
          </a:schemeClr>
        </a:solidFill>
        <a:ln w="6350" cap="flat" cmpd="sng" algn="ctr">
          <a:solidFill>
            <a:schemeClr val="lt1">
              <a:hueOff val="0"/>
              <a:satOff val="0"/>
              <a:lumOff val="0"/>
              <a:alphaOff val="0"/>
            </a:schemeClr>
          </a:solidFill>
          <a:prstDash val="solid"/>
          <a:miter lim="800000"/>
        </a:ln>
        <a:effectLst/>
      </dgm:spPr>
    </dgm:pt>
    <dgm:pt modelId="{3C4C48AB-D40B-47C3-ACC1-1D65CC48EE96}" type="pres">
      <dgm:prSet presAssocID="{E3379E93-E4AF-4205-BEAC-51683A79E533}" presName="DropPinPlaceHolder" presStyleCnt="0"/>
      <dgm:spPr/>
    </dgm:pt>
    <dgm:pt modelId="{F0B52EF2-2D3C-4013-98B9-7B3BF5E1F615}" type="pres">
      <dgm:prSet presAssocID="{E3379E93-E4AF-4205-BEAC-51683A79E533}" presName="DropPin" presStyleLbl="alignNode1" presStyleIdx="1" presStyleCnt="3"/>
      <dgm:spPr/>
    </dgm:pt>
    <dgm:pt modelId="{5A2C8C5B-E57B-4A82-819D-CDBD688EA643}" type="pres">
      <dgm:prSet presAssocID="{E3379E93-E4AF-4205-BEAC-51683A79E533}" presName="Ellipse"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12347822-E5C4-4E6F-9CBE-97BCAFC248CB}" type="pres">
      <dgm:prSet presAssocID="{E3379E93-E4AF-4205-BEAC-51683A79E533}" presName="L2TextContainer" presStyleLbl="revTx" presStyleIdx="2" presStyleCnt="6">
        <dgm:presLayoutVars>
          <dgm:bulletEnabled val="1"/>
        </dgm:presLayoutVars>
      </dgm:prSet>
      <dgm:spPr/>
    </dgm:pt>
    <dgm:pt modelId="{7EDF1428-AAB2-42B4-A7AF-08B09011893A}" type="pres">
      <dgm:prSet presAssocID="{E3379E93-E4AF-4205-BEAC-51683A79E533}" presName="L1TextContainer" presStyleLbl="revTx" presStyleIdx="3" presStyleCnt="6">
        <dgm:presLayoutVars>
          <dgm:chMax val="1"/>
          <dgm:chPref val="1"/>
          <dgm:bulletEnabled val="1"/>
        </dgm:presLayoutVars>
      </dgm:prSet>
      <dgm:spPr/>
    </dgm:pt>
    <dgm:pt modelId="{C373316A-B297-4ACF-A260-31D9182BB840}" type="pres">
      <dgm:prSet presAssocID="{E3379E93-E4AF-4205-BEAC-51683A79E533}" presName="ConnectLine" presStyleLbl="sibTrans1D1" presStyleIdx="1" presStyleCnt="3"/>
      <dgm:spPr>
        <a:noFill/>
        <a:ln w="12700" cap="flat" cmpd="sng" algn="ctr">
          <a:solidFill>
            <a:schemeClr val="accent2">
              <a:hueOff val="3846440"/>
              <a:satOff val="4103"/>
              <a:lumOff val="1275"/>
              <a:alphaOff val="0"/>
            </a:schemeClr>
          </a:solidFill>
          <a:prstDash val="dash"/>
          <a:miter lim="800000"/>
        </a:ln>
        <a:effectLst/>
      </dgm:spPr>
    </dgm:pt>
    <dgm:pt modelId="{99661C48-85B4-4BEE-9AF7-F91D64A290E7}" type="pres">
      <dgm:prSet presAssocID="{E3379E93-E4AF-4205-BEAC-51683A79E533}" presName="EmptyPlaceHolder" presStyleCnt="0"/>
      <dgm:spPr/>
    </dgm:pt>
    <dgm:pt modelId="{CEA3EBFB-5A86-432B-B740-5905877CE4A0}" type="pres">
      <dgm:prSet presAssocID="{862183D6-6DF3-475E-9FDB-FB3BDC9CC931}" presName="spaceBetweenRectangles" presStyleCnt="0"/>
      <dgm:spPr/>
    </dgm:pt>
    <dgm:pt modelId="{19A1ECF1-5088-4E37-B4A2-C81B9CD94045}" type="pres">
      <dgm:prSet presAssocID="{CD47DD66-691B-4B75-8B6B-B53AF35B6BD5}" presName="composite" presStyleCnt="0"/>
      <dgm:spPr/>
    </dgm:pt>
    <dgm:pt modelId="{A350A8B0-5AFF-4ED6-A4C3-77CF083B6A4D}" type="pres">
      <dgm:prSet presAssocID="{CD47DD66-691B-4B75-8B6B-B53AF35B6BD5}" presName="ConnectorPoint" presStyleLbl="lnNode1" presStyleIdx="2" presStyleCnt="3"/>
      <dgm:spPr>
        <a:solidFill>
          <a:schemeClr val="accent2">
            <a:hueOff val="7692880"/>
            <a:satOff val="8205"/>
            <a:lumOff val="2551"/>
            <a:alphaOff val="0"/>
          </a:schemeClr>
        </a:solidFill>
        <a:ln w="6350" cap="flat" cmpd="sng" algn="ctr">
          <a:solidFill>
            <a:schemeClr val="lt1">
              <a:hueOff val="0"/>
              <a:satOff val="0"/>
              <a:lumOff val="0"/>
              <a:alphaOff val="0"/>
            </a:schemeClr>
          </a:solidFill>
          <a:prstDash val="solid"/>
          <a:miter lim="800000"/>
        </a:ln>
        <a:effectLst/>
      </dgm:spPr>
    </dgm:pt>
    <dgm:pt modelId="{E9D1CA9D-1C52-4707-B530-1BEAAE82311A}" type="pres">
      <dgm:prSet presAssocID="{CD47DD66-691B-4B75-8B6B-B53AF35B6BD5}" presName="DropPinPlaceHolder" presStyleCnt="0"/>
      <dgm:spPr/>
    </dgm:pt>
    <dgm:pt modelId="{5D3197E5-AA67-4257-8F56-D02682096BDD}" type="pres">
      <dgm:prSet presAssocID="{CD47DD66-691B-4B75-8B6B-B53AF35B6BD5}" presName="DropPin" presStyleLbl="alignNode1" presStyleIdx="2" presStyleCnt="3"/>
      <dgm:spPr/>
    </dgm:pt>
    <dgm:pt modelId="{F14ED63C-2D5E-442D-8C0E-855CE9E7E5DC}" type="pres">
      <dgm:prSet presAssocID="{CD47DD66-691B-4B75-8B6B-B53AF35B6BD5}" presName="Ellipse"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C6C6C1FF-CEB7-4827-AD35-D5AC70E0E6EB}" type="pres">
      <dgm:prSet presAssocID="{CD47DD66-691B-4B75-8B6B-B53AF35B6BD5}" presName="L2TextContainer" presStyleLbl="revTx" presStyleIdx="4" presStyleCnt="6">
        <dgm:presLayoutVars>
          <dgm:bulletEnabled val="1"/>
        </dgm:presLayoutVars>
      </dgm:prSet>
      <dgm:spPr/>
    </dgm:pt>
    <dgm:pt modelId="{DEC25923-054C-48F3-9A0A-56466567293F}" type="pres">
      <dgm:prSet presAssocID="{CD47DD66-691B-4B75-8B6B-B53AF35B6BD5}" presName="L1TextContainer" presStyleLbl="revTx" presStyleIdx="5" presStyleCnt="6">
        <dgm:presLayoutVars>
          <dgm:chMax val="1"/>
          <dgm:chPref val="1"/>
          <dgm:bulletEnabled val="1"/>
        </dgm:presLayoutVars>
      </dgm:prSet>
      <dgm:spPr/>
    </dgm:pt>
    <dgm:pt modelId="{3929D1E2-185B-407E-8264-96122047EC3E}" type="pres">
      <dgm:prSet presAssocID="{CD47DD66-691B-4B75-8B6B-B53AF35B6BD5}" presName="ConnectLine" presStyleLbl="sibTrans1D1" presStyleIdx="2" presStyleCnt="3"/>
      <dgm:spPr>
        <a:noFill/>
        <a:ln w="12700" cap="flat" cmpd="sng" algn="ctr">
          <a:solidFill>
            <a:schemeClr val="accent2">
              <a:hueOff val="7692880"/>
              <a:satOff val="8205"/>
              <a:lumOff val="2551"/>
              <a:alphaOff val="0"/>
            </a:schemeClr>
          </a:solidFill>
          <a:prstDash val="dash"/>
          <a:miter lim="800000"/>
        </a:ln>
        <a:effectLst/>
      </dgm:spPr>
    </dgm:pt>
    <dgm:pt modelId="{19B1456F-EF13-4E14-BD9E-FCB029855CAD}" type="pres">
      <dgm:prSet presAssocID="{CD47DD66-691B-4B75-8B6B-B53AF35B6BD5}" presName="EmptyPlaceHolder" presStyleCnt="0"/>
      <dgm:spPr/>
    </dgm:pt>
  </dgm:ptLst>
  <dgm:cxnLst>
    <dgm:cxn modelId="{850ACF1B-E5EE-4C63-836B-C17B55B63232}" srcId="{D0E0EB77-8C99-4EFE-AF14-06223AF27725}" destId="{E3379E93-E4AF-4205-BEAC-51683A79E533}" srcOrd="1" destOrd="0" parTransId="{5A8F5A34-D4D7-4A1A-B0BC-F653AE596594}" sibTransId="{862183D6-6DF3-475E-9FDB-FB3BDC9CC931}"/>
    <dgm:cxn modelId="{2EA3121F-8885-4DCE-A46A-E1EFD42ACA41}" srcId="{3D06A7A5-88BE-4F9F-8C44-46B214666FBD}" destId="{C5BA580B-EECA-44C4-BF1E-FB3AE33F623B}" srcOrd="0" destOrd="0" parTransId="{25D4C186-0DE8-4259-9029-381CFF16276E}" sibTransId="{ACD19CCF-F7F2-42E5-BDE5-A68A300996E9}"/>
    <dgm:cxn modelId="{E6A4DE35-6CFB-40B3-B8D0-79FA15DD0D36}" type="presOf" srcId="{CD47DD66-691B-4B75-8B6B-B53AF35B6BD5}" destId="{DEC25923-054C-48F3-9A0A-56466567293F}" srcOrd="0" destOrd="0" presId="urn:microsoft.com/office/officeart/2017/3/layout/DropPinTimeline"/>
    <dgm:cxn modelId="{0EC25C3B-27D1-4C95-BEF5-0A824FFE56A7}" srcId="{E3379E93-E4AF-4205-BEAC-51683A79E533}" destId="{09141BFF-7ABB-44FF-B083-96B784A8C798}" srcOrd="0" destOrd="0" parTransId="{958DC273-E7E3-4BC0-AB06-C0B6B0B79B40}" sibTransId="{3A6A1686-BDC2-4089-B742-A4A70D16861B}"/>
    <dgm:cxn modelId="{12330545-9ADD-447E-B3CD-8D619E5B2331}" type="presOf" srcId="{56F2C7E5-A55E-4142-96B0-AD8199BB3AC1}" destId="{C6C6C1FF-CEB7-4827-AD35-D5AC70E0E6EB}" srcOrd="0" destOrd="0" presId="urn:microsoft.com/office/officeart/2017/3/layout/DropPinTimeline"/>
    <dgm:cxn modelId="{0D2F916B-95CF-4B1C-A8B3-A7E6C5076938}" srcId="{D0E0EB77-8C99-4EFE-AF14-06223AF27725}" destId="{CD47DD66-691B-4B75-8B6B-B53AF35B6BD5}" srcOrd="2" destOrd="0" parTransId="{00059750-EB05-49A8-B7D5-12AE83C0E559}" sibTransId="{AAE7651C-9EBC-4D5F-990D-CB1E77CA2CB1}"/>
    <dgm:cxn modelId="{9FECDA6B-A56F-4ECC-93C8-28B94229424C}" type="presOf" srcId="{C5BA580B-EECA-44C4-BF1E-FB3AE33F623B}" destId="{9C12C513-621D-4C3C-945E-A1F56CC68D0C}" srcOrd="0" destOrd="0" presId="urn:microsoft.com/office/officeart/2017/3/layout/DropPinTimeline"/>
    <dgm:cxn modelId="{F260EC5A-5111-48FB-AA18-B5950FB6BB8E}" type="presOf" srcId="{09141BFF-7ABB-44FF-B083-96B784A8C798}" destId="{12347822-E5C4-4E6F-9CBE-97BCAFC248CB}" srcOrd="0" destOrd="0" presId="urn:microsoft.com/office/officeart/2017/3/layout/DropPinTimeline"/>
    <dgm:cxn modelId="{EFD1A47B-7821-4C91-8862-9DEF0D92D352}" srcId="{CD47DD66-691B-4B75-8B6B-B53AF35B6BD5}" destId="{56F2C7E5-A55E-4142-96B0-AD8199BB3AC1}" srcOrd="0" destOrd="0" parTransId="{4117E70B-7FD5-48C3-A7E2-7EBDF8A8F41A}" sibTransId="{48DFEFB8-A330-446B-82FF-A967048E1BDD}"/>
    <dgm:cxn modelId="{6AC6C384-E529-40B3-ABB4-104C8B7051F1}" type="presOf" srcId="{E3379E93-E4AF-4205-BEAC-51683A79E533}" destId="{7EDF1428-AAB2-42B4-A7AF-08B09011893A}" srcOrd="0" destOrd="0" presId="urn:microsoft.com/office/officeart/2017/3/layout/DropPinTimeline"/>
    <dgm:cxn modelId="{49435DC3-C3F4-4169-8203-45FB97B0432B}" srcId="{D0E0EB77-8C99-4EFE-AF14-06223AF27725}" destId="{3D06A7A5-88BE-4F9F-8C44-46B214666FBD}" srcOrd="0" destOrd="0" parTransId="{BDC3C81E-CB46-4E87-AF96-F365A4B9508A}" sibTransId="{B3BA0950-3561-458F-A5EE-59C3DE4C70FB}"/>
    <dgm:cxn modelId="{1F48BCD2-5ECF-491B-BA7B-BF9CE36D1D59}" type="presOf" srcId="{3D06A7A5-88BE-4F9F-8C44-46B214666FBD}" destId="{E745C52D-2D7C-4BAA-8B85-35C5EC5C282B}" srcOrd="0" destOrd="0" presId="urn:microsoft.com/office/officeart/2017/3/layout/DropPinTimeline"/>
    <dgm:cxn modelId="{738336F9-C2DA-4058-B0DA-A60F2B84D261}" type="presOf" srcId="{D0E0EB77-8C99-4EFE-AF14-06223AF27725}" destId="{E0F407F5-D5A8-4AD8-9D23-8F29E9023C62}" srcOrd="0" destOrd="0" presId="urn:microsoft.com/office/officeart/2017/3/layout/DropPinTimeline"/>
    <dgm:cxn modelId="{AFD101CE-06EE-4AA8-8788-0A3EA275D6DA}" type="presParOf" srcId="{E0F407F5-D5A8-4AD8-9D23-8F29E9023C62}" destId="{1B0B9AB6-0395-43F4-913A-4DD7FD3B4BC6}" srcOrd="0" destOrd="0" presId="urn:microsoft.com/office/officeart/2017/3/layout/DropPinTimeline"/>
    <dgm:cxn modelId="{E2D955B2-BF65-4A21-B908-3C13C6BDACB8}" type="presParOf" srcId="{E0F407F5-D5A8-4AD8-9D23-8F29E9023C62}" destId="{20229DE8-629F-4958-BAEC-BDE7C4B29BEE}" srcOrd="1" destOrd="0" presId="urn:microsoft.com/office/officeart/2017/3/layout/DropPinTimeline"/>
    <dgm:cxn modelId="{91691F1D-9DD5-4375-A1CE-C4D97E821FB1}" type="presParOf" srcId="{20229DE8-629F-4958-BAEC-BDE7C4B29BEE}" destId="{CB561777-7BCD-4342-9E4A-91ED0355F4D8}" srcOrd="0" destOrd="0" presId="urn:microsoft.com/office/officeart/2017/3/layout/DropPinTimeline"/>
    <dgm:cxn modelId="{2B097E04-E003-4E5F-A697-45FE9434C52A}" type="presParOf" srcId="{CB561777-7BCD-4342-9E4A-91ED0355F4D8}" destId="{FD57039C-DF00-46E7-947A-A0DF72EB03B1}" srcOrd="0" destOrd="0" presId="urn:microsoft.com/office/officeart/2017/3/layout/DropPinTimeline"/>
    <dgm:cxn modelId="{FB0E6F7B-4B5C-4858-A739-DF2539287C03}" type="presParOf" srcId="{CB561777-7BCD-4342-9E4A-91ED0355F4D8}" destId="{B8903FAF-D1CA-4500-9D36-D0955F2284C9}" srcOrd="1" destOrd="0" presId="urn:microsoft.com/office/officeart/2017/3/layout/DropPinTimeline"/>
    <dgm:cxn modelId="{14C7F414-A988-4F19-8BE7-28CDB1F69413}" type="presParOf" srcId="{B8903FAF-D1CA-4500-9D36-D0955F2284C9}" destId="{0291918E-50F9-4D3D-8AE6-1F4E2CE180E0}" srcOrd="0" destOrd="0" presId="urn:microsoft.com/office/officeart/2017/3/layout/DropPinTimeline"/>
    <dgm:cxn modelId="{2536B45A-BB9B-4AC0-9C2E-FA39D4496B4D}" type="presParOf" srcId="{B8903FAF-D1CA-4500-9D36-D0955F2284C9}" destId="{F99E27C7-3457-46C8-ACBB-EE7D1A4A3405}" srcOrd="1" destOrd="0" presId="urn:microsoft.com/office/officeart/2017/3/layout/DropPinTimeline"/>
    <dgm:cxn modelId="{5FEE6861-50D3-497D-BB14-964B1DA9F832}" type="presParOf" srcId="{CB561777-7BCD-4342-9E4A-91ED0355F4D8}" destId="{9C12C513-621D-4C3C-945E-A1F56CC68D0C}" srcOrd="2" destOrd="0" presId="urn:microsoft.com/office/officeart/2017/3/layout/DropPinTimeline"/>
    <dgm:cxn modelId="{6F2ED18D-FAB1-44BF-8DC7-7BBAB6C11DB7}" type="presParOf" srcId="{CB561777-7BCD-4342-9E4A-91ED0355F4D8}" destId="{E745C52D-2D7C-4BAA-8B85-35C5EC5C282B}" srcOrd="3" destOrd="0" presId="urn:microsoft.com/office/officeart/2017/3/layout/DropPinTimeline"/>
    <dgm:cxn modelId="{07D6DBE6-A69A-4486-BCB0-983A766A3724}" type="presParOf" srcId="{CB561777-7BCD-4342-9E4A-91ED0355F4D8}" destId="{66ADECC1-0F61-4D73-8984-0D31C40CAE16}" srcOrd="4" destOrd="0" presId="urn:microsoft.com/office/officeart/2017/3/layout/DropPinTimeline"/>
    <dgm:cxn modelId="{143CBC7C-C5DA-4970-9512-0B86A323ADE3}" type="presParOf" srcId="{CB561777-7BCD-4342-9E4A-91ED0355F4D8}" destId="{5DD050BC-A36D-479B-A55C-C28B93CCEEC3}" srcOrd="5" destOrd="0" presId="urn:microsoft.com/office/officeart/2017/3/layout/DropPinTimeline"/>
    <dgm:cxn modelId="{E3970802-DF29-4E57-ABC8-B29F3B0352CC}" type="presParOf" srcId="{20229DE8-629F-4958-BAEC-BDE7C4B29BEE}" destId="{675A6743-3068-4A13-AD82-3751C0C5EFAD}" srcOrd="1" destOrd="0" presId="urn:microsoft.com/office/officeart/2017/3/layout/DropPinTimeline"/>
    <dgm:cxn modelId="{DEBFCD34-E692-4E4E-A7CF-A2E8D0440740}" type="presParOf" srcId="{20229DE8-629F-4958-BAEC-BDE7C4B29BEE}" destId="{701F30F7-0DF7-4C89-9CE6-60A83BDD3D51}" srcOrd="2" destOrd="0" presId="urn:microsoft.com/office/officeart/2017/3/layout/DropPinTimeline"/>
    <dgm:cxn modelId="{FABFB545-4568-4FF9-92D4-0FB9DCEE940E}" type="presParOf" srcId="{701F30F7-0DF7-4C89-9CE6-60A83BDD3D51}" destId="{594FAEA5-DF01-4A5F-AB1A-863EF4BF4DEC}" srcOrd="0" destOrd="0" presId="urn:microsoft.com/office/officeart/2017/3/layout/DropPinTimeline"/>
    <dgm:cxn modelId="{C6737F08-C868-41DE-A2DC-2166754E6FC4}" type="presParOf" srcId="{701F30F7-0DF7-4C89-9CE6-60A83BDD3D51}" destId="{3C4C48AB-D40B-47C3-ACC1-1D65CC48EE96}" srcOrd="1" destOrd="0" presId="urn:microsoft.com/office/officeart/2017/3/layout/DropPinTimeline"/>
    <dgm:cxn modelId="{7A3CB462-5A35-4238-A245-4CBD7F23E77C}" type="presParOf" srcId="{3C4C48AB-D40B-47C3-ACC1-1D65CC48EE96}" destId="{F0B52EF2-2D3C-4013-98B9-7B3BF5E1F615}" srcOrd="0" destOrd="0" presId="urn:microsoft.com/office/officeart/2017/3/layout/DropPinTimeline"/>
    <dgm:cxn modelId="{023A0D15-4B35-4D75-890E-5D6AA1A7F450}" type="presParOf" srcId="{3C4C48AB-D40B-47C3-ACC1-1D65CC48EE96}" destId="{5A2C8C5B-E57B-4A82-819D-CDBD688EA643}" srcOrd="1" destOrd="0" presId="urn:microsoft.com/office/officeart/2017/3/layout/DropPinTimeline"/>
    <dgm:cxn modelId="{C327B86C-08C4-4724-8F1C-D0C8E5799DB7}" type="presParOf" srcId="{701F30F7-0DF7-4C89-9CE6-60A83BDD3D51}" destId="{12347822-E5C4-4E6F-9CBE-97BCAFC248CB}" srcOrd="2" destOrd="0" presId="urn:microsoft.com/office/officeart/2017/3/layout/DropPinTimeline"/>
    <dgm:cxn modelId="{7B1C7293-B548-4F40-AF29-95518F8EF060}" type="presParOf" srcId="{701F30F7-0DF7-4C89-9CE6-60A83BDD3D51}" destId="{7EDF1428-AAB2-42B4-A7AF-08B09011893A}" srcOrd="3" destOrd="0" presId="urn:microsoft.com/office/officeart/2017/3/layout/DropPinTimeline"/>
    <dgm:cxn modelId="{8C7B2E9F-C785-4C91-AEF5-1039C5AC6B7F}" type="presParOf" srcId="{701F30F7-0DF7-4C89-9CE6-60A83BDD3D51}" destId="{C373316A-B297-4ACF-A260-31D9182BB840}" srcOrd="4" destOrd="0" presId="urn:microsoft.com/office/officeart/2017/3/layout/DropPinTimeline"/>
    <dgm:cxn modelId="{BEC1E589-58B5-4C2A-87E5-B7C4C58A1153}" type="presParOf" srcId="{701F30F7-0DF7-4C89-9CE6-60A83BDD3D51}" destId="{99661C48-85B4-4BEE-9AF7-F91D64A290E7}" srcOrd="5" destOrd="0" presId="urn:microsoft.com/office/officeart/2017/3/layout/DropPinTimeline"/>
    <dgm:cxn modelId="{072942EA-9043-42D5-B61D-4E4259FD66ED}" type="presParOf" srcId="{20229DE8-629F-4958-BAEC-BDE7C4B29BEE}" destId="{CEA3EBFB-5A86-432B-B740-5905877CE4A0}" srcOrd="3" destOrd="0" presId="urn:microsoft.com/office/officeart/2017/3/layout/DropPinTimeline"/>
    <dgm:cxn modelId="{7A4CCD58-27A5-400B-90B1-5D595DDF64D2}" type="presParOf" srcId="{20229DE8-629F-4958-BAEC-BDE7C4B29BEE}" destId="{19A1ECF1-5088-4E37-B4A2-C81B9CD94045}" srcOrd="4" destOrd="0" presId="urn:microsoft.com/office/officeart/2017/3/layout/DropPinTimeline"/>
    <dgm:cxn modelId="{35DA8C18-2E89-4AC7-B043-F08683F8F2E9}" type="presParOf" srcId="{19A1ECF1-5088-4E37-B4A2-C81B9CD94045}" destId="{A350A8B0-5AFF-4ED6-A4C3-77CF083B6A4D}" srcOrd="0" destOrd="0" presId="urn:microsoft.com/office/officeart/2017/3/layout/DropPinTimeline"/>
    <dgm:cxn modelId="{533601EA-40A0-4F01-8541-F5A71B6B65F4}" type="presParOf" srcId="{19A1ECF1-5088-4E37-B4A2-C81B9CD94045}" destId="{E9D1CA9D-1C52-4707-B530-1BEAAE82311A}" srcOrd="1" destOrd="0" presId="urn:microsoft.com/office/officeart/2017/3/layout/DropPinTimeline"/>
    <dgm:cxn modelId="{44415CFE-2E8A-4DCF-999C-A0D67BD8BC9E}" type="presParOf" srcId="{E9D1CA9D-1C52-4707-B530-1BEAAE82311A}" destId="{5D3197E5-AA67-4257-8F56-D02682096BDD}" srcOrd="0" destOrd="0" presId="urn:microsoft.com/office/officeart/2017/3/layout/DropPinTimeline"/>
    <dgm:cxn modelId="{977323E6-7DFE-4D84-B5E3-020DECE73E10}" type="presParOf" srcId="{E9D1CA9D-1C52-4707-B530-1BEAAE82311A}" destId="{F14ED63C-2D5E-442D-8C0E-855CE9E7E5DC}" srcOrd="1" destOrd="0" presId="urn:microsoft.com/office/officeart/2017/3/layout/DropPinTimeline"/>
    <dgm:cxn modelId="{39B337AF-FA3E-40CC-807D-A0E6B7677D00}" type="presParOf" srcId="{19A1ECF1-5088-4E37-B4A2-C81B9CD94045}" destId="{C6C6C1FF-CEB7-4827-AD35-D5AC70E0E6EB}" srcOrd="2" destOrd="0" presId="urn:microsoft.com/office/officeart/2017/3/layout/DropPinTimeline"/>
    <dgm:cxn modelId="{C0384865-6850-4811-A214-AC085FBE1CAC}" type="presParOf" srcId="{19A1ECF1-5088-4E37-B4A2-C81B9CD94045}" destId="{DEC25923-054C-48F3-9A0A-56466567293F}" srcOrd="3" destOrd="0" presId="urn:microsoft.com/office/officeart/2017/3/layout/DropPinTimeline"/>
    <dgm:cxn modelId="{69C6846D-087F-4CE3-A2DF-56E392C06529}" type="presParOf" srcId="{19A1ECF1-5088-4E37-B4A2-C81B9CD94045}" destId="{3929D1E2-185B-407E-8264-96122047EC3E}" srcOrd="4" destOrd="0" presId="urn:microsoft.com/office/officeart/2017/3/layout/DropPinTimeline"/>
    <dgm:cxn modelId="{3D6BBD6B-0F8E-43AC-AB00-F9805C703AC8}" type="presParOf" srcId="{19A1ECF1-5088-4E37-B4A2-C81B9CD94045}" destId="{19B1456F-EF13-4E14-BD9E-FCB029855CAD}"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7EB407-137A-4640-92B1-418E46B75B6C}"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80EC2FD3-2FB9-449B-87DA-818644CBDC1E}">
      <dgm:prSet/>
      <dgm:spPr/>
      <dgm:t>
        <a:bodyPr/>
        <a:lstStyle/>
        <a:p>
          <a:r>
            <a:rPr lang="en-US"/>
            <a:t>Year 2011: In the year 2011, IBM's Watson won jeopardy, a quiz show, where it had to solve the complex questions as well as riddles. Watson had proved that it could understand natural language and can solve tricky questions quickly.</a:t>
          </a:r>
        </a:p>
      </dgm:t>
    </dgm:pt>
    <dgm:pt modelId="{3A398786-5394-4C20-B488-5898831FBF44}" type="parTrans" cxnId="{639288B7-8CB0-4FB0-9858-C83B70652486}">
      <dgm:prSet/>
      <dgm:spPr/>
      <dgm:t>
        <a:bodyPr/>
        <a:lstStyle/>
        <a:p>
          <a:endParaRPr lang="en-US"/>
        </a:p>
      </dgm:t>
    </dgm:pt>
    <dgm:pt modelId="{D64372F5-9F83-40B1-A2C1-969B1BF8DDA3}" type="sibTrans" cxnId="{639288B7-8CB0-4FB0-9858-C83B70652486}">
      <dgm:prSet/>
      <dgm:spPr/>
      <dgm:t>
        <a:bodyPr/>
        <a:lstStyle/>
        <a:p>
          <a:endParaRPr lang="en-US"/>
        </a:p>
      </dgm:t>
    </dgm:pt>
    <dgm:pt modelId="{EF1012A1-2EA8-41FA-A359-8796DD2511A2}">
      <dgm:prSet/>
      <dgm:spPr/>
      <dgm:t>
        <a:bodyPr/>
        <a:lstStyle/>
        <a:p>
          <a:r>
            <a:rPr lang="en-US"/>
            <a:t>Year 2012: Google has launched an Android app feature "Google now", which was able to provide information to the user as a prediction.</a:t>
          </a:r>
        </a:p>
      </dgm:t>
    </dgm:pt>
    <dgm:pt modelId="{0DB6CB10-383E-4FB7-AEE9-D168C33E3960}" type="parTrans" cxnId="{4997951A-27ED-44A5-A6F9-E61A22196FFB}">
      <dgm:prSet/>
      <dgm:spPr/>
      <dgm:t>
        <a:bodyPr/>
        <a:lstStyle/>
        <a:p>
          <a:endParaRPr lang="en-US"/>
        </a:p>
      </dgm:t>
    </dgm:pt>
    <dgm:pt modelId="{B7A39ED5-49E5-4BCC-8530-31CB94EBADCB}" type="sibTrans" cxnId="{4997951A-27ED-44A5-A6F9-E61A22196FFB}">
      <dgm:prSet/>
      <dgm:spPr/>
      <dgm:t>
        <a:bodyPr/>
        <a:lstStyle/>
        <a:p>
          <a:endParaRPr lang="en-US"/>
        </a:p>
      </dgm:t>
    </dgm:pt>
    <dgm:pt modelId="{1E540AC6-7FC3-4FB2-99F7-1D659AAEAE4D}">
      <dgm:prSet/>
      <dgm:spPr/>
      <dgm:t>
        <a:bodyPr/>
        <a:lstStyle/>
        <a:p>
          <a:r>
            <a:rPr lang="en-US"/>
            <a:t>Year 2014: In the year 2014, Chatbot "Eugene Goostman" won a competition in the infamous "Turing test."</a:t>
          </a:r>
        </a:p>
      </dgm:t>
    </dgm:pt>
    <dgm:pt modelId="{F8D8037A-2FF0-46F2-959D-7AD8CB0C6F30}" type="parTrans" cxnId="{9D5864BF-04DB-4E76-89EE-F23FE0437BCE}">
      <dgm:prSet/>
      <dgm:spPr/>
      <dgm:t>
        <a:bodyPr/>
        <a:lstStyle/>
        <a:p>
          <a:endParaRPr lang="en-US"/>
        </a:p>
      </dgm:t>
    </dgm:pt>
    <dgm:pt modelId="{95A27473-8B27-447D-B2F7-F68E58D77381}" type="sibTrans" cxnId="{9D5864BF-04DB-4E76-89EE-F23FE0437BCE}">
      <dgm:prSet/>
      <dgm:spPr/>
      <dgm:t>
        <a:bodyPr/>
        <a:lstStyle/>
        <a:p>
          <a:endParaRPr lang="en-US"/>
        </a:p>
      </dgm:t>
    </dgm:pt>
    <dgm:pt modelId="{5F96B9CE-7571-4349-BA08-50FC2BEE007D}">
      <dgm:prSet/>
      <dgm:spPr/>
      <dgm:t>
        <a:bodyPr/>
        <a:lstStyle/>
        <a:p>
          <a:r>
            <a:rPr lang="en-US"/>
            <a:t>Year 2018: The "Project Debater" from IBM debated on complex topics with two master debaters and also performed extremely well.</a:t>
          </a:r>
        </a:p>
      </dgm:t>
    </dgm:pt>
    <dgm:pt modelId="{BC651551-91A8-4FA8-A313-C490376A972C}" type="parTrans" cxnId="{BC4DFB17-F57F-472C-A68A-9D7C8C9222C4}">
      <dgm:prSet/>
      <dgm:spPr/>
      <dgm:t>
        <a:bodyPr/>
        <a:lstStyle/>
        <a:p>
          <a:endParaRPr lang="en-US"/>
        </a:p>
      </dgm:t>
    </dgm:pt>
    <dgm:pt modelId="{2AF6AFAA-4477-4916-A6B0-9EC49D96B188}" type="sibTrans" cxnId="{BC4DFB17-F57F-472C-A68A-9D7C8C9222C4}">
      <dgm:prSet/>
      <dgm:spPr/>
      <dgm:t>
        <a:bodyPr/>
        <a:lstStyle/>
        <a:p>
          <a:endParaRPr lang="en-US"/>
        </a:p>
      </dgm:t>
    </dgm:pt>
    <dgm:pt modelId="{A4C47EB4-376A-4B9F-A0C9-3E4E6319BC83}" type="pres">
      <dgm:prSet presAssocID="{F67EB407-137A-4640-92B1-418E46B75B6C}" presName="Name0" presStyleCnt="0">
        <dgm:presLayoutVars>
          <dgm:dir/>
          <dgm:resizeHandles val="exact"/>
        </dgm:presLayoutVars>
      </dgm:prSet>
      <dgm:spPr/>
    </dgm:pt>
    <dgm:pt modelId="{22A5FBFF-A496-4CB0-B303-7BBB17F4E5B4}" type="pres">
      <dgm:prSet presAssocID="{80EC2FD3-2FB9-449B-87DA-818644CBDC1E}" presName="node" presStyleLbl="node1" presStyleIdx="0" presStyleCnt="4">
        <dgm:presLayoutVars>
          <dgm:bulletEnabled val="1"/>
        </dgm:presLayoutVars>
      </dgm:prSet>
      <dgm:spPr/>
    </dgm:pt>
    <dgm:pt modelId="{28FB6FDA-AE1B-48C8-8CF9-B961A453D55D}" type="pres">
      <dgm:prSet presAssocID="{D64372F5-9F83-40B1-A2C1-969B1BF8DDA3}" presName="sibTrans" presStyleLbl="sibTrans1D1" presStyleIdx="0" presStyleCnt="3"/>
      <dgm:spPr/>
    </dgm:pt>
    <dgm:pt modelId="{DC59910B-EC99-4C22-B8E2-58CEBD67ECE2}" type="pres">
      <dgm:prSet presAssocID="{D64372F5-9F83-40B1-A2C1-969B1BF8DDA3}" presName="connectorText" presStyleLbl="sibTrans1D1" presStyleIdx="0" presStyleCnt="3"/>
      <dgm:spPr/>
    </dgm:pt>
    <dgm:pt modelId="{34DE3DD0-B7BE-4943-87E6-0FCB5D32C34A}" type="pres">
      <dgm:prSet presAssocID="{EF1012A1-2EA8-41FA-A359-8796DD2511A2}" presName="node" presStyleLbl="node1" presStyleIdx="1" presStyleCnt="4">
        <dgm:presLayoutVars>
          <dgm:bulletEnabled val="1"/>
        </dgm:presLayoutVars>
      </dgm:prSet>
      <dgm:spPr/>
    </dgm:pt>
    <dgm:pt modelId="{BD32BA8E-3821-4BF6-9FC6-0460442D8ED8}" type="pres">
      <dgm:prSet presAssocID="{B7A39ED5-49E5-4BCC-8530-31CB94EBADCB}" presName="sibTrans" presStyleLbl="sibTrans1D1" presStyleIdx="1" presStyleCnt="3"/>
      <dgm:spPr/>
    </dgm:pt>
    <dgm:pt modelId="{FBBED786-4FB7-44CB-B07E-2F4C3C80372A}" type="pres">
      <dgm:prSet presAssocID="{B7A39ED5-49E5-4BCC-8530-31CB94EBADCB}" presName="connectorText" presStyleLbl="sibTrans1D1" presStyleIdx="1" presStyleCnt="3"/>
      <dgm:spPr/>
    </dgm:pt>
    <dgm:pt modelId="{9855D777-B2EC-4869-AFD0-35B50D48486A}" type="pres">
      <dgm:prSet presAssocID="{1E540AC6-7FC3-4FB2-99F7-1D659AAEAE4D}" presName="node" presStyleLbl="node1" presStyleIdx="2" presStyleCnt="4">
        <dgm:presLayoutVars>
          <dgm:bulletEnabled val="1"/>
        </dgm:presLayoutVars>
      </dgm:prSet>
      <dgm:spPr/>
    </dgm:pt>
    <dgm:pt modelId="{54BD6930-D823-4559-B3B3-311AD3CECAD6}" type="pres">
      <dgm:prSet presAssocID="{95A27473-8B27-447D-B2F7-F68E58D77381}" presName="sibTrans" presStyleLbl="sibTrans1D1" presStyleIdx="2" presStyleCnt="3"/>
      <dgm:spPr/>
    </dgm:pt>
    <dgm:pt modelId="{3E74DA7F-D86E-4D35-B103-29A6F75C9923}" type="pres">
      <dgm:prSet presAssocID="{95A27473-8B27-447D-B2F7-F68E58D77381}" presName="connectorText" presStyleLbl="sibTrans1D1" presStyleIdx="2" presStyleCnt="3"/>
      <dgm:spPr/>
    </dgm:pt>
    <dgm:pt modelId="{8C8C6415-0582-4A36-87AF-DD69103783C7}" type="pres">
      <dgm:prSet presAssocID="{5F96B9CE-7571-4349-BA08-50FC2BEE007D}" presName="node" presStyleLbl="node1" presStyleIdx="3" presStyleCnt="4">
        <dgm:presLayoutVars>
          <dgm:bulletEnabled val="1"/>
        </dgm:presLayoutVars>
      </dgm:prSet>
      <dgm:spPr/>
    </dgm:pt>
  </dgm:ptLst>
  <dgm:cxnLst>
    <dgm:cxn modelId="{79DC0403-8997-4793-97E4-2E6122348734}" type="presOf" srcId="{95A27473-8B27-447D-B2F7-F68E58D77381}" destId="{54BD6930-D823-4559-B3B3-311AD3CECAD6}" srcOrd="0" destOrd="0" presId="urn:microsoft.com/office/officeart/2016/7/layout/RepeatingBendingProcessNew"/>
    <dgm:cxn modelId="{BC4DFB17-F57F-472C-A68A-9D7C8C9222C4}" srcId="{F67EB407-137A-4640-92B1-418E46B75B6C}" destId="{5F96B9CE-7571-4349-BA08-50FC2BEE007D}" srcOrd="3" destOrd="0" parTransId="{BC651551-91A8-4FA8-A313-C490376A972C}" sibTransId="{2AF6AFAA-4477-4916-A6B0-9EC49D96B188}"/>
    <dgm:cxn modelId="{4997951A-27ED-44A5-A6F9-E61A22196FFB}" srcId="{F67EB407-137A-4640-92B1-418E46B75B6C}" destId="{EF1012A1-2EA8-41FA-A359-8796DD2511A2}" srcOrd="1" destOrd="0" parTransId="{0DB6CB10-383E-4FB7-AEE9-D168C33E3960}" sibTransId="{B7A39ED5-49E5-4BCC-8530-31CB94EBADCB}"/>
    <dgm:cxn modelId="{3CECD51D-4D8E-46D1-A7E1-6CE58701F1E8}" type="presOf" srcId="{D64372F5-9F83-40B1-A2C1-969B1BF8DDA3}" destId="{DC59910B-EC99-4C22-B8E2-58CEBD67ECE2}" srcOrd="1" destOrd="0" presId="urn:microsoft.com/office/officeart/2016/7/layout/RepeatingBendingProcessNew"/>
    <dgm:cxn modelId="{D47C3C3C-021F-4A9D-B5AF-21342CD7F2FD}" type="presOf" srcId="{F67EB407-137A-4640-92B1-418E46B75B6C}" destId="{A4C47EB4-376A-4B9F-A0C9-3E4E6319BC83}" srcOrd="0" destOrd="0" presId="urn:microsoft.com/office/officeart/2016/7/layout/RepeatingBendingProcessNew"/>
    <dgm:cxn modelId="{42D6F047-37B8-4EF6-8DAB-8DEB2267BBD1}" type="presOf" srcId="{80EC2FD3-2FB9-449B-87DA-818644CBDC1E}" destId="{22A5FBFF-A496-4CB0-B303-7BBB17F4E5B4}" srcOrd="0" destOrd="0" presId="urn:microsoft.com/office/officeart/2016/7/layout/RepeatingBendingProcessNew"/>
    <dgm:cxn modelId="{C8069454-6064-418A-99A0-87A6114B5857}" type="presOf" srcId="{95A27473-8B27-447D-B2F7-F68E58D77381}" destId="{3E74DA7F-D86E-4D35-B103-29A6F75C9923}" srcOrd="1" destOrd="0" presId="urn:microsoft.com/office/officeart/2016/7/layout/RepeatingBendingProcessNew"/>
    <dgm:cxn modelId="{4C804281-9C89-4E26-8362-B09770FE0D4C}" type="presOf" srcId="{1E540AC6-7FC3-4FB2-99F7-1D659AAEAE4D}" destId="{9855D777-B2EC-4869-AFD0-35B50D48486A}" srcOrd="0" destOrd="0" presId="urn:microsoft.com/office/officeart/2016/7/layout/RepeatingBendingProcessNew"/>
    <dgm:cxn modelId="{26CFBA9A-0437-4D9D-A349-3BE7C251918E}" type="presOf" srcId="{D64372F5-9F83-40B1-A2C1-969B1BF8DDA3}" destId="{28FB6FDA-AE1B-48C8-8CF9-B961A453D55D}" srcOrd="0" destOrd="0" presId="urn:microsoft.com/office/officeart/2016/7/layout/RepeatingBendingProcessNew"/>
    <dgm:cxn modelId="{09F0A3A3-C575-49C9-A89B-A2F03B5F51C8}" type="presOf" srcId="{B7A39ED5-49E5-4BCC-8530-31CB94EBADCB}" destId="{BD32BA8E-3821-4BF6-9FC6-0460442D8ED8}" srcOrd="0" destOrd="0" presId="urn:microsoft.com/office/officeart/2016/7/layout/RepeatingBendingProcessNew"/>
    <dgm:cxn modelId="{639288B7-8CB0-4FB0-9858-C83B70652486}" srcId="{F67EB407-137A-4640-92B1-418E46B75B6C}" destId="{80EC2FD3-2FB9-449B-87DA-818644CBDC1E}" srcOrd="0" destOrd="0" parTransId="{3A398786-5394-4C20-B488-5898831FBF44}" sibTransId="{D64372F5-9F83-40B1-A2C1-969B1BF8DDA3}"/>
    <dgm:cxn modelId="{9D5864BF-04DB-4E76-89EE-F23FE0437BCE}" srcId="{F67EB407-137A-4640-92B1-418E46B75B6C}" destId="{1E540AC6-7FC3-4FB2-99F7-1D659AAEAE4D}" srcOrd="2" destOrd="0" parTransId="{F8D8037A-2FF0-46F2-959D-7AD8CB0C6F30}" sibTransId="{95A27473-8B27-447D-B2F7-F68E58D77381}"/>
    <dgm:cxn modelId="{A146AECA-EE9E-4409-AB70-9425284DA6AE}" type="presOf" srcId="{B7A39ED5-49E5-4BCC-8530-31CB94EBADCB}" destId="{FBBED786-4FB7-44CB-B07E-2F4C3C80372A}" srcOrd="1" destOrd="0" presId="urn:microsoft.com/office/officeart/2016/7/layout/RepeatingBendingProcessNew"/>
    <dgm:cxn modelId="{969D6ED9-BC25-4027-BA63-4DCD839138FF}" type="presOf" srcId="{EF1012A1-2EA8-41FA-A359-8796DD2511A2}" destId="{34DE3DD0-B7BE-4943-87E6-0FCB5D32C34A}" srcOrd="0" destOrd="0" presId="urn:microsoft.com/office/officeart/2016/7/layout/RepeatingBendingProcessNew"/>
    <dgm:cxn modelId="{5686C9DB-F27B-4805-AF93-700A01D888A2}" type="presOf" srcId="{5F96B9CE-7571-4349-BA08-50FC2BEE007D}" destId="{8C8C6415-0582-4A36-87AF-DD69103783C7}" srcOrd="0" destOrd="0" presId="urn:microsoft.com/office/officeart/2016/7/layout/RepeatingBendingProcessNew"/>
    <dgm:cxn modelId="{5466CE45-C2C4-4208-9A11-26E96BBA620C}" type="presParOf" srcId="{A4C47EB4-376A-4B9F-A0C9-3E4E6319BC83}" destId="{22A5FBFF-A496-4CB0-B303-7BBB17F4E5B4}" srcOrd="0" destOrd="0" presId="urn:microsoft.com/office/officeart/2016/7/layout/RepeatingBendingProcessNew"/>
    <dgm:cxn modelId="{220F6D64-CEFB-414F-9A85-628B617DCAF5}" type="presParOf" srcId="{A4C47EB4-376A-4B9F-A0C9-3E4E6319BC83}" destId="{28FB6FDA-AE1B-48C8-8CF9-B961A453D55D}" srcOrd="1" destOrd="0" presId="urn:microsoft.com/office/officeart/2016/7/layout/RepeatingBendingProcessNew"/>
    <dgm:cxn modelId="{FFF23A1C-BF7B-4B0D-95A5-8746FFC7E9D3}" type="presParOf" srcId="{28FB6FDA-AE1B-48C8-8CF9-B961A453D55D}" destId="{DC59910B-EC99-4C22-B8E2-58CEBD67ECE2}" srcOrd="0" destOrd="0" presId="urn:microsoft.com/office/officeart/2016/7/layout/RepeatingBendingProcessNew"/>
    <dgm:cxn modelId="{A1FCA0A9-1414-4265-A6D5-B2B3E7636E55}" type="presParOf" srcId="{A4C47EB4-376A-4B9F-A0C9-3E4E6319BC83}" destId="{34DE3DD0-B7BE-4943-87E6-0FCB5D32C34A}" srcOrd="2" destOrd="0" presId="urn:microsoft.com/office/officeart/2016/7/layout/RepeatingBendingProcessNew"/>
    <dgm:cxn modelId="{D7212737-42CD-4768-83FC-8B194B0D46E6}" type="presParOf" srcId="{A4C47EB4-376A-4B9F-A0C9-3E4E6319BC83}" destId="{BD32BA8E-3821-4BF6-9FC6-0460442D8ED8}" srcOrd="3" destOrd="0" presId="urn:microsoft.com/office/officeart/2016/7/layout/RepeatingBendingProcessNew"/>
    <dgm:cxn modelId="{38299A7C-72E6-46AB-A849-BB3B5A394C58}" type="presParOf" srcId="{BD32BA8E-3821-4BF6-9FC6-0460442D8ED8}" destId="{FBBED786-4FB7-44CB-B07E-2F4C3C80372A}" srcOrd="0" destOrd="0" presId="urn:microsoft.com/office/officeart/2016/7/layout/RepeatingBendingProcessNew"/>
    <dgm:cxn modelId="{8C986218-FB37-4FFF-9FAF-E364D33D03A4}" type="presParOf" srcId="{A4C47EB4-376A-4B9F-A0C9-3E4E6319BC83}" destId="{9855D777-B2EC-4869-AFD0-35B50D48486A}" srcOrd="4" destOrd="0" presId="urn:microsoft.com/office/officeart/2016/7/layout/RepeatingBendingProcessNew"/>
    <dgm:cxn modelId="{76861D2F-6ED1-4CA1-ADD0-09AEA136E1BB}" type="presParOf" srcId="{A4C47EB4-376A-4B9F-A0C9-3E4E6319BC83}" destId="{54BD6930-D823-4559-B3B3-311AD3CECAD6}" srcOrd="5" destOrd="0" presId="urn:microsoft.com/office/officeart/2016/7/layout/RepeatingBendingProcessNew"/>
    <dgm:cxn modelId="{988334FD-0A79-4814-B2A6-348EBE6CB343}" type="presParOf" srcId="{54BD6930-D823-4559-B3B3-311AD3CECAD6}" destId="{3E74DA7F-D86E-4D35-B103-29A6F75C9923}" srcOrd="0" destOrd="0" presId="urn:microsoft.com/office/officeart/2016/7/layout/RepeatingBendingProcessNew"/>
    <dgm:cxn modelId="{A8DE2E4E-997E-4723-BC4F-A5B3120796FE}" type="presParOf" srcId="{A4C47EB4-376A-4B9F-A0C9-3E4E6319BC83}" destId="{8C8C6415-0582-4A36-87AF-DD69103783C7}"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DD99A9-BFCF-4EBB-969A-375231126D6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00D234B-4DD0-44CB-AF59-C23A349B77E4}">
      <dgm:prSet/>
      <dgm:spPr/>
      <dgm:t>
        <a:bodyPr/>
        <a:lstStyle/>
        <a:p>
          <a:r>
            <a:rPr lang="en-US"/>
            <a:t>Natural language generation</a:t>
          </a:r>
        </a:p>
      </dgm:t>
    </dgm:pt>
    <dgm:pt modelId="{93CA6B68-41FC-4AAB-AEF4-F5397F7914DD}" type="parTrans" cxnId="{07DF2838-D725-4FCD-ABC6-71FD54BC942F}">
      <dgm:prSet/>
      <dgm:spPr/>
      <dgm:t>
        <a:bodyPr/>
        <a:lstStyle/>
        <a:p>
          <a:endParaRPr lang="en-US"/>
        </a:p>
      </dgm:t>
    </dgm:pt>
    <dgm:pt modelId="{CCCAB3BD-45D0-47FE-AB5F-6BA39675D599}" type="sibTrans" cxnId="{07DF2838-D725-4FCD-ABC6-71FD54BC942F}">
      <dgm:prSet/>
      <dgm:spPr/>
      <dgm:t>
        <a:bodyPr/>
        <a:lstStyle/>
        <a:p>
          <a:endParaRPr lang="en-US"/>
        </a:p>
      </dgm:t>
    </dgm:pt>
    <dgm:pt modelId="{B3668887-2F43-4D83-8951-250C8824D192}">
      <dgm:prSet/>
      <dgm:spPr/>
      <dgm:t>
        <a:bodyPr/>
        <a:lstStyle/>
        <a:p>
          <a:r>
            <a:rPr lang="en-US"/>
            <a:t>Speech recognition</a:t>
          </a:r>
        </a:p>
      </dgm:t>
    </dgm:pt>
    <dgm:pt modelId="{4F18B8C0-6C85-4CE3-9415-539886672300}" type="parTrans" cxnId="{AB7CEA90-DF92-4BA2-974D-FA7F0BB3630A}">
      <dgm:prSet/>
      <dgm:spPr/>
      <dgm:t>
        <a:bodyPr/>
        <a:lstStyle/>
        <a:p>
          <a:endParaRPr lang="en-US"/>
        </a:p>
      </dgm:t>
    </dgm:pt>
    <dgm:pt modelId="{EEC25160-4490-40A4-B5EC-FBFF5DF613DE}" type="sibTrans" cxnId="{AB7CEA90-DF92-4BA2-974D-FA7F0BB3630A}">
      <dgm:prSet/>
      <dgm:spPr/>
      <dgm:t>
        <a:bodyPr/>
        <a:lstStyle/>
        <a:p>
          <a:endParaRPr lang="en-US"/>
        </a:p>
      </dgm:t>
    </dgm:pt>
    <dgm:pt modelId="{0EAB7AEE-CC8D-4B14-88C0-FF3B33621646}">
      <dgm:prSet/>
      <dgm:spPr/>
      <dgm:t>
        <a:bodyPr/>
        <a:lstStyle/>
        <a:p>
          <a:r>
            <a:rPr lang="en-US"/>
            <a:t>Virtual agents</a:t>
          </a:r>
        </a:p>
      </dgm:t>
    </dgm:pt>
    <dgm:pt modelId="{78043687-01AC-4494-8045-8EF38CA829F4}" type="parTrans" cxnId="{FEC270DF-6D5E-4063-8A04-7AC7BB529417}">
      <dgm:prSet/>
      <dgm:spPr/>
      <dgm:t>
        <a:bodyPr/>
        <a:lstStyle/>
        <a:p>
          <a:endParaRPr lang="en-US"/>
        </a:p>
      </dgm:t>
    </dgm:pt>
    <dgm:pt modelId="{EF88D727-FA87-45F7-9EED-727385AE73A5}" type="sibTrans" cxnId="{FEC270DF-6D5E-4063-8A04-7AC7BB529417}">
      <dgm:prSet/>
      <dgm:spPr/>
      <dgm:t>
        <a:bodyPr/>
        <a:lstStyle/>
        <a:p>
          <a:endParaRPr lang="en-US"/>
        </a:p>
      </dgm:t>
    </dgm:pt>
    <dgm:pt modelId="{18A02933-A3AF-4A24-8079-458323CCB1A2}">
      <dgm:prSet/>
      <dgm:spPr/>
      <dgm:t>
        <a:bodyPr/>
        <a:lstStyle/>
        <a:p>
          <a:r>
            <a:rPr lang="en-US"/>
            <a:t>Decision management</a:t>
          </a:r>
        </a:p>
      </dgm:t>
    </dgm:pt>
    <dgm:pt modelId="{FD2A1BEF-D707-49FE-9264-EAD88E1821BE}" type="parTrans" cxnId="{7902E17B-9C2A-4AC6-99ED-0DB10679CA9C}">
      <dgm:prSet/>
      <dgm:spPr/>
      <dgm:t>
        <a:bodyPr/>
        <a:lstStyle/>
        <a:p>
          <a:endParaRPr lang="en-US"/>
        </a:p>
      </dgm:t>
    </dgm:pt>
    <dgm:pt modelId="{2DA8AFCB-77C8-4876-884D-303C07DF6077}" type="sibTrans" cxnId="{7902E17B-9C2A-4AC6-99ED-0DB10679CA9C}">
      <dgm:prSet/>
      <dgm:spPr/>
      <dgm:t>
        <a:bodyPr/>
        <a:lstStyle/>
        <a:p>
          <a:endParaRPr lang="en-US"/>
        </a:p>
      </dgm:t>
    </dgm:pt>
    <dgm:pt modelId="{F9D14053-8B0F-4846-9980-0717A11504AC}">
      <dgm:prSet/>
      <dgm:spPr/>
      <dgm:t>
        <a:bodyPr/>
        <a:lstStyle/>
        <a:p>
          <a:r>
            <a:rPr lang="en-US"/>
            <a:t>Biometrics</a:t>
          </a:r>
        </a:p>
      </dgm:t>
    </dgm:pt>
    <dgm:pt modelId="{11C9B3AD-6B4E-405C-ABDC-426911CEBD83}" type="parTrans" cxnId="{A3D8622B-F406-45D6-9411-F6DA174B7FBD}">
      <dgm:prSet/>
      <dgm:spPr/>
      <dgm:t>
        <a:bodyPr/>
        <a:lstStyle/>
        <a:p>
          <a:endParaRPr lang="en-US"/>
        </a:p>
      </dgm:t>
    </dgm:pt>
    <dgm:pt modelId="{E1FE73A0-2746-42D0-B97B-302A7E4AF0A6}" type="sibTrans" cxnId="{A3D8622B-F406-45D6-9411-F6DA174B7FBD}">
      <dgm:prSet/>
      <dgm:spPr/>
      <dgm:t>
        <a:bodyPr/>
        <a:lstStyle/>
        <a:p>
          <a:endParaRPr lang="en-US"/>
        </a:p>
      </dgm:t>
    </dgm:pt>
    <dgm:pt modelId="{80BAE7DB-9B40-4B86-ABB7-1292CD0B541C}">
      <dgm:prSet/>
      <dgm:spPr/>
      <dgm:t>
        <a:bodyPr/>
        <a:lstStyle/>
        <a:p>
          <a:r>
            <a:rPr lang="en-US"/>
            <a:t>Machine learning</a:t>
          </a:r>
        </a:p>
      </dgm:t>
    </dgm:pt>
    <dgm:pt modelId="{FCDA9689-8172-4586-A920-C98B867D73CC}" type="parTrans" cxnId="{5BD258ED-5F57-49F6-9A1F-7373D5FD53CA}">
      <dgm:prSet/>
      <dgm:spPr/>
      <dgm:t>
        <a:bodyPr/>
        <a:lstStyle/>
        <a:p>
          <a:endParaRPr lang="en-US"/>
        </a:p>
      </dgm:t>
    </dgm:pt>
    <dgm:pt modelId="{5ACBD6A4-556B-47BE-B7B0-A9DA82557657}" type="sibTrans" cxnId="{5BD258ED-5F57-49F6-9A1F-7373D5FD53CA}">
      <dgm:prSet/>
      <dgm:spPr/>
      <dgm:t>
        <a:bodyPr/>
        <a:lstStyle/>
        <a:p>
          <a:endParaRPr lang="en-US"/>
        </a:p>
      </dgm:t>
    </dgm:pt>
    <dgm:pt modelId="{A86AA8DF-4908-49BF-87D5-EFC1B2B2266C}">
      <dgm:prSet/>
      <dgm:spPr/>
      <dgm:t>
        <a:bodyPr/>
        <a:lstStyle/>
        <a:p>
          <a:r>
            <a:rPr lang="en-US"/>
            <a:t>Robotic process automation</a:t>
          </a:r>
        </a:p>
      </dgm:t>
    </dgm:pt>
    <dgm:pt modelId="{E448AB8A-9DD5-4F8D-AAA0-DA8934DBFB8D}" type="parTrans" cxnId="{C6A15C02-53CE-4BD9-A91E-2A760CF74ADE}">
      <dgm:prSet/>
      <dgm:spPr/>
      <dgm:t>
        <a:bodyPr/>
        <a:lstStyle/>
        <a:p>
          <a:endParaRPr lang="en-US"/>
        </a:p>
      </dgm:t>
    </dgm:pt>
    <dgm:pt modelId="{EDFC5620-3E98-4301-8A99-E9F2E1486E3D}" type="sibTrans" cxnId="{C6A15C02-53CE-4BD9-A91E-2A760CF74ADE}">
      <dgm:prSet/>
      <dgm:spPr/>
      <dgm:t>
        <a:bodyPr/>
        <a:lstStyle/>
        <a:p>
          <a:endParaRPr lang="en-US"/>
        </a:p>
      </dgm:t>
    </dgm:pt>
    <dgm:pt modelId="{C2A306FA-36EC-474F-85B3-8F8CA1F53926}">
      <dgm:prSet/>
      <dgm:spPr/>
      <dgm:t>
        <a:bodyPr/>
        <a:lstStyle/>
        <a:p>
          <a:r>
            <a:rPr lang="en-US"/>
            <a:t>Peer-to-peer network</a:t>
          </a:r>
        </a:p>
      </dgm:t>
    </dgm:pt>
    <dgm:pt modelId="{43543A84-55AF-45E2-8D4B-D7631075AC9D}" type="parTrans" cxnId="{53FD44AE-E530-464B-9230-596A02A6B1A5}">
      <dgm:prSet/>
      <dgm:spPr/>
      <dgm:t>
        <a:bodyPr/>
        <a:lstStyle/>
        <a:p>
          <a:endParaRPr lang="en-US"/>
        </a:p>
      </dgm:t>
    </dgm:pt>
    <dgm:pt modelId="{409EF2B6-B295-4BC7-A851-CC2D84225EA6}" type="sibTrans" cxnId="{53FD44AE-E530-464B-9230-596A02A6B1A5}">
      <dgm:prSet/>
      <dgm:spPr/>
      <dgm:t>
        <a:bodyPr/>
        <a:lstStyle/>
        <a:p>
          <a:endParaRPr lang="en-US"/>
        </a:p>
      </dgm:t>
    </dgm:pt>
    <dgm:pt modelId="{2D160826-7A56-49FF-959E-AC7F6E569054}">
      <dgm:prSet/>
      <dgm:spPr/>
      <dgm:t>
        <a:bodyPr/>
        <a:lstStyle/>
        <a:p>
          <a:r>
            <a:rPr lang="en-US"/>
            <a:t>Deep learning platforms</a:t>
          </a:r>
        </a:p>
      </dgm:t>
    </dgm:pt>
    <dgm:pt modelId="{7225CF04-6076-4495-BCF9-4F83052F170D}" type="parTrans" cxnId="{539B22C1-37D3-4473-A5FE-67F46AC22CBA}">
      <dgm:prSet/>
      <dgm:spPr/>
      <dgm:t>
        <a:bodyPr/>
        <a:lstStyle/>
        <a:p>
          <a:endParaRPr lang="en-US"/>
        </a:p>
      </dgm:t>
    </dgm:pt>
    <dgm:pt modelId="{03C65BE1-9623-40A8-9C61-81716123B39D}" type="sibTrans" cxnId="{539B22C1-37D3-4473-A5FE-67F46AC22CBA}">
      <dgm:prSet/>
      <dgm:spPr/>
      <dgm:t>
        <a:bodyPr/>
        <a:lstStyle/>
        <a:p>
          <a:endParaRPr lang="en-US"/>
        </a:p>
      </dgm:t>
    </dgm:pt>
    <dgm:pt modelId="{C84F6FCC-8BED-4F7B-A472-E9D188D4867F}">
      <dgm:prSet/>
      <dgm:spPr/>
      <dgm:t>
        <a:bodyPr/>
        <a:lstStyle/>
        <a:p>
          <a:r>
            <a:rPr lang="en-US"/>
            <a:t>AL-optimized hardware</a:t>
          </a:r>
        </a:p>
      </dgm:t>
    </dgm:pt>
    <dgm:pt modelId="{9033498F-2D62-4D89-94C9-768F77629100}" type="parTrans" cxnId="{8359AA22-8DA3-48DE-9062-20FD86539D7B}">
      <dgm:prSet/>
      <dgm:spPr/>
      <dgm:t>
        <a:bodyPr/>
        <a:lstStyle/>
        <a:p>
          <a:endParaRPr lang="en-US"/>
        </a:p>
      </dgm:t>
    </dgm:pt>
    <dgm:pt modelId="{C05DA9C9-FD2F-496F-949B-C95DA2DE1C35}" type="sibTrans" cxnId="{8359AA22-8DA3-48DE-9062-20FD86539D7B}">
      <dgm:prSet/>
      <dgm:spPr/>
      <dgm:t>
        <a:bodyPr/>
        <a:lstStyle/>
        <a:p>
          <a:endParaRPr lang="en-US"/>
        </a:p>
      </dgm:t>
    </dgm:pt>
    <dgm:pt modelId="{4E79F07A-0AC6-4A9B-A5CA-FAB69097ECF0}" type="pres">
      <dgm:prSet presAssocID="{A8DD99A9-BFCF-4EBB-969A-375231126D64}" presName="linear" presStyleCnt="0">
        <dgm:presLayoutVars>
          <dgm:animLvl val="lvl"/>
          <dgm:resizeHandles val="exact"/>
        </dgm:presLayoutVars>
      </dgm:prSet>
      <dgm:spPr/>
    </dgm:pt>
    <dgm:pt modelId="{CBF69262-5EFB-497E-A9C0-039EC8EF46AD}" type="pres">
      <dgm:prSet presAssocID="{000D234B-4DD0-44CB-AF59-C23A349B77E4}" presName="parentText" presStyleLbl="node1" presStyleIdx="0" presStyleCnt="10">
        <dgm:presLayoutVars>
          <dgm:chMax val="0"/>
          <dgm:bulletEnabled val="1"/>
        </dgm:presLayoutVars>
      </dgm:prSet>
      <dgm:spPr/>
    </dgm:pt>
    <dgm:pt modelId="{0A96DE4B-18A4-4E9E-B6D3-0B1A0EEA21E5}" type="pres">
      <dgm:prSet presAssocID="{CCCAB3BD-45D0-47FE-AB5F-6BA39675D599}" presName="spacer" presStyleCnt="0"/>
      <dgm:spPr/>
    </dgm:pt>
    <dgm:pt modelId="{7649FA3B-D94C-4718-A38F-A818F59BA796}" type="pres">
      <dgm:prSet presAssocID="{B3668887-2F43-4D83-8951-250C8824D192}" presName="parentText" presStyleLbl="node1" presStyleIdx="1" presStyleCnt="10">
        <dgm:presLayoutVars>
          <dgm:chMax val="0"/>
          <dgm:bulletEnabled val="1"/>
        </dgm:presLayoutVars>
      </dgm:prSet>
      <dgm:spPr/>
    </dgm:pt>
    <dgm:pt modelId="{E637026A-A54D-4E4E-AADC-B3F025B86123}" type="pres">
      <dgm:prSet presAssocID="{EEC25160-4490-40A4-B5EC-FBFF5DF613DE}" presName="spacer" presStyleCnt="0"/>
      <dgm:spPr/>
    </dgm:pt>
    <dgm:pt modelId="{B426A62B-83AD-4CD5-93F5-53F8498DA1C3}" type="pres">
      <dgm:prSet presAssocID="{0EAB7AEE-CC8D-4B14-88C0-FF3B33621646}" presName="parentText" presStyleLbl="node1" presStyleIdx="2" presStyleCnt="10">
        <dgm:presLayoutVars>
          <dgm:chMax val="0"/>
          <dgm:bulletEnabled val="1"/>
        </dgm:presLayoutVars>
      </dgm:prSet>
      <dgm:spPr/>
    </dgm:pt>
    <dgm:pt modelId="{F5495387-50B6-4750-B825-49C684903E2B}" type="pres">
      <dgm:prSet presAssocID="{EF88D727-FA87-45F7-9EED-727385AE73A5}" presName="spacer" presStyleCnt="0"/>
      <dgm:spPr/>
    </dgm:pt>
    <dgm:pt modelId="{0AD548F4-CB76-4C55-91CE-D3C3CEE7A522}" type="pres">
      <dgm:prSet presAssocID="{18A02933-A3AF-4A24-8079-458323CCB1A2}" presName="parentText" presStyleLbl="node1" presStyleIdx="3" presStyleCnt="10">
        <dgm:presLayoutVars>
          <dgm:chMax val="0"/>
          <dgm:bulletEnabled val="1"/>
        </dgm:presLayoutVars>
      </dgm:prSet>
      <dgm:spPr/>
    </dgm:pt>
    <dgm:pt modelId="{0E5D0B11-1A1A-4D69-B7DD-10996F78A0A3}" type="pres">
      <dgm:prSet presAssocID="{2DA8AFCB-77C8-4876-884D-303C07DF6077}" presName="spacer" presStyleCnt="0"/>
      <dgm:spPr/>
    </dgm:pt>
    <dgm:pt modelId="{E5995F43-85D9-4F05-B16A-3B55F41A2EF9}" type="pres">
      <dgm:prSet presAssocID="{F9D14053-8B0F-4846-9980-0717A11504AC}" presName="parentText" presStyleLbl="node1" presStyleIdx="4" presStyleCnt="10">
        <dgm:presLayoutVars>
          <dgm:chMax val="0"/>
          <dgm:bulletEnabled val="1"/>
        </dgm:presLayoutVars>
      </dgm:prSet>
      <dgm:spPr/>
    </dgm:pt>
    <dgm:pt modelId="{4DEF3815-913E-4492-A545-25D1DF2206CE}" type="pres">
      <dgm:prSet presAssocID="{E1FE73A0-2746-42D0-B97B-302A7E4AF0A6}" presName="spacer" presStyleCnt="0"/>
      <dgm:spPr/>
    </dgm:pt>
    <dgm:pt modelId="{8EDBEBE6-4517-4C2D-9BA5-ED84D8FB32BD}" type="pres">
      <dgm:prSet presAssocID="{80BAE7DB-9B40-4B86-ABB7-1292CD0B541C}" presName="parentText" presStyleLbl="node1" presStyleIdx="5" presStyleCnt="10">
        <dgm:presLayoutVars>
          <dgm:chMax val="0"/>
          <dgm:bulletEnabled val="1"/>
        </dgm:presLayoutVars>
      </dgm:prSet>
      <dgm:spPr/>
    </dgm:pt>
    <dgm:pt modelId="{0B6E6EC1-E65D-47B2-BB81-1C7F68BF2374}" type="pres">
      <dgm:prSet presAssocID="{5ACBD6A4-556B-47BE-B7B0-A9DA82557657}" presName="spacer" presStyleCnt="0"/>
      <dgm:spPr/>
    </dgm:pt>
    <dgm:pt modelId="{7C5E1459-2C05-49D5-8795-BA2FE788ECC5}" type="pres">
      <dgm:prSet presAssocID="{A86AA8DF-4908-49BF-87D5-EFC1B2B2266C}" presName="parentText" presStyleLbl="node1" presStyleIdx="6" presStyleCnt="10">
        <dgm:presLayoutVars>
          <dgm:chMax val="0"/>
          <dgm:bulletEnabled val="1"/>
        </dgm:presLayoutVars>
      </dgm:prSet>
      <dgm:spPr/>
    </dgm:pt>
    <dgm:pt modelId="{B72BC70C-9623-4EF2-887F-19F478F6570D}" type="pres">
      <dgm:prSet presAssocID="{EDFC5620-3E98-4301-8A99-E9F2E1486E3D}" presName="spacer" presStyleCnt="0"/>
      <dgm:spPr/>
    </dgm:pt>
    <dgm:pt modelId="{D9EB7C8E-003E-478C-9D33-3B3884674705}" type="pres">
      <dgm:prSet presAssocID="{C2A306FA-36EC-474F-85B3-8F8CA1F53926}" presName="parentText" presStyleLbl="node1" presStyleIdx="7" presStyleCnt="10">
        <dgm:presLayoutVars>
          <dgm:chMax val="0"/>
          <dgm:bulletEnabled val="1"/>
        </dgm:presLayoutVars>
      </dgm:prSet>
      <dgm:spPr/>
    </dgm:pt>
    <dgm:pt modelId="{45E0C0E1-D02C-4042-A6A0-2F2B274EA0E4}" type="pres">
      <dgm:prSet presAssocID="{409EF2B6-B295-4BC7-A851-CC2D84225EA6}" presName="spacer" presStyleCnt="0"/>
      <dgm:spPr/>
    </dgm:pt>
    <dgm:pt modelId="{BF8274B4-92DB-48AE-A318-94673DF5946C}" type="pres">
      <dgm:prSet presAssocID="{2D160826-7A56-49FF-959E-AC7F6E569054}" presName="parentText" presStyleLbl="node1" presStyleIdx="8" presStyleCnt="10">
        <dgm:presLayoutVars>
          <dgm:chMax val="0"/>
          <dgm:bulletEnabled val="1"/>
        </dgm:presLayoutVars>
      </dgm:prSet>
      <dgm:spPr/>
    </dgm:pt>
    <dgm:pt modelId="{4E0C8313-DDA4-4376-B82F-13D6196765D6}" type="pres">
      <dgm:prSet presAssocID="{03C65BE1-9623-40A8-9C61-81716123B39D}" presName="spacer" presStyleCnt="0"/>
      <dgm:spPr/>
    </dgm:pt>
    <dgm:pt modelId="{2B655347-27FB-458C-96CB-A4080D2A815E}" type="pres">
      <dgm:prSet presAssocID="{C84F6FCC-8BED-4F7B-A472-E9D188D4867F}" presName="parentText" presStyleLbl="node1" presStyleIdx="9" presStyleCnt="10">
        <dgm:presLayoutVars>
          <dgm:chMax val="0"/>
          <dgm:bulletEnabled val="1"/>
        </dgm:presLayoutVars>
      </dgm:prSet>
      <dgm:spPr/>
    </dgm:pt>
  </dgm:ptLst>
  <dgm:cxnLst>
    <dgm:cxn modelId="{C6A15C02-53CE-4BD9-A91E-2A760CF74ADE}" srcId="{A8DD99A9-BFCF-4EBB-969A-375231126D64}" destId="{A86AA8DF-4908-49BF-87D5-EFC1B2B2266C}" srcOrd="6" destOrd="0" parTransId="{E448AB8A-9DD5-4F8D-AAA0-DA8934DBFB8D}" sibTransId="{EDFC5620-3E98-4301-8A99-E9F2E1486E3D}"/>
    <dgm:cxn modelId="{C7FA2508-C04D-41CF-AB65-95A1D8F56EAB}" type="presOf" srcId="{2D160826-7A56-49FF-959E-AC7F6E569054}" destId="{BF8274B4-92DB-48AE-A318-94673DF5946C}" srcOrd="0" destOrd="0" presId="urn:microsoft.com/office/officeart/2005/8/layout/vList2"/>
    <dgm:cxn modelId="{134A4415-AA8A-414D-BAC3-291949527A5F}" type="presOf" srcId="{B3668887-2F43-4D83-8951-250C8824D192}" destId="{7649FA3B-D94C-4718-A38F-A818F59BA796}" srcOrd="0" destOrd="0" presId="urn:microsoft.com/office/officeart/2005/8/layout/vList2"/>
    <dgm:cxn modelId="{171CA219-CD47-4C27-8CB9-CCF2C571942D}" type="presOf" srcId="{18A02933-A3AF-4A24-8079-458323CCB1A2}" destId="{0AD548F4-CB76-4C55-91CE-D3C3CEE7A522}" srcOrd="0" destOrd="0" presId="urn:microsoft.com/office/officeart/2005/8/layout/vList2"/>
    <dgm:cxn modelId="{8359AA22-8DA3-48DE-9062-20FD86539D7B}" srcId="{A8DD99A9-BFCF-4EBB-969A-375231126D64}" destId="{C84F6FCC-8BED-4F7B-A472-E9D188D4867F}" srcOrd="9" destOrd="0" parTransId="{9033498F-2D62-4D89-94C9-768F77629100}" sibTransId="{C05DA9C9-FD2F-496F-949B-C95DA2DE1C35}"/>
    <dgm:cxn modelId="{88F61627-A118-4B3C-80B5-16403B413FF0}" type="presOf" srcId="{C2A306FA-36EC-474F-85B3-8F8CA1F53926}" destId="{D9EB7C8E-003E-478C-9D33-3B3884674705}" srcOrd="0" destOrd="0" presId="urn:microsoft.com/office/officeart/2005/8/layout/vList2"/>
    <dgm:cxn modelId="{00D33D28-223D-458A-9BC2-639258D4711D}" type="presOf" srcId="{000D234B-4DD0-44CB-AF59-C23A349B77E4}" destId="{CBF69262-5EFB-497E-A9C0-039EC8EF46AD}" srcOrd="0" destOrd="0" presId="urn:microsoft.com/office/officeart/2005/8/layout/vList2"/>
    <dgm:cxn modelId="{A3D8622B-F406-45D6-9411-F6DA174B7FBD}" srcId="{A8DD99A9-BFCF-4EBB-969A-375231126D64}" destId="{F9D14053-8B0F-4846-9980-0717A11504AC}" srcOrd="4" destOrd="0" parTransId="{11C9B3AD-6B4E-405C-ABDC-426911CEBD83}" sibTransId="{E1FE73A0-2746-42D0-B97B-302A7E4AF0A6}"/>
    <dgm:cxn modelId="{00FC362E-5C11-404A-A17F-9A166F932FB0}" type="presOf" srcId="{A86AA8DF-4908-49BF-87D5-EFC1B2B2266C}" destId="{7C5E1459-2C05-49D5-8795-BA2FE788ECC5}" srcOrd="0" destOrd="0" presId="urn:microsoft.com/office/officeart/2005/8/layout/vList2"/>
    <dgm:cxn modelId="{07DF2838-D725-4FCD-ABC6-71FD54BC942F}" srcId="{A8DD99A9-BFCF-4EBB-969A-375231126D64}" destId="{000D234B-4DD0-44CB-AF59-C23A349B77E4}" srcOrd="0" destOrd="0" parTransId="{93CA6B68-41FC-4AAB-AEF4-F5397F7914DD}" sibTransId="{CCCAB3BD-45D0-47FE-AB5F-6BA39675D599}"/>
    <dgm:cxn modelId="{1F98F86B-21D9-4A21-91AE-E7B720D582D8}" type="presOf" srcId="{0EAB7AEE-CC8D-4B14-88C0-FF3B33621646}" destId="{B426A62B-83AD-4CD5-93F5-53F8498DA1C3}" srcOrd="0" destOrd="0" presId="urn:microsoft.com/office/officeart/2005/8/layout/vList2"/>
    <dgm:cxn modelId="{7902E17B-9C2A-4AC6-99ED-0DB10679CA9C}" srcId="{A8DD99A9-BFCF-4EBB-969A-375231126D64}" destId="{18A02933-A3AF-4A24-8079-458323CCB1A2}" srcOrd="3" destOrd="0" parTransId="{FD2A1BEF-D707-49FE-9264-EAD88E1821BE}" sibTransId="{2DA8AFCB-77C8-4876-884D-303C07DF6077}"/>
    <dgm:cxn modelId="{05075E7C-C84A-4EC8-9EEE-A39ED9CDFE0C}" type="presOf" srcId="{A8DD99A9-BFCF-4EBB-969A-375231126D64}" destId="{4E79F07A-0AC6-4A9B-A5CA-FAB69097ECF0}" srcOrd="0" destOrd="0" presId="urn:microsoft.com/office/officeart/2005/8/layout/vList2"/>
    <dgm:cxn modelId="{AB7CEA90-DF92-4BA2-974D-FA7F0BB3630A}" srcId="{A8DD99A9-BFCF-4EBB-969A-375231126D64}" destId="{B3668887-2F43-4D83-8951-250C8824D192}" srcOrd="1" destOrd="0" parTransId="{4F18B8C0-6C85-4CE3-9415-539886672300}" sibTransId="{EEC25160-4490-40A4-B5EC-FBFF5DF613DE}"/>
    <dgm:cxn modelId="{C67A1C95-DCC7-480D-B05B-7B0CE7C81868}" type="presOf" srcId="{C84F6FCC-8BED-4F7B-A472-E9D188D4867F}" destId="{2B655347-27FB-458C-96CB-A4080D2A815E}" srcOrd="0" destOrd="0" presId="urn:microsoft.com/office/officeart/2005/8/layout/vList2"/>
    <dgm:cxn modelId="{53FD44AE-E530-464B-9230-596A02A6B1A5}" srcId="{A8DD99A9-BFCF-4EBB-969A-375231126D64}" destId="{C2A306FA-36EC-474F-85B3-8F8CA1F53926}" srcOrd="7" destOrd="0" parTransId="{43543A84-55AF-45E2-8D4B-D7631075AC9D}" sibTransId="{409EF2B6-B295-4BC7-A851-CC2D84225EA6}"/>
    <dgm:cxn modelId="{539B22C1-37D3-4473-A5FE-67F46AC22CBA}" srcId="{A8DD99A9-BFCF-4EBB-969A-375231126D64}" destId="{2D160826-7A56-49FF-959E-AC7F6E569054}" srcOrd="8" destOrd="0" parTransId="{7225CF04-6076-4495-BCF9-4F83052F170D}" sibTransId="{03C65BE1-9623-40A8-9C61-81716123B39D}"/>
    <dgm:cxn modelId="{9232CDC7-1736-49D4-A1BA-55A51935E285}" type="presOf" srcId="{F9D14053-8B0F-4846-9980-0717A11504AC}" destId="{E5995F43-85D9-4F05-B16A-3B55F41A2EF9}" srcOrd="0" destOrd="0" presId="urn:microsoft.com/office/officeart/2005/8/layout/vList2"/>
    <dgm:cxn modelId="{4A69DCC7-D070-4EF8-AC78-B9C3C750FAD8}" type="presOf" srcId="{80BAE7DB-9B40-4B86-ABB7-1292CD0B541C}" destId="{8EDBEBE6-4517-4C2D-9BA5-ED84D8FB32BD}" srcOrd="0" destOrd="0" presId="urn:microsoft.com/office/officeart/2005/8/layout/vList2"/>
    <dgm:cxn modelId="{FEC270DF-6D5E-4063-8A04-7AC7BB529417}" srcId="{A8DD99A9-BFCF-4EBB-969A-375231126D64}" destId="{0EAB7AEE-CC8D-4B14-88C0-FF3B33621646}" srcOrd="2" destOrd="0" parTransId="{78043687-01AC-4494-8045-8EF38CA829F4}" sibTransId="{EF88D727-FA87-45F7-9EED-727385AE73A5}"/>
    <dgm:cxn modelId="{5BD258ED-5F57-49F6-9A1F-7373D5FD53CA}" srcId="{A8DD99A9-BFCF-4EBB-969A-375231126D64}" destId="{80BAE7DB-9B40-4B86-ABB7-1292CD0B541C}" srcOrd="5" destOrd="0" parTransId="{FCDA9689-8172-4586-A920-C98B867D73CC}" sibTransId="{5ACBD6A4-556B-47BE-B7B0-A9DA82557657}"/>
    <dgm:cxn modelId="{96B3B34B-7A8C-4DB1-8C39-A16D05275D42}" type="presParOf" srcId="{4E79F07A-0AC6-4A9B-A5CA-FAB69097ECF0}" destId="{CBF69262-5EFB-497E-A9C0-039EC8EF46AD}" srcOrd="0" destOrd="0" presId="urn:microsoft.com/office/officeart/2005/8/layout/vList2"/>
    <dgm:cxn modelId="{BE5C68D9-261F-4C5F-9BF1-F3271FC7BAD4}" type="presParOf" srcId="{4E79F07A-0AC6-4A9B-A5CA-FAB69097ECF0}" destId="{0A96DE4B-18A4-4E9E-B6D3-0B1A0EEA21E5}" srcOrd="1" destOrd="0" presId="urn:microsoft.com/office/officeart/2005/8/layout/vList2"/>
    <dgm:cxn modelId="{B0569AB3-4385-4BA1-9FAF-CEC0F1C4B14B}" type="presParOf" srcId="{4E79F07A-0AC6-4A9B-A5CA-FAB69097ECF0}" destId="{7649FA3B-D94C-4718-A38F-A818F59BA796}" srcOrd="2" destOrd="0" presId="urn:microsoft.com/office/officeart/2005/8/layout/vList2"/>
    <dgm:cxn modelId="{F11E3E2C-18AA-40ED-9F8C-8E74E9C66D2E}" type="presParOf" srcId="{4E79F07A-0AC6-4A9B-A5CA-FAB69097ECF0}" destId="{E637026A-A54D-4E4E-AADC-B3F025B86123}" srcOrd="3" destOrd="0" presId="urn:microsoft.com/office/officeart/2005/8/layout/vList2"/>
    <dgm:cxn modelId="{14E019E6-6056-4C04-84A1-BC02951613C2}" type="presParOf" srcId="{4E79F07A-0AC6-4A9B-A5CA-FAB69097ECF0}" destId="{B426A62B-83AD-4CD5-93F5-53F8498DA1C3}" srcOrd="4" destOrd="0" presId="urn:microsoft.com/office/officeart/2005/8/layout/vList2"/>
    <dgm:cxn modelId="{9CB8808E-1424-4208-AA6C-1FB7688C56B7}" type="presParOf" srcId="{4E79F07A-0AC6-4A9B-A5CA-FAB69097ECF0}" destId="{F5495387-50B6-4750-B825-49C684903E2B}" srcOrd="5" destOrd="0" presId="urn:microsoft.com/office/officeart/2005/8/layout/vList2"/>
    <dgm:cxn modelId="{1F24B879-F1C2-420F-94ED-B7778ED719B5}" type="presParOf" srcId="{4E79F07A-0AC6-4A9B-A5CA-FAB69097ECF0}" destId="{0AD548F4-CB76-4C55-91CE-D3C3CEE7A522}" srcOrd="6" destOrd="0" presId="urn:microsoft.com/office/officeart/2005/8/layout/vList2"/>
    <dgm:cxn modelId="{A08EE939-D46E-435B-AB26-75CE79AA5100}" type="presParOf" srcId="{4E79F07A-0AC6-4A9B-A5CA-FAB69097ECF0}" destId="{0E5D0B11-1A1A-4D69-B7DD-10996F78A0A3}" srcOrd="7" destOrd="0" presId="urn:microsoft.com/office/officeart/2005/8/layout/vList2"/>
    <dgm:cxn modelId="{4DB40C89-79A8-4A2E-BBB3-D907AE01B706}" type="presParOf" srcId="{4E79F07A-0AC6-4A9B-A5CA-FAB69097ECF0}" destId="{E5995F43-85D9-4F05-B16A-3B55F41A2EF9}" srcOrd="8" destOrd="0" presId="urn:microsoft.com/office/officeart/2005/8/layout/vList2"/>
    <dgm:cxn modelId="{409EBA2C-3786-43B1-B84D-53E42B20F13E}" type="presParOf" srcId="{4E79F07A-0AC6-4A9B-A5CA-FAB69097ECF0}" destId="{4DEF3815-913E-4492-A545-25D1DF2206CE}" srcOrd="9" destOrd="0" presId="urn:microsoft.com/office/officeart/2005/8/layout/vList2"/>
    <dgm:cxn modelId="{B7FA0C2A-5078-4C86-A53D-C1149BEF0FC8}" type="presParOf" srcId="{4E79F07A-0AC6-4A9B-A5CA-FAB69097ECF0}" destId="{8EDBEBE6-4517-4C2D-9BA5-ED84D8FB32BD}" srcOrd="10" destOrd="0" presId="urn:microsoft.com/office/officeart/2005/8/layout/vList2"/>
    <dgm:cxn modelId="{B71DACEF-A8F6-4083-9FF6-EBA89228F372}" type="presParOf" srcId="{4E79F07A-0AC6-4A9B-A5CA-FAB69097ECF0}" destId="{0B6E6EC1-E65D-47B2-BB81-1C7F68BF2374}" srcOrd="11" destOrd="0" presId="urn:microsoft.com/office/officeart/2005/8/layout/vList2"/>
    <dgm:cxn modelId="{9210E65A-A399-466E-845A-001099C54245}" type="presParOf" srcId="{4E79F07A-0AC6-4A9B-A5CA-FAB69097ECF0}" destId="{7C5E1459-2C05-49D5-8795-BA2FE788ECC5}" srcOrd="12" destOrd="0" presId="urn:microsoft.com/office/officeart/2005/8/layout/vList2"/>
    <dgm:cxn modelId="{A2BF2899-ECC0-484F-AEB5-CA7D7FC30E0F}" type="presParOf" srcId="{4E79F07A-0AC6-4A9B-A5CA-FAB69097ECF0}" destId="{B72BC70C-9623-4EF2-887F-19F478F6570D}" srcOrd="13" destOrd="0" presId="urn:microsoft.com/office/officeart/2005/8/layout/vList2"/>
    <dgm:cxn modelId="{A8207E2E-D013-4078-87F8-4F00D96DBFBF}" type="presParOf" srcId="{4E79F07A-0AC6-4A9B-A5CA-FAB69097ECF0}" destId="{D9EB7C8E-003E-478C-9D33-3B3884674705}" srcOrd="14" destOrd="0" presId="urn:microsoft.com/office/officeart/2005/8/layout/vList2"/>
    <dgm:cxn modelId="{13EF4C5D-D280-4D06-818C-8D54015BCB6C}" type="presParOf" srcId="{4E79F07A-0AC6-4A9B-A5CA-FAB69097ECF0}" destId="{45E0C0E1-D02C-4042-A6A0-2F2B274EA0E4}" srcOrd="15" destOrd="0" presId="urn:microsoft.com/office/officeart/2005/8/layout/vList2"/>
    <dgm:cxn modelId="{8E49CF15-A8CD-4836-B398-EF4AC2B897BC}" type="presParOf" srcId="{4E79F07A-0AC6-4A9B-A5CA-FAB69097ECF0}" destId="{BF8274B4-92DB-48AE-A318-94673DF5946C}" srcOrd="16" destOrd="0" presId="urn:microsoft.com/office/officeart/2005/8/layout/vList2"/>
    <dgm:cxn modelId="{D34F5DA6-EF28-4D57-AC69-B8225B741316}" type="presParOf" srcId="{4E79F07A-0AC6-4A9B-A5CA-FAB69097ECF0}" destId="{4E0C8313-DDA4-4376-B82F-13D6196765D6}" srcOrd="17" destOrd="0" presId="urn:microsoft.com/office/officeart/2005/8/layout/vList2"/>
    <dgm:cxn modelId="{D5E26760-101E-47E4-BAF7-6A9CF7A856F1}" type="presParOf" srcId="{4E79F07A-0AC6-4A9B-A5CA-FAB69097ECF0}" destId="{2B655347-27FB-458C-96CB-A4080D2A815E}"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519C10-64D9-4698-81E7-7929619DC8D0}" type="doc">
      <dgm:prSet loTypeId="urn:microsoft.com/office/officeart/2018/2/layout/IconCircleList" loCatId="icon" qsTypeId="urn:microsoft.com/office/officeart/2005/8/quickstyle/simple1" qsCatId="simple" csTypeId="urn:microsoft.com/office/officeart/2005/8/colors/colorful1" csCatId="colorful" phldr="1"/>
      <dgm:spPr/>
      <dgm:t>
        <a:bodyPr/>
        <a:lstStyle/>
        <a:p>
          <a:endParaRPr lang="en-US"/>
        </a:p>
      </dgm:t>
    </dgm:pt>
    <dgm:pt modelId="{8558F60E-1449-4A1E-809A-E6532D45B618}">
      <dgm:prSet/>
      <dgm:spPr/>
      <dgm:t>
        <a:bodyPr/>
        <a:lstStyle/>
        <a:p>
          <a:pPr>
            <a:lnSpc>
              <a:spcPct val="100000"/>
            </a:lnSpc>
          </a:pPr>
          <a:r>
            <a:rPr lang="en-US"/>
            <a:t>AI IN TRANSPORTATION</a:t>
          </a:r>
        </a:p>
      </dgm:t>
    </dgm:pt>
    <dgm:pt modelId="{495657D9-1D7E-4FF7-94FB-FC740A1DB1E4}" type="parTrans" cxnId="{156F41B0-7804-44EA-9FA1-D68687E6190C}">
      <dgm:prSet/>
      <dgm:spPr/>
      <dgm:t>
        <a:bodyPr/>
        <a:lstStyle/>
        <a:p>
          <a:endParaRPr lang="en-US"/>
        </a:p>
      </dgm:t>
    </dgm:pt>
    <dgm:pt modelId="{8A2562B4-EB38-4377-9329-D1A54A60E5B5}" type="sibTrans" cxnId="{156F41B0-7804-44EA-9FA1-D68687E6190C}">
      <dgm:prSet/>
      <dgm:spPr/>
      <dgm:t>
        <a:bodyPr/>
        <a:lstStyle/>
        <a:p>
          <a:pPr>
            <a:lnSpc>
              <a:spcPct val="100000"/>
            </a:lnSpc>
          </a:pPr>
          <a:endParaRPr lang="en-US"/>
        </a:p>
      </dgm:t>
    </dgm:pt>
    <dgm:pt modelId="{2CF45A4D-290D-45D3-A484-01D550FBD089}">
      <dgm:prSet/>
      <dgm:spPr/>
      <dgm:t>
        <a:bodyPr/>
        <a:lstStyle/>
        <a:p>
          <a:pPr>
            <a:lnSpc>
              <a:spcPct val="100000"/>
            </a:lnSpc>
          </a:pPr>
          <a:r>
            <a:rPr lang="en-US"/>
            <a:t>AI IN MANUFACTURING</a:t>
          </a:r>
        </a:p>
      </dgm:t>
    </dgm:pt>
    <dgm:pt modelId="{D2E1BD79-5827-4DDE-9699-D8C7EC1E580E}" type="parTrans" cxnId="{FB87FF75-D88D-42E7-B012-C8603F7509D9}">
      <dgm:prSet/>
      <dgm:spPr/>
      <dgm:t>
        <a:bodyPr/>
        <a:lstStyle/>
        <a:p>
          <a:endParaRPr lang="en-US"/>
        </a:p>
      </dgm:t>
    </dgm:pt>
    <dgm:pt modelId="{5F63FE95-E27F-4005-9304-4CF835E3D05E}" type="sibTrans" cxnId="{FB87FF75-D88D-42E7-B012-C8603F7509D9}">
      <dgm:prSet/>
      <dgm:spPr/>
      <dgm:t>
        <a:bodyPr/>
        <a:lstStyle/>
        <a:p>
          <a:pPr>
            <a:lnSpc>
              <a:spcPct val="100000"/>
            </a:lnSpc>
          </a:pPr>
          <a:endParaRPr lang="en-US"/>
        </a:p>
      </dgm:t>
    </dgm:pt>
    <dgm:pt modelId="{7BB06776-4EDF-46A9-A18A-B1DE2F263C8A}">
      <dgm:prSet/>
      <dgm:spPr/>
      <dgm:t>
        <a:bodyPr/>
        <a:lstStyle/>
        <a:p>
          <a:pPr>
            <a:lnSpc>
              <a:spcPct val="100000"/>
            </a:lnSpc>
          </a:pPr>
          <a:r>
            <a:rPr lang="en-US"/>
            <a:t>AI IN HEALTHCARE</a:t>
          </a:r>
        </a:p>
      </dgm:t>
    </dgm:pt>
    <dgm:pt modelId="{BAA286A4-BC4D-472D-9E74-E7C1BD3B4437}" type="parTrans" cxnId="{31FA8AB9-55B0-4A62-936F-13498632146E}">
      <dgm:prSet/>
      <dgm:spPr/>
      <dgm:t>
        <a:bodyPr/>
        <a:lstStyle/>
        <a:p>
          <a:endParaRPr lang="en-US"/>
        </a:p>
      </dgm:t>
    </dgm:pt>
    <dgm:pt modelId="{66A2A6DB-6D96-473C-B6B5-45269419576F}" type="sibTrans" cxnId="{31FA8AB9-55B0-4A62-936F-13498632146E}">
      <dgm:prSet/>
      <dgm:spPr/>
      <dgm:t>
        <a:bodyPr/>
        <a:lstStyle/>
        <a:p>
          <a:pPr>
            <a:lnSpc>
              <a:spcPct val="100000"/>
            </a:lnSpc>
          </a:pPr>
          <a:endParaRPr lang="en-US"/>
        </a:p>
      </dgm:t>
    </dgm:pt>
    <dgm:pt modelId="{B5B39EEE-F1FF-49BF-A57B-A395C23510BE}">
      <dgm:prSet/>
      <dgm:spPr/>
      <dgm:t>
        <a:bodyPr/>
        <a:lstStyle/>
        <a:p>
          <a:pPr>
            <a:lnSpc>
              <a:spcPct val="100000"/>
            </a:lnSpc>
          </a:pPr>
          <a:r>
            <a:rPr lang="en-US"/>
            <a:t>AI IN EDUCATION</a:t>
          </a:r>
        </a:p>
      </dgm:t>
    </dgm:pt>
    <dgm:pt modelId="{DF021B99-60F4-40AD-BF81-10BEA2AA2B1B}" type="parTrans" cxnId="{43C59BDA-2A61-4AC1-B09E-473BB9DDBE10}">
      <dgm:prSet/>
      <dgm:spPr/>
      <dgm:t>
        <a:bodyPr/>
        <a:lstStyle/>
        <a:p>
          <a:endParaRPr lang="en-US"/>
        </a:p>
      </dgm:t>
    </dgm:pt>
    <dgm:pt modelId="{127E8C6C-3B5A-4B93-BE59-4BD648DAE759}" type="sibTrans" cxnId="{43C59BDA-2A61-4AC1-B09E-473BB9DDBE10}">
      <dgm:prSet/>
      <dgm:spPr/>
      <dgm:t>
        <a:bodyPr/>
        <a:lstStyle/>
        <a:p>
          <a:pPr>
            <a:lnSpc>
              <a:spcPct val="100000"/>
            </a:lnSpc>
          </a:pPr>
          <a:endParaRPr lang="en-US"/>
        </a:p>
      </dgm:t>
    </dgm:pt>
    <dgm:pt modelId="{5B4DFFB9-8864-4352-B9E6-784912847B3F}">
      <dgm:prSet/>
      <dgm:spPr/>
      <dgm:t>
        <a:bodyPr/>
        <a:lstStyle/>
        <a:p>
          <a:pPr>
            <a:lnSpc>
              <a:spcPct val="100000"/>
            </a:lnSpc>
          </a:pPr>
          <a:r>
            <a:rPr lang="en-US"/>
            <a:t>AI IN MEDIA</a:t>
          </a:r>
        </a:p>
      </dgm:t>
    </dgm:pt>
    <dgm:pt modelId="{8C6364D9-B71F-4B11-9F33-B019F4D5EE30}" type="parTrans" cxnId="{C90D5168-0E27-40C6-8DF0-90BE7C285569}">
      <dgm:prSet/>
      <dgm:spPr/>
      <dgm:t>
        <a:bodyPr/>
        <a:lstStyle/>
        <a:p>
          <a:endParaRPr lang="en-US"/>
        </a:p>
      </dgm:t>
    </dgm:pt>
    <dgm:pt modelId="{3A7D1D06-3D4E-4DC6-9683-2D343E764643}" type="sibTrans" cxnId="{C90D5168-0E27-40C6-8DF0-90BE7C285569}">
      <dgm:prSet/>
      <dgm:spPr/>
      <dgm:t>
        <a:bodyPr/>
        <a:lstStyle/>
        <a:p>
          <a:pPr>
            <a:lnSpc>
              <a:spcPct val="100000"/>
            </a:lnSpc>
          </a:pPr>
          <a:endParaRPr lang="en-US"/>
        </a:p>
      </dgm:t>
    </dgm:pt>
    <dgm:pt modelId="{52B3BD26-CC0A-40F1-A041-B50D4DC1854D}">
      <dgm:prSet/>
      <dgm:spPr/>
      <dgm:t>
        <a:bodyPr/>
        <a:lstStyle/>
        <a:p>
          <a:pPr>
            <a:lnSpc>
              <a:spcPct val="100000"/>
            </a:lnSpc>
          </a:pPr>
          <a:r>
            <a:rPr lang="en-US"/>
            <a:t>AI IN CUSTOMER SERVICE</a:t>
          </a:r>
        </a:p>
      </dgm:t>
    </dgm:pt>
    <dgm:pt modelId="{1D196947-AFA9-4A6D-98E2-3E02428250C8}" type="parTrans" cxnId="{0494961E-A464-4EA9-9379-EB0BBBBB2DE7}">
      <dgm:prSet/>
      <dgm:spPr/>
      <dgm:t>
        <a:bodyPr/>
        <a:lstStyle/>
        <a:p>
          <a:endParaRPr lang="en-US"/>
        </a:p>
      </dgm:t>
    </dgm:pt>
    <dgm:pt modelId="{B5F47B30-CA17-4F67-B550-DC86D452918F}" type="sibTrans" cxnId="{0494961E-A464-4EA9-9379-EB0BBBBB2DE7}">
      <dgm:prSet/>
      <dgm:spPr/>
      <dgm:t>
        <a:bodyPr/>
        <a:lstStyle/>
        <a:p>
          <a:endParaRPr lang="en-US"/>
        </a:p>
      </dgm:t>
    </dgm:pt>
    <dgm:pt modelId="{4272CC57-AD22-4A94-9AAF-9D99FC9A6DF3}" type="pres">
      <dgm:prSet presAssocID="{51519C10-64D9-4698-81E7-7929619DC8D0}" presName="root" presStyleCnt="0">
        <dgm:presLayoutVars>
          <dgm:dir/>
          <dgm:resizeHandles val="exact"/>
        </dgm:presLayoutVars>
      </dgm:prSet>
      <dgm:spPr/>
    </dgm:pt>
    <dgm:pt modelId="{17F21C24-80FD-456A-8A69-EC9CF1A0F6E1}" type="pres">
      <dgm:prSet presAssocID="{51519C10-64D9-4698-81E7-7929619DC8D0}" presName="container" presStyleCnt="0">
        <dgm:presLayoutVars>
          <dgm:dir/>
          <dgm:resizeHandles val="exact"/>
        </dgm:presLayoutVars>
      </dgm:prSet>
      <dgm:spPr/>
    </dgm:pt>
    <dgm:pt modelId="{50537FB3-B89C-4F82-BBB8-50BF7DB1821E}" type="pres">
      <dgm:prSet presAssocID="{8558F60E-1449-4A1E-809A-E6532D45B618}" presName="compNode" presStyleCnt="0"/>
      <dgm:spPr/>
    </dgm:pt>
    <dgm:pt modelId="{18690F13-B9B1-4C75-AFCD-BED754691F6B}" type="pres">
      <dgm:prSet presAssocID="{8558F60E-1449-4A1E-809A-E6532D45B618}" presName="iconBgRect" presStyleLbl="bgShp" presStyleIdx="0" presStyleCnt="6"/>
      <dgm:spPr/>
    </dgm:pt>
    <dgm:pt modelId="{0BD292CC-788B-4424-AF94-67F501B27593}" type="pres">
      <dgm:prSet presAssocID="{8558F60E-1449-4A1E-809A-E6532D45B61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5CF9B4E9-B831-45DF-B664-B8444E1D0AE5}" type="pres">
      <dgm:prSet presAssocID="{8558F60E-1449-4A1E-809A-E6532D45B618}" presName="spaceRect" presStyleCnt="0"/>
      <dgm:spPr/>
    </dgm:pt>
    <dgm:pt modelId="{24EAE934-9213-4DE6-BB6C-2DCA280E773A}" type="pres">
      <dgm:prSet presAssocID="{8558F60E-1449-4A1E-809A-E6532D45B618}" presName="textRect" presStyleLbl="revTx" presStyleIdx="0" presStyleCnt="6">
        <dgm:presLayoutVars>
          <dgm:chMax val="1"/>
          <dgm:chPref val="1"/>
        </dgm:presLayoutVars>
      </dgm:prSet>
      <dgm:spPr/>
    </dgm:pt>
    <dgm:pt modelId="{29E68224-CABD-479C-A440-5655C668C431}" type="pres">
      <dgm:prSet presAssocID="{8A2562B4-EB38-4377-9329-D1A54A60E5B5}" presName="sibTrans" presStyleLbl="sibTrans2D1" presStyleIdx="0" presStyleCnt="0"/>
      <dgm:spPr/>
    </dgm:pt>
    <dgm:pt modelId="{B494ED40-07E5-42B7-B856-8FE95DF0D2A6}" type="pres">
      <dgm:prSet presAssocID="{2CF45A4D-290D-45D3-A484-01D550FBD089}" presName="compNode" presStyleCnt="0"/>
      <dgm:spPr/>
    </dgm:pt>
    <dgm:pt modelId="{2326233F-4BE1-437F-88F7-27680A0696A3}" type="pres">
      <dgm:prSet presAssocID="{2CF45A4D-290D-45D3-A484-01D550FBD089}" presName="iconBgRect" presStyleLbl="bgShp" presStyleIdx="1" presStyleCnt="6"/>
      <dgm:spPr/>
    </dgm:pt>
    <dgm:pt modelId="{1A3879C5-56D3-4EFA-8A54-4091FFCEB07F}" type="pres">
      <dgm:prSet presAssocID="{2CF45A4D-290D-45D3-A484-01D550FBD08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5BDCBD54-AAE8-4C51-BC6C-B12FA9605989}" type="pres">
      <dgm:prSet presAssocID="{2CF45A4D-290D-45D3-A484-01D550FBD089}" presName="spaceRect" presStyleCnt="0"/>
      <dgm:spPr/>
    </dgm:pt>
    <dgm:pt modelId="{BA8BC1F2-3717-4C32-87C9-DFA2DCF72375}" type="pres">
      <dgm:prSet presAssocID="{2CF45A4D-290D-45D3-A484-01D550FBD089}" presName="textRect" presStyleLbl="revTx" presStyleIdx="1" presStyleCnt="6">
        <dgm:presLayoutVars>
          <dgm:chMax val="1"/>
          <dgm:chPref val="1"/>
        </dgm:presLayoutVars>
      </dgm:prSet>
      <dgm:spPr/>
    </dgm:pt>
    <dgm:pt modelId="{2AE64EC5-A5C0-4188-B0AB-4F7175E410D6}" type="pres">
      <dgm:prSet presAssocID="{5F63FE95-E27F-4005-9304-4CF835E3D05E}" presName="sibTrans" presStyleLbl="sibTrans2D1" presStyleIdx="0" presStyleCnt="0"/>
      <dgm:spPr/>
    </dgm:pt>
    <dgm:pt modelId="{F42CE02D-CA8A-4451-BCDA-130214F4569E}" type="pres">
      <dgm:prSet presAssocID="{7BB06776-4EDF-46A9-A18A-B1DE2F263C8A}" presName="compNode" presStyleCnt="0"/>
      <dgm:spPr/>
    </dgm:pt>
    <dgm:pt modelId="{F0E6AB0C-D400-4AA2-9307-4FC3EF1A77D7}" type="pres">
      <dgm:prSet presAssocID="{7BB06776-4EDF-46A9-A18A-B1DE2F263C8A}" presName="iconBgRect" presStyleLbl="bgShp" presStyleIdx="2" presStyleCnt="6"/>
      <dgm:spPr/>
    </dgm:pt>
    <dgm:pt modelId="{2CA17F1C-92F0-441D-9EFB-905FE83AE34D}" type="pres">
      <dgm:prSet presAssocID="{7BB06776-4EDF-46A9-A18A-B1DE2F263C8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F70D33AB-0B0B-4C06-929A-1032185F0C70}" type="pres">
      <dgm:prSet presAssocID="{7BB06776-4EDF-46A9-A18A-B1DE2F263C8A}" presName="spaceRect" presStyleCnt="0"/>
      <dgm:spPr/>
    </dgm:pt>
    <dgm:pt modelId="{EEAC8EE0-595D-4F5B-AF49-9374A4143CB0}" type="pres">
      <dgm:prSet presAssocID="{7BB06776-4EDF-46A9-A18A-B1DE2F263C8A}" presName="textRect" presStyleLbl="revTx" presStyleIdx="2" presStyleCnt="6">
        <dgm:presLayoutVars>
          <dgm:chMax val="1"/>
          <dgm:chPref val="1"/>
        </dgm:presLayoutVars>
      </dgm:prSet>
      <dgm:spPr/>
    </dgm:pt>
    <dgm:pt modelId="{58EFEBEE-91C5-422D-B4D4-106E3025F38D}" type="pres">
      <dgm:prSet presAssocID="{66A2A6DB-6D96-473C-B6B5-45269419576F}" presName="sibTrans" presStyleLbl="sibTrans2D1" presStyleIdx="0" presStyleCnt="0"/>
      <dgm:spPr/>
    </dgm:pt>
    <dgm:pt modelId="{D7801626-F56A-41F5-8F4F-04ACC961D108}" type="pres">
      <dgm:prSet presAssocID="{B5B39EEE-F1FF-49BF-A57B-A395C23510BE}" presName="compNode" presStyleCnt="0"/>
      <dgm:spPr/>
    </dgm:pt>
    <dgm:pt modelId="{BE6C85AA-21A0-4FCF-9CE6-F072BA1CFF5C}" type="pres">
      <dgm:prSet presAssocID="{B5B39EEE-F1FF-49BF-A57B-A395C23510BE}" presName="iconBgRect" presStyleLbl="bgShp" presStyleIdx="3" presStyleCnt="6"/>
      <dgm:spPr/>
    </dgm:pt>
    <dgm:pt modelId="{6E074E07-3C28-42E1-B818-59FE5236C274}" type="pres">
      <dgm:prSet presAssocID="{B5B39EEE-F1FF-49BF-A57B-A395C23510B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3FC6AF13-059D-4F0B-B61E-3DAF4215E641}" type="pres">
      <dgm:prSet presAssocID="{B5B39EEE-F1FF-49BF-A57B-A395C23510BE}" presName="spaceRect" presStyleCnt="0"/>
      <dgm:spPr/>
    </dgm:pt>
    <dgm:pt modelId="{6E8BDCF3-3FDC-4F06-AFC2-7CAEBA042674}" type="pres">
      <dgm:prSet presAssocID="{B5B39EEE-F1FF-49BF-A57B-A395C23510BE}" presName="textRect" presStyleLbl="revTx" presStyleIdx="3" presStyleCnt="6">
        <dgm:presLayoutVars>
          <dgm:chMax val="1"/>
          <dgm:chPref val="1"/>
        </dgm:presLayoutVars>
      </dgm:prSet>
      <dgm:spPr/>
    </dgm:pt>
    <dgm:pt modelId="{28540F03-1192-4429-BFDE-CDEFF943C5B9}" type="pres">
      <dgm:prSet presAssocID="{127E8C6C-3B5A-4B93-BE59-4BD648DAE759}" presName="sibTrans" presStyleLbl="sibTrans2D1" presStyleIdx="0" presStyleCnt="0"/>
      <dgm:spPr/>
    </dgm:pt>
    <dgm:pt modelId="{7BF188F7-C9FC-4853-B17C-AC8561F45F56}" type="pres">
      <dgm:prSet presAssocID="{5B4DFFB9-8864-4352-B9E6-784912847B3F}" presName="compNode" presStyleCnt="0"/>
      <dgm:spPr/>
    </dgm:pt>
    <dgm:pt modelId="{A85C3A62-94C1-4157-A705-240E4B1E0A8D}" type="pres">
      <dgm:prSet presAssocID="{5B4DFFB9-8864-4352-B9E6-784912847B3F}" presName="iconBgRect" presStyleLbl="bgShp" presStyleIdx="4" presStyleCnt="6"/>
      <dgm:spPr/>
    </dgm:pt>
    <dgm:pt modelId="{5305E000-2407-416B-B61F-E2D70385DE87}" type="pres">
      <dgm:prSet presAssocID="{5B4DFFB9-8864-4352-B9E6-784912847B3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mart Phone"/>
        </a:ext>
      </dgm:extLst>
    </dgm:pt>
    <dgm:pt modelId="{AD2ED86C-A3CD-4958-A70F-E2443A16AED8}" type="pres">
      <dgm:prSet presAssocID="{5B4DFFB9-8864-4352-B9E6-784912847B3F}" presName="spaceRect" presStyleCnt="0"/>
      <dgm:spPr/>
    </dgm:pt>
    <dgm:pt modelId="{B3C50B66-3096-4F86-92D8-C78F649FCF75}" type="pres">
      <dgm:prSet presAssocID="{5B4DFFB9-8864-4352-B9E6-784912847B3F}" presName="textRect" presStyleLbl="revTx" presStyleIdx="4" presStyleCnt="6">
        <dgm:presLayoutVars>
          <dgm:chMax val="1"/>
          <dgm:chPref val="1"/>
        </dgm:presLayoutVars>
      </dgm:prSet>
      <dgm:spPr/>
    </dgm:pt>
    <dgm:pt modelId="{78A53C76-2F7E-421D-9B29-0B17A9A89F64}" type="pres">
      <dgm:prSet presAssocID="{3A7D1D06-3D4E-4DC6-9683-2D343E764643}" presName="sibTrans" presStyleLbl="sibTrans2D1" presStyleIdx="0" presStyleCnt="0"/>
      <dgm:spPr/>
    </dgm:pt>
    <dgm:pt modelId="{45AC066D-5904-41FE-8976-15DAAF7415C3}" type="pres">
      <dgm:prSet presAssocID="{52B3BD26-CC0A-40F1-A041-B50D4DC1854D}" presName="compNode" presStyleCnt="0"/>
      <dgm:spPr/>
    </dgm:pt>
    <dgm:pt modelId="{78EFBF99-4F79-45CA-B946-69AA0335521D}" type="pres">
      <dgm:prSet presAssocID="{52B3BD26-CC0A-40F1-A041-B50D4DC1854D}" presName="iconBgRect" presStyleLbl="bgShp" presStyleIdx="5" presStyleCnt="6"/>
      <dgm:spPr/>
    </dgm:pt>
    <dgm:pt modelId="{1DE3A1B3-236D-4E18-8E01-0562B490C8C3}" type="pres">
      <dgm:prSet presAssocID="{52B3BD26-CC0A-40F1-A041-B50D4DC1854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all center"/>
        </a:ext>
      </dgm:extLst>
    </dgm:pt>
    <dgm:pt modelId="{377B11E7-3C6A-4B0F-8F31-31295E23490E}" type="pres">
      <dgm:prSet presAssocID="{52B3BD26-CC0A-40F1-A041-B50D4DC1854D}" presName="spaceRect" presStyleCnt="0"/>
      <dgm:spPr/>
    </dgm:pt>
    <dgm:pt modelId="{3559B689-DBD9-4CE7-907B-9D53D5468E05}" type="pres">
      <dgm:prSet presAssocID="{52B3BD26-CC0A-40F1-A041-B50D4DC1854D}" presName="textRect" presStyleLbl="revTx" presStyleIdx="5" presStyleCnt="6">
        <dgm:presLayoutVars>
          <dgm:chMax val="1"/>
          <dgm:chPref val="1"/>
        </dgm:presLayoutVars>
      </dgm:prSet>
      <dgm:spPr/>
    </dgm:pt>
  </dgm:ptLst>
  <dgm:cxnLst>
    <dgm:cxn modelId="{AD3D6002-3112-4292-A09C-4BFF1969970B}" type="presOf" srcId="{3A7D1D06-3D4E-4DC6-9683-2D343E764643}" destId="{78A53C76-2F7E-421D-9B29-0B17A9A89F64}" srcOrd="0" destOrd="0" presId="urn:microsoft.com/office/officeart/2018/2/layout/IconCircleList"/>
    <dgm:cxn modelId="{5C09C509-B84E-4F2A-9F42-D67FBAFD4DFB}" type="presOf" srcId="{2CF45A4D-290D-45D3-A484-01D550FBD089}" destId="{BA8BC1F2-3717-4C32-87C9-DFA2DCF72375}" srcOrd="0" destOrd="0" presId="urn:microsoft.com/office/officeart/2018/2/layout/IconCircleList"/>
    <dgm:cxn modelId="{07A42B18-E160-49FF-B1F7-C8F2ED70D936}" type="presOf" srcId="{5F63FE95-E27F-4005-9304-4CF835E3D05E}" destId="{2AE64EC5-A5C0-4188-B0AB-4F7175E410D6}" srcOrd="0" destOrd="0" presId="urn:microsoft.com/office/officeart/2018/2/layout/IconCircleList"/>
    <dgm:cxn modelId="{0494961E-A464-4EA9-9379-EB0BBBBB2DE7}" srcId="{51519C10-64D9-4698-81E7-7929619DC8D0}" destId="{52B3BD26-CC0A-40F1-A041-B50D4DC1854D}" srcOrd="5" destOrd="0" parTransId="{1D196947-AFA9-4A6D-98E2-3E02428250C8}" sibTransId="{B5F47B30-CA17-4F67-B550-DC86D452918F}"/>
    <dgm:cxn modelId="{E189CA31-691F-42B3-A8CC-24DD4D3009EC}" type="presOf" srcId="{51519C10-64D9-4698-81E7-7929619DC8D0}" destId="{4272CC57-AD22-4A94-9AAF-9D99FC9A6DF3}" srcOrd="0" destOrd="0" presId="urn:microsoft.com/office/officeart/2018/2/layout/IconCircleList"/>
    <dgm:cxn modelId="{C90D5168-0E27-40C6-8DF0-90BE7C285569}" srcId="{51519C10-64D9-4698-81E7-7929619DC8D0}" destId="{5B4DFFB9-8864-4352-B9E6-784912847B3F}" srcOrd="4" destOrd="0" parTransId="{8C6364D9-B71F-4B11-9F33-B019F4D5EE30}" sibTransId="{3A7D1D06-3D4E-4DC6-9683-2D343E764643}"/>
    <dgm:cxn modelId="{237B6255-C5B8-4C82-A8AC-44FB15ECE038}" type="presOf" srcId="{5B4DFFB9-8864-4352-B9E6-784912847B3F}" destId="{B3C50B66-3096-4F86-92D8-C78F649FCF75}" srcOrd="0" destOrd="0" presId="urn:microsoft.com/office/officeart/2018/2/layout/IconCircleList"/>
    <dgm:cxn modelId="{FB87FF75-D88D-42E7-B012-C8603F7509D9}" srcId="{51519C10-64D9-4698-81E7-7929619DC8D0}" destId="{2CF45A4D-290D-45D3-A484-01D550FBD089}" srcOrd="1" destOrd="0" parTransId="{D2E1BD79-5827-4DDE-9699-D8C7EC1E580E}" sibTransId="{5F63FE95-E27F-4005-9304-4CF835E3D05E}"/>
    <dgm:cxn modelId="{7D1E2857-9039-4369-8EE5-CEBD0C4666CB}" type="presOf" srcId="{127E8C6C-3B5A-4B93-BE59-4BD648DAE759}" destId="{28540F03-1192-4429-BFDE-CDEFF943C5B9}" srcOrd="0" destOrd="0" presId="urn:microsoft.com/office/officeart/2018/2/layout/IconCircleList"/>
    <dgm:cxn modelId="{90400288-F220-421B-BC5A-A33FD201E1B6}" type="presOf" srcId="{52B3BD26-CC0A-40F1-A041-B50D4DC1854D}" destId="{3559B689-DBD9-4CE7-907B-9D53D5468E05}" srcOrd="0" destOrd="0" presId="urn:microsoft.com/office/officeart/2018/2/layout/IconCircleList"/>
    <dgm:cxn modelId="{8A053691-CC82-414B-8C5E-0CB1D35B4E3C}" type="presOf" srcId="{8558F60E-1449-4A1E-809A-E6532D45B618}" destId="{24EAE934-9213-4DE6-BB6C-2DCA280E773A}" srcOrd="0" destOrd="0" presId="urn:microsoft.com/office/officeart/2018/2/layout/IconCircleList"/>
    <dgm:cxn modelId="{156F41B0-7804-44EA-9FA1-D68687E6190C}" srcId="{51519C10-64D9-4698-81E7-7929619DC8D0}" destId="{8558F60E-1449-4A1E-809A-E6532D45B618}" srcOrd="0" destOrd="0" parTransId="{495657D9-1D7E-4FF7-94FB-FC740A1DB1E4}" sibTransId="{8A2562B4-EB38-4377-9329-D1A54A60E5B5}"/>
    <dgm:cxn modelId="{CE3BBDB2-3C48-468F-B4B6-A56BE3EFF3EE}" type="presOf" srcId="{B5B39EEE-F1FF-49BF-A57B-A395C23510BE}" destId="{6E8BDCF3-3FDC-4F06-AFC2-7CAEBA042674}" srcOrd="0" destOrd="0" presId="urn:microsoft.com/office/officeart/2018/2/layout/IconCircleList"/>
    <dgm:cxn modelId="{31FA8AB9-55B0-4A62-936F-13498632146E}" srcId="{51519C10-64D9-4698-81E7-7929619DC8D0}" destId="{7BB06776-4EDF-46A9-A18A-B1DE2F263C8A}" srcOrd="2" destOrd="0" parTransId="{BAA286A4-BC4D-472D-9E74-E7C1BD3B4437}" sibTransId="{66A2A6DB-6D96-473C-B6B5-45269419576F}"/>
    <dgm:cxn modelId="{9780F0D6-A784-4DCC-A38A-60C93A460733}" type="presOf" srcId="{8A2562B4-EB38-4377-9329-D1A54A60E5B5}" destId="{29E68224-CABD-479C-A440-5655C668C431}" srcOrd="0" destOrd="0" presId="urn:microsoft.com/office/officeart/2018/2/layout/IconCircleList"/>
    <dgm:cxn modelId="{43C59BDA-2A61-4AC1-B09E-473BB9DDBE10}" srcId="{51519C10-64D9-4698-81E7-7929619DC8D0}" destId="{B5B39EEE-F1FF-49BF-A57B-A395C23510BE}" srcOrd="3" destOrd="0" parTransId="{DF021B99-60F4-40AD-BF81-10BEA2AA2B1B}" sibTransId="{127E8C6C-3B5A-4B93-BE59-4BD648DAE759}"/>
    <dgm:cxn modelId="{EC26E4DA-347D-48F5-8CC9-A8A431024513}" type="presOf" srcId="{66A2A6DB-6D96-473C-B6B5-45269419576F}" destId="{58EFEBEE-91C5-422D-B4D4-106E3025F38D}" srcOrd="0" destOrd="0" presId="urn:microsoft.com/office/officeart/2018/2/layout/IconCircleList"/>
    <dgm:cxn modelId="{6499F8E7-A618-48BD-8F31-AF13CBF74CC3}" type="presOf" srcId="{7BB06776-4EDF-46A9-A18A-B1DE2F263C8A}" destId="{EEAC8EE0-595D-4F5B-AF49-9374A4143CB0}" srcOrd="0" destOrd="0" presId="urn:microsoft.com/office/officeart/2018/2/layout/IconCircleList"/>
    <dgm:cxn modelId="{5FAEB863-0E9C-4276-9FA7-0BC85DBFE249}" type="presParOf" srcId="{4272CC57-AD22-4A94-9AAF-9D99FC9A6DF3}" destId="{17F21C24-80FD-456A-8A69-EC9CF1A0F6E1}" srcOrd="0" destOrd="0" presId="urn:microsoft.com/office/officeart/2018/2/layout/IconCircleList"/>
    <dgm:cxn modelId="{01B3494C-BC7A-4B32-B2BE-409625AB6477}" type="presParOf" srcId="{17F21C24-80FD-456A-8A69-EC9CF1A0F6E1}" destId="{50537FB3-B89C-4F82-BBB8-50BF7DB1821E}" srcOrd="0" destOrd="0" presId="urn:microsoft.com/office/officeart/2018/2/layout/IconCircleList"/>
    <dgm:cxn modelId="{E3A4A166-FF41-4C7A-A9EE-7DCB002920F2}" type="presParOf" srcId="{50537FB3-B89C-4F82-BBB8-50BF7DB1821E}" destId="{18690F13-B9B1-4C75-AFCD-BED754691F6B}" srcOrd="0" destOrd="0" presId="urn:microsoft.com/office/officeart/2018/2/layout/IconCircleList"/>
    <dgm:cxn modelId="{B94CD112-0D48-427B-BA9D-56CA87B7661A}" type="presParOf" srcId="{50537FB3-B89C-4F82-BBB8-50BF7DB1821E}" destId="{0BD292CC-788B-4424-AF94-67F501B27593}" srcOrd="1" destOrd="0" presId="urn:microsoft.com/office/officeart/2018/2/layout/IconCircleList"/>
    <dgm:cxn modelId="{1EDF9BA8-1CF5-43F2-A91B-001AC41722F3}" type="presParOf" srcId="{50537FB3-B89C-4F82-BBB8-50BF7DB1821E}" destId="{5CF9B4E9-B831-45DF-B664-B8444E1D0AE5}" srcOrd="2" destOrd="0" presId="urn:microsoft.com/office/officeart/2018/2/layout/IconCircleList"/>
    <dgm:cxn modelId="{41B3CEF1-3DA1-499E-B8B1-C07B5B6C441C}" type="presParOf" srcId="{50537FB3-B89C-4F82-BBB8-50BF7DB1821E}" destId="{24EAE934-9213-4DE6-BB6C-2DCA280E773A}" srcOrd="3" destOrd="0" presId="urn:microsoft.com/office/officeart/2018/2/layout/IconCircleList"/>
    <dgm:cxn modelId="{3E9342CC-9A3F-4B66-8D15-BDCCA9838E9A}" type="presParOf" srcId="{17F21C24-80FD-456A-8A69-EC9CF1A0F6E1}" destId="{29E68224-CABD-479C-A440-5655C668C431}" srcOrd="1" destOrd="0" presId="urn:microsoft.com/office/officeart/2018/2/layout/IconCircleList"/>
    <dgm:cxn modelId="{7C905B46-38D3-41D1-9DFB-50E2F585B69F}" type="presParOf" srcId="{17F21C24-80FD-456A-8A69-EC9CF1A0F6E1}" destId="{B494ED40-07E5-42B7-B856-8FE95DF0D2A6}" srcOrd="2" destOrd="0" presId="urn:microsoft.com/office/officeart/2018/2/layout/IconCircleList"/>
    <dgm:cxn modelId="{3F03BD77-02B4-4F65-BAAB-91B353B973E5}" type="presParOf" srcId="{B494ED40-07E5-42B7-B856-8FE95DF0D2A6}" destId="{2326233F-4BE1-437F-88F7-27680A0696A3}" srcOrd="0" destOrd="0" presId="urn:microsoft.com/office/officeart/2018/2/layout/IconCircleList"/>
    <dgm:cxn modelId="{9989C844-AF0A-4BC9-8CA4-6D6E7F251540}" type="presParOf" srcId="{B494ED40-07E5-42B7-B856-8FE95DF0D2A6}" destId="{1A3879C5-56D3-4EFA-8A54-4091FFCEB07F}" srcOrd="1" destOrd="0" presId="urn:microsoft.com/office/officeart/2018/2/layout/IconCircleList"/>
    <dgm:cxn modelId="{951842BE-1F79-4378-B89D-C25F00AD2FD4}" type="presParOf" srcId="{B494ED40-07E5-42B7-B856-8FE95DF0D2A6}" destId="{5BDCBD54-AAE8-4C51-BC6C-B12FA9605989}" srcOrd="2" destOrd="0" presId="urn:microsoft.com/office/officeart/2018/2/layout/IconCircleList"/>
    <dgm:cxn modelId="{A8D12265-6151-4DE7-8B43-0DFDE72D90E0}" type="presParOf" srcId="{B494ED40-07E5-42B7-B856-8FE95DF0D2A6}" destId="{BA8BC1F2-3717-4C32-87C9-DFA2DCF72375}" srcOrd="3" destOrd="0" presId="urn:microsoft.com/office/officeart/2018/2/layout/IconCircleList"/>
    <dgm:cxn modelId="{7420366B-29E2-4F3E-AE1D-6A4057206EC1}" type="presParOf" srcId="{17F21C24-80FD-456A-8A69-EC9CF1A0F6E1}" destId="{2AE64EC5-A5C0-4188-B0AB-4F7175E410D6}" srcOrd="3" destOrd="0" presId="urn:microsoft.com/office/officeart/2018/2/layout/IconCircleList"/>
    <dgm:cxn modelId="{2008EEBB-2192-4F83-9CCA-7E63237B513F}" type="presParOf" srcId="{17F21C24-80FD-456A-8A69-EC9CF1A0F6E1}" destId="{F42CE02D-CA8A-4451-BCDA-130214F4569E}" srcOrd="4" destOrd="0" presId="urn:microsoft.com/office/officeart/2018/2/layout/IconCircleList"/>
    <dgm:cxn modelId="{819823B1-61BF-487F-B732-B65E913A28EC}" type="presParOf" srcId="{F42CE02D-CA8A-4451-BCDA-130214F4569E}" destId="{F0E6AB0C-D400-4AA2-9307-4FC3EF1A77D7}" srcOrd="0" destOrd="0" presId="urn:microsoft.com/office/officeart/2018/2/layout/IconCircleList"/>
    <dgm:cxn modelId="{EC8EE7E2-6267-4986-B993-3966FF25EDC8}" type="presParOf" srcId="{F42CE02D-CA8A-4451-BCDA-130214F4569E}" destId="{2CA17F1C-92F0-441D-9EFB-905FE83AE34D}" srcOrd="1" destOrd="0" presId="urn:microsoft.com/office/officeart/2018/2/layout/IconCircleList"/>
    <dgm:cxn modelId="{69F04168-F70F-4F08-84D4-8AE173F3E6FF}" type="presParOf" srcId="{F42CE02D-CA8A-4451-BCDA-130214F4569E}" destId="{F70D33AB-0B0B-4C06-929A-1032185F0C70}" srcOrd="2" destOrd="0" presId="urn:microsoft.com/office/officeart/2018/2/layout/IconCircleList"/>
    <dgm:cxn modelId="{7F16CB22-83D6-4906-8D17-F7BB45F724FE}" type="presParOf" srcId="{F42CE02D-CA8A-4451-BCDA-130214F4569E}" destId="{EEAC8EE0-595D-4F5B-AF49-9374A4143CB0}" srcOrd="3" destOrd="0" presId="urn:microsoft.com/office/officeart/2018/2/layout/IconCircleList"/>
    <dgm:cxn modelId="{B7F5ADB9-1BE6-4245-AC6B-5F77EB649222}" type="presParOf" srcId="{17F21C24-80FD-456A-8A69-EC9CF1A0F6E1}" destId="{58EFEBEE-91C5-422D-B4D4-106E3025F38D}" srcOrd="5" destOrd="0" presId="urn:microsoft.com/office/officeart/2018/2/layout/IconCircleList"/>
    <dgm:cxn modelId="{559610A9-1961-4949-97E9-22D79EA17310}" type="presParOf" srcId="{17F21C24-80FD-456A-8A69-EC9CF1A0F6E1}" destId="{D7801626-F56A-41F5-8F4F-04ACC961D108}" srcOrd="6" destOrd="0" presId="urn:microsoft.com/office/officeart/2018/2/layout/IconCircleList"/>
    <dgm:cxn modelId="{662D8741-AC3D-4BC7-8197-322D21EBE7BF}" type="presParOf" srcId="{D7801626-F56A-41F5-8F4F-04ACC961D108}" destId="{BE6C85AA-21A0-4FCF-9CE6-F072BA1CFF5C}" srcOrd="0" destOrd="0" presId="urn:microsoft.com/office/officeart/2018/2/layout/IconCircleList"/>
    <dgm:cxn modelId="{417FB715-D948-4E6A-83A4-C00E091685B2}" type="presParOf" srcId="{D7801626-F56A-41F5-8F4F-04ACC961D108}" destId="{6E074E07-3C28-42E1-B818-59FE5236C274}" srcOrd="1" destOrd="0" presId="urn:microsoft.com/office/officeart/2018/2/layout/IconCircleList"/>
    <dgm:cxn modelId="{1953E39B-7E87-40F5-9C96-D91A1734F847}" type="presParOf" srcId="{D7801626-F56A-41F5-8F4F-04ACC961D108}" destId="{3FC6AF13-059D-4F0B-B61E-3DAF4215E641}" srcOrd="2" destOrd="0" presId="urn:microsoft.com/office/officeart/2018/2/layout/IconCircleList"/>
    <dgm:cxn modelId="{629BBB7D-698B-4086-8D60-7E30D77ECB89}" type="presParOf" srcId="{D7801626-F56A-41F5-8F4F-04ACC961D108}" destId="{6E8BDCF3-3FDC-4F06-AFC2-7CAEBA042674}" srcOrd="3" destOrd="0" presId="urn:microsoft.com/office/officeart/2018/2/layout/IconCircleList"/>
    <dgm:cxn modelId="{26B827F3-B650-4839-80C6-69A8D061120C}" type="presParOf" srcId="{17F21C24-80FD-456A-8A69-EC9CF1A0F6E1}" destId="{28540F03-1192-4429-BFDE-CDEFF943C5B9}" srcOrd="7" destOrd="0" presId="urn:microsoft.com/office/officeart/2018/2/layout/IconCircleList"/>
    <dgm:cxn modelId="{9523A4E6-4D8C-4EAC-A38B-7D4F3CC2797A}" type="presParOf" srcId="{17F21C24-80FD-456A-8A69-EC9CF1A0F6E1}" destId="{7BF188F7-C9FC-4853-B17C-AC8561F45F56}" srcOrd="8" destOrd="0" presId="urn:microsoft.com/office/officeart/2018/2/layout/IconCircleList"/>
    <dgm:cxn modelId="{D374EFFB-7E77-41BD-8CBB-A8D2C0D8D9A6}" type="presParOf" srcId="{7BF188F7-C9FC-4853-B17C-AC8561F45F56}" destId="{A85C3A62-94C1-4157-A705-240E4B1E0A8D}" srcOrd="0" destOrd="0" presId="urn:microsoft.com/office/officeart/2018/2/layout/IconCircleList"/>
    <dgm:cxn modelId="{6C8049AF-20FE-4436-8C14-E26B75CFFEFF}" type="presParOf" srcId="{7BF188F7-C9FC-4853-B17C-AC8561F45F56}" destId="{5305E000-2407-416B-B61F-E2D70385DE87}" srcOrd="1" destOrd="0" presId="urn:microsoft.com/office/officeart/2018/2/layout/IconCircleList"/>
    <dgm:cxn modelId="{94EA205A-B0CE-4C51-BA32-0AE404506437}" type="presParOf" srcId="{7BF188F7-C9FC-4853-B17C-AC8561F45F56}" destId="{AD2ED86C-A3CD-4958-A70F-E2443A16AED8}" srcOrd="2" destOrd="0" presId="urn:microsoft.com/office/officeart/2018/2/layout/IconCircleList"/>
    <dgm:cxn modelId="{99824F67-5B41-43CD-BA45-BFAEDA40D515}" type="presParOf" srcId="{7BF188F7-C9FC-4853-B17C-AC8561F45F56}" destId="{B3C50B66-3096-4F86-92D8-C78F649FCF75}" srcOrd="3" destOrd="0" presId="urn:microsoft.com/office/officeart/2018/2/layout/IconCircleList"/>
    <dgm:cxn modelId="{5384B483-C99C-4EE9-BAE4-BE0AF643F7FE}" type="presParOf" srcId="{17F21C24-80FD-456A-8A69-EC9CF1A0F6E1}" destId="{78A53C76-2F7E-421D-9B29-0B17A9A89F64}" srcOrd="9" destOrd="0" presId="urn:microsoft.com/office/officeart/2018/2/layout/IconCircleList"/>
    <dgm:cxn modelId="{2D2DCE18-E58B-4F4F-A7CC-6FA93C939ADB}" type="presParOf" srcId="{17F21C24-80FD-456A-8A69-EC9CF1A0F6E1}" destId="{45AC066D-5904-41FE-8976-15DAAF7415C3}" srcOrd="10" destOrd="0" presId="urn:microsoft.com/office/officeart/2018/2/layout/IconCircleList"/>
    <dgm:cxn modelId="{3C894030-FB91-4986-9CFF-5037FCC1479E}" type="presParOf" srcId="{45AC066D-5904-41FE-8976-15DAAF7415C3}" destId="{78EFBF99-4F79-45CA-B946-69AA0335521D}" srcOrd="0" destOrd="0" presId="urn:microsoft.com/office/officeart/2018/2/layout/IconCircleList"/>
    <dgm:cxn modelId="{1DE9AA64-EDFC-4F0F-96BA-7647F6B25F24}" type="presParOf" srcId="{45AC066D-5904-41FE-8976-15DAAF7415C3}" destId="{1DE3A1B3-236D-4E18-8E01-0562B490C8C3}" srcOrd="1" destOrd="0" presId="urn:microsoft.com/office/officeart/2018/2/layout/IconCircleList"/>
    <dgm:cxn modelId="{727FB244-52EA-44FA-B9D2-DDADB15755EE}" type="presParOf" srcId="{45AC066D-5904-41FE-8976-15DAAF7415C3}" destId="{377B11E7-3C6A-4B0F-8F31-31295E23490E}" srcOrd="2" destOrd="0" presId="urn:microsoft.com/office/officeart/2018/2/layout/IconCircleList"/>
    <dgm:cxn modelId="{26ABBCB8-20D6-462B-826E-726A53FB2169}" type="presParOf" srcId="{45AC066D-5904-41FE-8976-15DAAF7415C3}" destId="{3559B689-DBD9-4CE7-907B-9D53D5468E0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BB981-1B53-4808-88E1-A6B1D34F2694}">
      <dsp:nvSpPr>
        <dsp:cNvPr id="0" name=""/>
        <dsp:cNvSpPr/>
      </dsp:nvSpPr>
      <dsp:spPr>
        <a:xfrm>
          <a:off x="0" y="1734345"/>
          <a:ext cx="11090276" cy="0"/>
        </a:xfrm>
        <a:prstGeom prst="line">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26EEF48F-FF0D-4B5F-801E-6AAACFFDD8CA}">
      <dsp:nvSpPr>
        <dsp:cNvPr id="0" name=""/>
        <dsp:cNvSpPr/>
      </dsp:nvSpPr>
      <dsp:spPr>
        <a:xfrm>
          <a:off x="308881" y="1862686"/>
          <a:ext cx="4517554" cy="391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1966</a:t>
          </a:r>
        </a:p>
      </dsp:txBody>
      <dsp:txXfrm>
        <a:off x="308881" y="1862686"/>
        <a:ext cx="4517554" cy="391961"/>
      </dsp:txXfrm>
    </dsp:sp>
    <dsp:sp modelId="{47F0DD8B-DE58-4D80-B7E2-2CF19C3A36E4}">
      <dsp:nvSpPr>
        <dsp:cNvPr id="0" name=""/>
        <dsp:cNvSpPr/>
      </dsp:nvSpPr>
      <dsp:spPr>
        <a:xfrm>
          <a:off x="866" y="262102"/>
          <a:ext cx="5133584" cy="813191"/>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Year 1966: The researchers emphasized developing algorithms which can solve mathematical problems. Joseph Weizenbaum created the first chatbot in 1966, which was named as ELIZA.</a:t>
          </a:r>
        </a:p>
      </dsp:txBody>
      <dsp:txXfrm>
        <a:off x="40563" y="301799"/>
        <a:ext cx="5054190" cy="733797"/>
      </dsp:txXfrm>
    </dsp:sp>
    <dsp:sp modelId="{D6B1DA07-B8D7-483E-8CDB-5F161B6CB471}">
      <dsp:nvSpPr>
        <dsp:cNvPr id="0" name=""/>
        <dsp:cNvSpPr/>
      </dsp:nvSpPr>
      <dsp:spPr>
        <a:xfrm>
          <a:off x="2567658" y="1075293"/>
          <a:ext cx="0" cy="659051"/>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5AFE970-9418-43BC-B4B4-2101EDE3AE26}">
      <dsp:nvSpPr>
        <dsp:cNvPr id="0" name=""/>
        <dsp:cNvSpPr/>
      </dsp:nvSpPr>
      <dsp:spPr>
        <a:xfrm>
          <a:off x="6263839" y="1214041"/>
          <a:ext cx="4517554" cy="391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1972</a:t>
          </a:r>
        </a:p>
      </dsp:txBody>
      <dsp:txXfrm>
        <a:off x="6263839" y="1214041"/>
        <a:ext cx="4517554" cy="391961"/>
      </dsp:txXfrm>
    </dsp:sp>
    <dsp:sp modelId="{1105C765-7D25-4431-87AB-CC19941582E5}">
      <dsp:nvSpPr>
        <dsp:cNvPr id="0" name=""/>
        <dsp:cNvSpPr/>
      </dsp:nvSpPr>
      <dsp:spPr>
        <a:xfrm>
          <a:off x="2541643" y="1708329"/>
          <a:ext cx="52030" cy="5203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CA67B-11BD-426A-B275-168AC1EC7500}">
      <dsp:nvSpPr>
        <dsp:cNvPr id="0" name=""/>
        <dsp:cNvSpPr/>
      </dsp:nvSpPr>
      <dsp:spPr>
        <a:xfrm>
          <a:off x="5955824" y="2393396"/>
          <a:ext cx="5133584" cy="628374"/>
        </a:xfrm>
        <a:prstGeom prst="roundRect">
          <a:avLst/>
        </a:prstGeom>
        <a:solidFill>
          <a:schemeClr val="lt1">
            <a:alpha val="90000"/>
            <a:hueOff val="0"/>
            <a:satOff val="0"/>
            <a:lumOff val="0"/>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Year 1972: The first intelligent humanoid robot was built in Japan which was named as WABOT-1.</a:t>
          </a:r>
        </a:p>
      </dsp:txBody>
      <dsp:txXfrm>
        <a:off x="5986499" y="2424071"/>
        <a:ext cx="5072234" cy="567024"/>
      </dsp:txXfrm>
    </dsp:sp>
    <dsp:sp modelId="{842B5140-08F4-4D73-9DD6-3515EF6F3241}">
      <dsp:nvSpPr>
        <dsp:cNvPr id="0" name=""/>
        <dsp:cNvSpPr/>
      </dsp:nvSpPr>
      <dsp:spPr>
        <a:xfrm>
          <a:off x="8522617" y="1734345"/>
          <a:ext cx="0" cy="659051"/>
        </a:xfrm>
        <a:prstGeom prst="line">
          <a:avLst/>
        </a:prstGeom>
        <a:noFill/>
        <a:ln w="6350" cap="flat" cmpd="sng" algn="ctr">
          <a:solidFill>
            <a:schemeClr val="accent2">
              <a:hueOff val="7692880"/>
              <a:satOff val="8205"/>
              <a:lumOff val="2551"/>
              <a:alphaOff val="0"/>
            </a:schemeClr>
          </a:solidFill>
          <a:prstDash val="dash"/>
          <a:miter lim="800000"/>
        </a:ln>
        <a:effectLst/>
      </dsp:spPr>
      <dsp:style>
        <a:lnRef idx="1">
          <a:scrgbClr r="0" g="0" b="0"/>
        </a:lnRef>
        <a:fillRef idx="0">
          <a:scrgbClr r="0" g="0" b="0"/>
        </a:fillRef>
        <a:effectRef idx="0">
          <a:scrgbClr r="0" g="0" b="0"/>
        </a:effectRef>
        <a:fontRef idx="minor"/>
      </dsp:style>
    </dsp:sp>
    <dsp:sp modelId="{203BE86B-626E-4FF9-9160-366FFD8C7BE3}">
      <dsp:nvSpPr>
        <dsp:cNvPr id="0" name=""/>
        <dsp:cNvSpPr/>
      </dsp:nvSpPr>
      <dsp:spPr>
        <a:xfrm>
          <a:off x="8496602" y="1708329"/>
          <a:ext cx="52030" cy="52030"/>
        </a:xfrm>
        <a:prstGeom prst="ellips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3CA74-6608-4626-88FC-5A0E48762C35}">
      <dsp:nvSpPr>
        <dsp:cNvPr id="0" name=""/>
        <dsp:cNvSpPr/>
      </dsp:nvSpPr>
      <dsp:spPr>
        <a:xfrm>
          <a:off x="0" y="2401914"/>
          <a:ext cx="11090274" cy="1575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Again Investors and government stopped in funding for AI research as due to high cost but not efficient result. The expert system such as XCON was very cost effective.</a:t>
          </a:r>
        </a:p>
      </dsp:txBody>
      <dsp:txXfrm>
        <a:off x="0" y="2401914"/>
        <a:ext cx="11090274" cy="1575915"/>
      </dsp:txXfrm>
    </dsp:sp>
    <dsp:sp modelId="{B49DE69A-C324-4F9D-88DC-6F7B3140BD07}">
      <dsp:nvSpPr>
        <dsp:cNvPr id="0" name=""/>
        <dsp:cNvSpPr/>
      </dsp:nvSpPr>
      <dsp:spPr>
        <a:xfrm rot="10800000">
          <a:off x="0" y="1794"/>
          <a:ext cx="11090274" cy="242375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The duration between the years 1987 to 1993 was the second AI Winter duration.</a:t>
          </a:r>
        </a:p>
      </dsp:txBody>
      <dsp:txXfrm rot="10800000">
        <a:off x="0" y="1794"/>
        <a:ext cx="11090274" cy="15748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B9AB6-0395-43F4-913A-4DD7FD3B4BC6}">
      <dsp:nvSpPr>
        <dsp:cNvPr id="0" name=""/>
        <dsp:cNvSpPr/>
      </dsp:nvSpPr>
      <dsp:spPr>
        <a:xfrm>
          <a:off x="0" y="1734345"/>
          <a:ext cx="11090276"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291918E-50F9-4D3D-8AE6-1F4E2CE180E0}">
      <dsp:nvSpPr>
        <dsp:cNvPr id="0" name=""/>
        <dsp:cNvSpPr/>
      </dsp:nvSpPr>
      <dsp:spPr>
        <a:xfrm rot="8100000">
          <a:off x="55542" y="399698"/>
          <a:ext cx="255084" cy="255084"/>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E27C7-3457-46C8-ACBB-EE7D1A4A3405}">
      <dsp:nvSpPr>
        <dsp:cNvPr id="0" name=""/>
        <dsp:cNvSpPr/>
      </dsp:nvSpPr>
      <dsp:spPr>
        <a:xfrm>
          <a:off x="83880" y="428036"/>
          <a:ext cx="198409" cy="198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C12C513-621D-4C3C-945E-A1F56CC68D0C}">
      <dsp:nvSpPr>
        <dsp:cNvPr id="0" name=""/>
        <dsp:cNvSpPr/>
      </dsp:nvSpPr>
      <dsp:spPr>
        <a:xfrm>
          <a:off x="363457" y="707612"/>
          <a:ext cx="4606955" cy="102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Year 1997: In the year 1997, IBM Deep Blue beats world chess champion, Gary Kasparov, and became the first computer to beat a world chess champion.</a:t>
          </a:r>
        </a:p>
      </dsp:txBody>
      <dsp:txXfrm>
        <a:off x="363457" y="707612"/>
        <a:ext cx="4606955" cy="1026732"/>
      </dsp:txXfrm>
    </dsp:sp>
    <dsp:sp modelId="{E745C52D-2D7C-4BAA-8B85-35C5EC5C282B}">
      <dsp:nvSpPr>
        <dsp:cNvPr id="0" name=""/>
        <dsp:cNvSpPr/>
      </dsp:nvSpPr>
      <dsp:spPr>
        <a:xfrm>
          <a:off x="363457" y="346868"/>
          <a:ext cx="4606955" cy="360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1997</a:t>
          </a:r>
        </a:p>
      </dsp:txBody>
      <dsp:txXfrm>
        <a:off x="363457" y="346868"/>
        <a:ext cx="4606955" cy="360743"/>
      </dsp:txXfrm>
    </dsp:sp>
    <dsp:sp modelId="{66ADECC1-0F61-4D73-8984-0D31C40CAE16}">
      <dsp:nvSpPr>
        <dsp:cNvPr id="0" name=""/>
        <dsp:cNvSpPr/>
      </dsp:nvSpPr>
      <dsp:spPr>
        <a:xfrm>
          <a:off x="183085" y="707612"/>
          <a:ext cx="0" cy="1026732"/>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D57039C-DF00-46E7-947A-A0DF72EB03B1}">
      <dsp:nvSpPr>
        <dsp:cNvPr id="0" name=""/>
        <dsp:cNvSpPr/>
      </dsp:nvSpPr>
      <dsp:spPr>
        <a:xfrm>
          <a:off x="150091" y="1701878"/>
          <a:ext cx="64933" cy="64933"/>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B52EF2-2D3C-4013-98B9-7B3BF5E1F615}">
      <dsp:nvSpPr>
        <dsp:cNvPr id="0" name=""/>
        <dsp:cNvSpPr/>
      </dsp:nvSpPr>
      <dsp:spPr>
        <a:xfrm rot="18900000">
          <a:off x="2822693" y="2813906"/>
          <a:ext cx="255084" cy="255084"/>
        </a:xfrm>
        <a:prstGeom prst="teardrop">
          <a:avLst>
            <a:gd name="adj" fmla="val 115000"/>
          </a:avLst>
        </a:prstGeom>
        <a:solidFill>
          <a:schemeClr val="accent2">
            <a:hueOff val="3846440"/>
            <a:satOff val="4103"/>
            <a:lumOff val="1275"/>
            <a:alphaOff val="0"/>
          </a:schemeClr>
        </a:solidFill>
        <a:ln w="12700" cap="flat" cmpd="sng" algn="ctr">
          <a:solidFill>
            <a:schemeClr val="accent2">
              <a:hueOff val="3846440"/>
              <a:satOff val="4103"/>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2C8C5B-E57B-4A82-819D-CDBD688EA643}">
      <dsp:nvSpPr>
        <dsp:cNvPr id="0" name=""/>
        <dsp:cNvSpPr/>
      </dsp:nvSpPr>
      <dsp:spPr>
        <a:xfrm>
          <a:off x="2851030" y="2842244"/>
          <a:ext cx="198409" cy="198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2347822-E5C4-4E6F-9CBE-97BCAFC248CB}">
      <dsp:nvSpPr>
        <dsp:cNvPr id="0" name=""/>
        <dsp:cNvSpPr/>
      </dsp:nvSpPr>
      <dsp:spPr>
        <a:xfrm>
          <a:off x="3130607" y="1734345"/>
          <a:ext cx="4606955" cy="102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Year 2002: for the first time, AI entered the home in the form of Roomba, a vacuum cleaner.</a:t>
          </a:r>
        </a:p>
      </dsp:txBody>
      <dsp:txXfrm>
        <a:off x="3130607" y="1734345"/>
        <a:ext cx="4606955" cy="1026732"/>
      </dsp:txXfrm>
    </dsp:sp>
    <dsp:sp modelId="{7EDF1428-AAB2-42B4-A7AF-08B09011893A}">
      <dsp:nvSpPr>
        <dsp:cNvPr id="0" name=""/>
        <dsp:cNvSpPr/>
      </dsp:nvSpPr>
      <dsp:spPr>
        <a:xfrm>
          <a:off x="3130607" y="2761077"/>
          <a:ext cx="4606955" cy="360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2002</a:t>
          </a:r>
        </a:p>
      </dsp:txBody>
      <dsp:txXfrm>
        <a:off x="3130607" y="2761077"/>
        <a:ext cx="4606955" cy="360743"/>
      </dsp:txXfrm>
    </dsp:sp>
    <dsp:sp modelId="{C373316A-B297-4ACF-A260-31D9182BB840}">
      <dsp:nvSpPr>
        <dsp:cNvPr id="0" name=""/>
        <dsp:cNvSpPr/>
      </dsp:nvSpPr>
      <dsp:spPr>
        <a:xfrm>
          <a:off x="2950235" y="1734345"/>
          <a:ext cx="0" cy="1026732"/>
        </a:xfrm>
        <a:prstGeom prst="line">
          <a:avLst/>
        </a:prstGeom>
        <a:noFill/>
        <a:ln w="12700" cap="flat" cmpd="sng" algn="ctr">
          <a:solidFill>
            <a:schemeClr val="accent2">
              <a:hueOff val="3846440"/>
              <a:satOff val="4103"/>
              <a:lumOff val="1275"/>
              <a:alphaOff val="0"/>
            </a:schemeClr>
          </a:solidFill>
          <a:prstDash val="dash"/>
          <a:miter lim="800000"/>
        </a:ln>
        <a:effectLst/>
      </dsp:spPr>
      <dsp:style>
        <a:lnRef idx="1">
          <a:scrgbClr r="0" g="0" b="0"/>
        </a:lnRef>
        <a:fillRef idx="0">
          <a:scrgbClr r="0" g="0" b="0"/>
        </a:fillRef>
        <a:effectRef idx="0">
          <a:scrgbClr r="0" g="0" b="0"/>
        </a:effectRef>
        <a:fontRef idx="minor"/>
      </dsp:style>
    </dsp:sp>
    <dsp:sp modelId="{594FAEA5-DF01-4A5F-AB1A-863EF4BF4DEC}">
      <dsp:nvSpPr>
        <dsp:cNvPr id="0" name=""/>
        <dsp:cNvSpPr/>
      </dsp:nvSpPr>
      <dsp:spPr>
        <a:xfrm>
          <a:off x="2917241" y="1701878"/>
          <a:ext cx="64933" cy="64933"/>
        </a:xfrm>
        <a:prstGeom prst="ellipse">
          <a:avLst/>
        </a:prstGeom>
        <a:solidFill>
          <a:schemeClr val="accent2">
            <a:hueOff val="3846440"/>
            <a:satOff val="4103"/>
            <a:lumOff val="127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197E5-AA67-4257-8F56-D02682096BDD}">
      <dsp:nvSpPr>
        <dsp:cNvPr id="0" name=""/>
        <dsp:cNvSpPr/>
      </dsp:nvSpPr>
      <dsp:spPr>
        <a:xfrm rot="8100000">
          <a:off x="5589843" y="399698"/>
          <a:ext cx="255084" cy="255084"/>
        </a:xfrm>
        <a:prstGeom prst="teardrop">
          <a:avLst>
            <a:gd name="adj" fmla="val 115000"/>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4ED63C-2D5E-442D-8C0E-855CE9E7E5DC}">
      <dsp:nvSpPr>
        <dsp:cNvPr id="0" name=""/>
        <dsp:cNvSpPr/>
      </dsp:nvSpPr>
      <dsp:spPr>
        <a:xfrm>
          <a:off x="5618180" y="428036"/>
          <a:ext cx="198409" cy="198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6C6C1FF-CEB7-4827-AD35-D5AC70E0E6EB}">
      <dsp:nvSpPr>
        <dsp:cNvPr id="0" name=""/>
        <dsp:cNvSpPr/>
      </dsp:nvSpPr>
      <dsp:spPr>
        <a:xfrm>
          <a:off x="5897757" y="707612"/>
          <a:ext cx="4606955" cy="102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Year 2006: AI came in the Business world till the year 2006. Companies like Facebook, Twitter, and Netflix also started using AI.</a:t>
          </a:r>
        </a:p>
      </dsp:txBody>
      <dsp:txXfrm>
        <a:off x="5897757" y="707612"/>
        <a:ext cx="4606955" cy="1026732"/>
      </dsp:txXfrm>
    </dsp:sp>
    <dsp:sp modelId="{DEC25923-054C-48F3-9A0A-56466567293F}">
      <dsp:nvSpPr>
        <dsp:cNvPr id="0" name=""/>
        <dsp:cNvSpPr/>
      </dsp:nvSpPr>
      <dsp:spPr>
        <a:xfrm>
          <a:off x="5897757" y="346868"/>
          <a:ext cx="4606955" cy="360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2006</a:t>
          </a:r>
        </a:p>
      </dsp:txBody>
      <dsp:txXfrm>
        <a:off x="5897757" y="346868"/>
        <a:ext cx="4606955" cy="360743"/>
      </dsp:txXfrm>
    </dsp:sp>
    <dsp:sp modelId="{3929D1E2-185B-407E-8264-96122047EC3E}">
      <dsp:nvSpPr>
        <dsp:cNvPr id="0" name=""/>
        <dsp:cNvSpPr/>
      </dsp:nvSpPr>
      <dsp:spPr>
        <a:xfrm>
          <a:off x="5717385" y="707612"/>
          <a:ext cx="0" cy="1026732"/>
        </a:xfrm>
        <a:prstGeom prst="line">
          <a:avLst/>
        </a:prstGeom>
        <a:noFill/>
        <a:ln w="12700" cap="flat" cmpd="sng" algn="ctr">
          <a:solidFill>
            <a:schemeClr val="accent2">
              <a:hueOff val="7692880"/>
              <a:satOff val="8205"/>
              <a:lumOff val="2551"/>
              <a:alphaOff val="0"/>
            </a:schemeClr>
          </a:solidFill>
          <a:prstDash val="dash"/>
          <a:miter lim="800000"/>
        </a:ln>
        <a:effectLst/>
      </dsp:spPr>
      <dsp:style>
        <a:lnRef idx="1">
          <a:scrgbClr r="0" g="0" b="0"/>
        </a:lnRef>
        <a:fillRef idx="0">
          <a:scrgbClr r="0" g="0" b="0"/>
        </a:fillRef>
        <a:effectRef idx="0">
          <a:scrgbClr r="0" g="0" b="0"/>
        </a:effectRef>
        <a:fontRef idx="minor"/>
      </dsp:style>
    </dsp:sp>
    <dsp:sp modelId="{A350A8B0-5AFF-4ED6-A4C3-77CF083B6A4D}">
      <dsp:nvSpPr>
        <dsp:cNvPr id="0" name=""/>
        <dsp:cNvSpPr/>
      </dsp:nvSpPr>
      <dsp:spPr>
        <a:xfrm>
          <a:off x="5684391" y="1701878"/>
          <a:ext cx="64933" cy="64933"/>
        </a:xfrm>
        <a:prstGeom prst="ellipse">
          <a:avLst/>
        </a:prstGeom>
        <a:solidFill>
          <a:schemeClr val="accent2">
            <a:hueOff val="7692880"/>
            <a:satOff val="8205"/>
            <a:lumOff val="255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B6FDA-AE1B-48C8-8CF9-B961A453D55D}">
      <dsp:nvSpPr>
        <dsp:cNvPr id="0" name=""/>
        <dsp:cNvSpPr/>
      </dsp:nvSpPr>
      <dsp:spPr>
        <a:xfrm>
          <a:off x="2856550" y="1648344"/>
          <a:ext cx="626512" cy="91440"/>
        </a:xfrm>
        <a:custGeom>
          <a:avLst/>
          <a:gdLst/>
          <a:ahLst/>
          <a:cxnLst/>
          <a:rect l="0" t="0" r="0" b="0"/>
          <a:pathLst>
            <a:path>
              <a:moveTo>
                <a:pt x="0" y="45720"/>
              </a:moveTo>
              <a:lnTo>
                <a:pt x="62651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3379" y="1690779"/>
        <a:ext cx="32855" cy="6571"/>
      </dsp:txXfrm>
    </dsp:sp>
    <dsp:sp modelId="{22A5FBFF-A496-4CB0-B303-7BBB17F4E5B4}">
      <dsp:nvSpPr>
        <dsp:cNvPr id="0" name=""/>
        <dsp:cNvSpPr/>
      </dsp:nvSpPr>
      <dsp:spPr>
        <a:xfrm>
          <a:off x="1338" y="836961"/>
          <a:ext cx="2857012" cy="171420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996" tIns="146950" rIns="139996" bIns="146950" numCol="1" spcCol="1270" anchor="ctr" anchorCtr="0">
          <a:noAutofit/>
        </a:bodyPr>
        <a:lstStyle/>
        <a:p>
          <a:pPr marL="0" lvl="0" indent="0" algn="ctr" defTabSz="577850">
            <a:lnSpc>
              <a:spcPct val="90000"/>
            </a:lnSpc>
            <a:spcBef>
              <a:spcPct val="0"/>
            </a:spcBef>
            <a:spcAft>
              <a:spcPct val="35000"/>
            </a:spcAft>
            <a:buNone/>
          </a:pPr>
          <a:r>
            <a:rPr lang="en-US" sz="1300" kern="1200"/>
            <a:t>Year 2011: In the year 2011, IBM's Watson won jeopardy, a quiz show, where it had to solve the complex questions as well as riddles. Watson had proved that it could understand natural language and can solve tricky questions quickly.</a:t>
          </a:r>
        </a:p>
      </dsp:txBody>
      <dsp:txXfrm>
        <a:off x="1338" y="836961"/>
        <a:ext cx="2857012" cy="1714207"/>
      </dsp:txXfrm>
    </dsp:sp>
    <dsp:sp modelId="{BD32BA8E-3821-4BF6-9FC6-0460442D8ED8}">
      <dsp:nvSpPr>
        <dsp:cNvPr id="0" name=""/>
        <dsp:cNvSpPr/>
      </dsp:nvSpPr>
      <dsp:spPr>
        <a:xfrm>
          <a:off x="1429844" y="2549368"/>
          <a:ext cx="3514125" cy="626512"/>
        </a:xfrm>
        <a:custGeom>
          <a:avLst/>
          <a:gdLst/>
          <a:ahLst/>
          <a:cxnLst/>
          <a:rect l="0" t="0" r="0" b="0"/>
          <a:pathLst>
            <a:path>
              <a:moveTo>
                <a:pt x="3514125" y="0"/>
              </a:moveTo>
              <a:lnTo>
                <a:pt x="3514125" y="330356"/>
              </a:lnTo>
              <a:lnTo>
                <a:pt x="0" y="330356"/>
              </a:lnTo>
              <a:lnTo>
                <a:pt x="0" y="626512"/>
              </a:lnTo>
            </a:path>
          </a:pathLst>
        </a:custGeom>
        <a:noFill/>
        <a:ln w="6350" cap="flat" cmpd="sng" algn="ctr">
          <a:solidFill>
            <a:schemeClr val="accent5">
              <a:hueOff val="180003"/>
              <a:satOff val="4346"/>
              <a:lumOff val="-2098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7531" y="2859339"/>
        <a:ext cx="178751" cy="6571"/>
      </dsp:txXfrm>
    </dsp:sp>
    <dsp:sp modelId="{34DE3DD0-B7BE-4943-87E6-0FCB5D32C34A}">
      <dsp:nvSpPr>
        <dsp:cNvPr id="0" name=""/>
        <dsp:cNvSpPr/>
      </dsp:nvSpPr>
      <dsp:spPr>
        <a:xfrm>
          <a:off x="3515463" y="836961"/>
          <a:ext cx="2857012" cy="1714207"/>
        </a:xfrm>
        <a:prstGeom prst="rect">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996" tIns="146950" rIns="139996" bIns="146950" numCol="1" spcCol="1270" anchor="ctr" anchorCtr="0">
          <a:noAutofit/>
        </a:bodyPr>
        <a:lstStyle/>
        <a:p>
          <a:pPr marL="0" lvl="0" indent="0" algn="ctr" defTabSz="577850">
            <a:lnSpc>
              <a:spcPct val="90000"/>
            </a:lnSpc>
            <a:spcBef>
              <a:spcPct val="0"/>
            </a:spcBef>
            <a:spcAft>
              <a:spcPct val="35000"/>
            </a:spcAft>
            <a:buNone/>
          </a:pPr>
          <a:r>
            <a:rPr lang="en-US" sz="1300" kern="1200"/>
            <a:t>Year 2012: Google has launched an Android app feature "Google now", which was able to provide information to the user as a prediction.</a:t>
          </a:r>
        </a:p>
      </dsp:txBody>
      <dsp:txXfrm>
        <a:off x="3515463" y="836961"/>
        <a:ext cx="2857012" cy="1714207"/>
      </dsp:txXfrm>
    </dsp:sp>
    <dsp:sp modelId="{54BD6930-D823-4559-B3B3-311AD3CECAD6}">
      <dsp:nvSpPr>
        <dsp:cNvPr id="0" name=""/>
        <dsp:cNvSpPr/>
      </dsp:nvSpPr>
      <dsp:spPr>
        <a:xfrm>
          <a:off x="2856550" y="4019665"/>
          <a:ext cx="626512" cy="91440"/>
        </a:xfrm>
        <a:custGeom>
          <a:avLst/>
          <a:gdLst/>
          <a:ahLst/>
          <a:cxnLst/>
          <a:rect l="0" t="0" r="0" b="0"/>
          <a:pathLst>
            <a:path>
              <a:moveTo>
                <a:pt x="0" y="45720"/>
              </a:moveTo>
              <a:lnTo>
                <a:pt x="626512" y="45720"/>
              </a:lnTo>
            </a:path>
          </a:pathLst>
        </a:custGeom>
        <a:noFill/>
        <a:ln w="6350" cap="flat" cmpd="sng" algn="ctr">
          <a:solidFill>
            <a:schemeClr val="accent5">
              <a:hueOff val="360006"/>
              <a:satOff val="8692"/>
              <a:lumOff val="-4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3379" y="4062099"/>
        <a:ext cx="32855" cy="6571"/>
      </dsp:txXfrm>
    </dsp:sp>
    <dsp:sp modelId="{9855D777-B2EC-4869-AFD0-35B50D48486A}">
      <dsp:nvSpPr>
        <dsp:cNvPr id="0" name=""/>
        <dsp:cNvSpPr/>
      </dsp:nvSpPr>
      <dsp:spPr>
        <a:xfrm>
          <a:off x="1338" y="3208281"/>
          <a:ext cx="2857012" cy="1714207"/>
        </a:xfrm>
        <a:prstGeom prst="rect">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996" tIns="146950" rIns="139996" bIns="146950" numCol="1" spcCol="1270" anchor="ctr" anchorCtr="0">
          <a:noAutofit/>
        </a:bodyPr>
        <a:lstStyle/>
        <a:p>
          <a:pPr marL="0" lvl="0" indent="0" algn="ctr" defTabSz="577850">
            <a:lnSpc>
              <a:spcPct val="90000"/>
            </a:lnSpc>
            <a:spcBef>
              <a:spcPct val="0"/>
            </a:spcBef>
            <a:spcAft>
              <a:spcPct val="35000"/>
            </a:spcAft>
            <a:buNone/>
          </a:pPr>
          <a:r>
            <a:rPr lang="en-US" sz="1300" kern="1200"/>
            <a:t>Year 2014: In the year 2014, Chatbot "Eugene Goostman" won a competition in the infamous "Turing test."</a:t>
          </a:r>
        </a:p>
      </dsp:txBody>
      <dsp:txXfrm>
        <a:off x="1338" y="3208281"/>
        <a:ext cx="2857012" cy="1714207"/>
      </dsp:txXfrm>
    </dsp:sp>
    <dsp:sp modelId="{8C8C6415-0582-4A36-87AF-DD69103783C7}">
      <dsp:nvSpPr>
        <dsp:cNvPr id="0" name=""/>
        <dsp:cNvSpPr/>
      </dsp:nvSpPr>
      <dsp:spPr>
        <a:xfrm>
          <a:off x="3515463" y="3208281"/>
          <a:ext cx="2857012" cy="1714207"/>
        </a:xfrm>
        <a:prstGeom prst="rect">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996" tIns="146950" rIns="139996" bIns="146950" numCol="1" spcCol="1270" anchor="ctr" anchorCtr="0">
          <a:noAutofit/>
        </a:bodyPr>
        <a:lstStyle/>
        <a:p>
          <a:pPr marL="0" lvl="0" indent="0" algn="ctr" defTabSz="577850">
            <a:lnSpc>
              <a:spcPct val="90000"/>
            </a:lnSpc>
            <a:spcBef>
              <a:spcPct val="0"/>
            </a:spcBef>
            <a:spcAft>
              <a:spcPct val="35000"/>
            </a:spcAft>
            <a:buNone/>
          </a:pPr>
          <a:r>
            <a:rPr lang="en-US" sz="1300" kern="1200"/>
            <a:t>Year 2018: The "Project Debater" from IBM debated on complex topics with two master debaters and also performed extremely well.</a:t>
          </a:r>
        </a:p>
      </dsp:txBody>
      <dsp:txXfrm>
        <a:off x="3515463" y="3208281"/>
        <a:ext cx="2857012" cy="17142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69262-5EFB-497E-A9C0-039EC8EF46AD}">
      <dsp:nvSpPr>
        <dsp:cNvPr id="0" name=""/>
        <dsp:cNvSpPr/>
      </dsp:nvSpPr>
      <dsp:spPr>
        <a:xfrm>
          <a:off x="0" y="27714"/>
          <a:ext cx="6373813" cy="5159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Natural language generation</a:t>
          </a:r>
        </a:p>
      </dsp:txBody>
      <dsp:txXfrm>
        <a:off x="25188" y="52902"/>
        <a:ext cx="6323437" cy="465594"/>
      </dsp:txXfrm>
    </dsp:sp>
    <dsp:sp modelId="{7649FA3B-D94C-4718-A38F-A818F59BA796}">
      <dsp:nvSpPr>
        <dsp:cNvPr id="0" name=""/>
        <dsp:cNvSpPr/>
      </dsp:nvSpPr>
      <dsp:spPr>
        <a:xfrm>
          <a:off x="0" y="604164"/>
          <a:ext cx="6373813" cy="515970"/>
        </a:xfrm>
        <a:prstGeom prst="roundRect">
          <a:avLst/>
        </a:prstGeom>
        <a:solidFill>
          <a:schemeClr val="accent5">
            <a:hueOff val="40001"/>
            <a:satOff val="966"/>
            <a:lumOff val="-46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Speech recognition</a:t>
          </a:r>
        </a:p>
      </dsp:txBody>
      <dsp:txXfrm>
        <a:off x="25188" y="629352"/>
        <a:ext cx="6323437" cy="465594"/>
      </dsp:txXfrm>
    </dsp:sp>
    <dsp:sp modelId="{B426A62B-83AD-4CD5-93F5-53F8498DA1C3}">
      <dsp:nvSpPr>
        <dsp:cNvPr id="0" name=""/>
        <dsp:cNvSpPr/>
      </dsp:nvSpPr>
      <dsp:spPr>
        <a:xfrm>
          <a:off x="0" y="1180614"/>
          <a:ext cx="6373813" cy="515970"/>
        </a:xfrm>
        <a:prstGeom prst="roundRect">
          <a:avLst/>
        </a:prstGeom>
        <a:solidFill>
          <a:schemeClr val="accent5">
            <a:hueOff val="80001"/>
            <a:satOff val="1932"/>
            <a:lumOff val="-93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Virtual agents</a:t>
          </a:r>
        </a:p>
      </dsp:txBody>
      <dsp:txXfrm>
        <a:off x="25188" y="1205802"/>
        <a:ext cx="6323437" cy="465594"/>
      </dsp:txXfrm>
    </dsp:sp>
    <dsp:sp modelId="{0AD548F4-CB76-4C55-91CE-D3C3CEE7A522}">
      <dsp:nvSpPr>
        <dsp:cNvPr id="0" name=""/>
        <dsp:cNvSpPr/>
      </dsp:nvSpPr>
      <dsp:spPr>
        <a:xfrm>
          <a:off x="0" y="1757064"/>
          <a:ext cx="6373813" cy="515970"/>
        </a:xfrm>
        <a:prstGeom prst="roundRect">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Decision management</a:t>
          </a:r>
        </a:p>
      </dsp:txBody>
      <dsp:txXfrm>
        <a:off x="25188" y="1782252"/>
        <a:ext cx="6323437" cy="465594"/>
      </dsp:txXfrm>
    </dsp:sp>
    <dsp:sp modelId="{E5995F43-85D9-4F05-B16A-3B55F41A2EF9}">
      <dsp:nvSpPr>
        <dsp:cNvPr id="0" name=""/>
        <dsp:cNvSpPr/>
      </dsp:nvSpPr>
      <dsp:spPr>
        <a:xfrm>
          <a:off x="0" y="2333514"/>
          <a:ext cx="6373813" cy="515970"/>
        </a:xfrm>
        <a:prstGeom prst="roundRect">
          <a:avLst/>
        </a:prstGeom>
        <a:solidFill>
          <a:schemeClr val="accent5">
            <a:hueOff val="160003"/>
            <a:satOff val="3863"/>
            <a:lumOff val="-186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Biometrics</a:t>
          </a:r>
        </a:p>
      </dsp:txBody>
      <dsp:txXfrm>
        <a:off x="25188" y="2358702"/>
        <a:ext cx="6323437" cy="465594"/>
      </dsp:txXfrm>
    </dsp:sp>
    <dsp:sp modelId="{8EDBEBE6-4517-4C2D-9BA5-ED84D8FB32BD}">
      <dsp:nvSpPr>
        <dsp:cNvPr id="0" name=""/>
        <dsp:cNvSpPr/>
      </dsp:nvSpPr>
      <dsp:spPr>
        <a:xfrm>
          <a:off x="0" y="2909964"/>
          <a:ext cx="6373813" cy="515970"/>
        </a:xfrm>
        <a:prstGeom prst="roundRect">
          <a:avLst/>
        </a:prstGeom>
        <a:solidFill>
          <a:schemeClr val="accent5">
            <a:hueOff val="200004"/>
            <a:satOff val="4829"/>
            <a:lumOff val="-23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Machine learning</a:t>
          </a:r>
        </a:p>
      </dsp:txBody>
      <dsp:txXfrm>
        <a:off x="25188" y="2935152"/>
        <a:ext cx="6323437" cy="465594"/>
      </dsp:txXfrm>
    </dsp:sp>
    <dsp:sp modelId="{7C5E1459-2C05-49D5-8795-BA2FE788ECC5}">
      <dsp:nvSpPr>
        <dsp:cNvPr id="0" name=""/>
        <dsp:cNvSpPr/>
      </dsp:nvSpPr>
      <dsp:spPr>
        <a:xfrm>
          <a:off x="0" y="3486414"/>
          <a:ext cx="6373813" cy="515970"/>
        </a:xfrm>
        <a:prstGeom prst="roundRect">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Robotic process automation</a:t>
          </a:r>
        </a:p>
      </dsp:txBody>
      <dsp:txXfrm>
        <a:off x="25188" y="3511602"/>
        <a:ext cx="6323437" cy="465594"/>
      </dsp:txXfrm>
    </dsp:sp>
    <dsp:sp modelId="{D9EB7C8E-003E-478C-9D33-3B3884674705}">
      <dsp:nvSpPr>
        <dsp:cNvPr id="0" name=""/>
        <dsp:cNvSpPr/>
      </dsp:nvSpPr>
      <dsp:spPr>
        <a:xfrm>
          <a:off x="0" y="4062865"/>
          <a:ext cx="6373813" cy="515970"/>
        </a:xfrm>
        <a:prstGeom prst="roundRect">
          <a:avLst/>
        </a:prstGeom>
        <a:solidFill>
          <a:schemeClr val="accent5">
            <a:hueOff val="280005"/>
            <a:satOff val="6760"/>
            <a:lumOff val="-326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Peer-to-peer network</a:t>
          </a:r>
        </a:p>
      </dsp:txBody>
      <dsp:txXfrm>
        <a:off x="25188" y="4088053"/>
        <a:ext cx="6323437" cy="465594"/>
      </dsp:txXfrm>
    </dsp:sp>
    <dsp:sp modelId="{BF8274B4-92DB-48AE-A318-94673DF5946C}">
      <dsp:nvSpPr>
        <dsp:cNvPr id="0" name=""/>
        <dsp:cNvSpPr/>
      </dsp:nvSpPr>
      <dsp:spPr>
        <a:xfrm>
          <a:off x="0" y="4639315"/>
          <a:ext cx="6373813" cy="515970"/>
        </a:xfrm>
        <a:prstGeom prst="roundRect">
          <a:avLst/>
        </a:prstGeom>
        <a:solidFill>
          <a:schemeClr val="accent5">
            <a:hueOff val="320006"/>
            <a:satOff val="7726"/>
            <a:lumOff val="-37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Deep learning platforms</a:t>
          </a:r>
        </a:p>
      </dsp:txBody>
      <dsp:txXfrm>
        <a:off x="25188" y="4664503"/>
        <a:ext cx="6323437" cy="465594"/>
      </dsp:txXfrm>
    </dsp:sp>
    <dsp:sp modelId="{2B655347-27FB-458C-96CB-A4080D2A815E}">
      <dsp:nvSpPr>
        <dsp:cNvPr id="0" name=""/>
        <dsp:cNvSpPr/>
      </dsp:nvSpPr>
      <dsp:spPr>
        <a:xfrm>
          <a:off x="0" y="5215765"/>
          <a:ext cx="6373813" cy="515970"/>
        </a:xfrm>
        <a:prstGeom prst="roundRect">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AL-optimized hardware</a:t>
          </a:r>
        </a:p>
      </dsp:txBody>
      <dsp:txXfrm>
        <a:off x="25188" y="5240953"/>
        <a:ext cx="6323437" cy="465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90F13-B9B1-4C75-AFCD-BED754691F6B}">
      <dsp:nvSpPr>
        <dsp:cNvPr id="0" name=""/>
        <dsp:cNvSpPr/>
      </dsp:nvSpPr>
      <dsp:spPr>
        <a:xfrm>
          <a:off x="253938" y="522146"/>
          <a:ext cx="917359" cy="91735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D292CC-788B-4424-AF94-67F501B27593}">
      <dsp:nvSpPr>
        <dsp:cNvPr id="0" name=""/>
        <dsp:cNvSpPr/>
      </dsp:nvSpPr>
      <dsp:spPr>
        <a:xfrm>
          <a:off x="446584" y="714792"/>
          <a:ext cx="532068" cy="532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AE934-9213-4DE6-BB6C-2DCA280E773A}">
      <dsp:nvSpPr>
        <dsp:cNvPr id="0" name=""/>
        <dsp:cNvSpPr/>
      </dsp:nvSpPr>
      <dsp:spPr>
        <a:xfrm>
          <a:off x="1367875" y="522146"/>
          <a:ext cx="2162347" cy="917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AI IN TRANSPORTATION</a:t>
          </a:r>
        </a:p>
      </dsp:txBody>
      <dsp:txXfrm>
        <a:off x="1367875" y="522146"/>
        <a:ext cx="2162347" cy="917359"/>
      </dsp:txXfrm>
    </dsp:sp>
    <dsp:sp modelId="{2326233F-4BE1-437F-88F7-27680A0696A3}">
      <dsp:nvSpPr>
        <dsp:cNvPr id="0" name=""/>
        <dsp:cNvSpPr/>
      </dsp:nvSpPr>
      <dsp:spPr>
        <a:xfrm>
          <a:off x="3906995" y="522146"/>
          <a:ext cx="917359" cy="91735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3879C5-56D3-4EFA-8A54-4091FFCEB07F}">
      <dsp:nvSpPr>
        <dsp:cNvPr id="0" name=""/>
        <dsp:cNvSpPr/>
      </dsp:nvSpPr>
      <dsp:spPr>
        <a:xfrm>
          <a:off x="4099641" y="714792"/>
          <a:ext cx="532068" cy="532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BC1F2-3717-4C32-87C9-DFA2DCF72375}">
      <dsp:nvSpPr>
        <dsp:cNvPr id="0" name=""/>
        <dsp:cNvSpPr/>
      </dsp:nvSpPr>
      <dsp:spPr>
        <a:xfrm>
          <a:off x="5020932" y="522146"/>
          <a:ext cx="2162347" cy="917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AI IN MANUFACTURING</a:t>
          </a:r>
        </a:p>
      </dsp:txBody>
      <dsp:txXfrm>
        <a:off x="5020932" y="522146"/>
        <a:ext cx="2162347" cy="917359"/>
      </dsp:txXfrm>
    </dsp:sp>
    <dsp:sp modelId="{F0E6AB0C-D400-4AA2-9307-4FC3EF1A77D7}">
      <dsp:nvSpPr>
        <dsp:cNvPr id="0" name=""/>
        <dsp:cNvSpPr/>
      </dsp:nvSpPr>
      <dsp:spPr>
        <a:xfrm>
          <a:off x="7560052" y="522146"/>
          <a:ext cx="917359" cy="91735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17F1C-92F0-441D-9EFB-905FE83AE34D}">
      <dsp:nvSpPr>
        <dsp:cNvPr id="0" name=""/>
        <dsp:cNvSpPr/>
      </dsp:nvSpPr>
      <dsp:spPr>
        <a:xfrm>
          <a:off x="7752698" y="714792"/>
          <a:ext cx="532068" cy="5320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C8EE0-595D-4F5B-AF49-9374A4143CB0}">
      <dsp:nvSpPr>
        <dsp:cNvPr id="0" name=""/>
        <dsp:cNvSpPr/>
      </dsp:nvSpPr>
      <dsp:spPr>
        <a:xfrm>
          <a:off x="8673989" y="522146"/>
          <a:ext cx="2162347" cy="917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AI IN HEALTHCARE</a:t>
          </a:r>
        </a:p>
      </dsp:txBody>
      <dsp:txXfrm>
        <a:off x="8673989" y="522146"/>
        <a:ext cx="2162347" cy="917359"/>
      </dsp:txXfrm>
    </dsp:sp>
    <dsp:sp modelId="{BE6C85AA-21A0-4FCF-9CE6-F072BA1CFF5C}">
      <dsp:nvSpPr>
        <dsp:cNvPr id="0" name=""/>
        <dsp:cNvSpPr/>
      </dsp:nvSpPr>
      <dsp:spPr>
        <a:xfrm>
          <a:off x="253938" y="2029183"/>
          <a:ext cx="917359" cy="91735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074E07-3C28-42E1-B818-59FE5236C274}">
      <dsp:nvSpPr>
        <dsp:cNvPr id="0" name=""/>
        <dsp:cNvSpPr/>
      </dsp:nvSpPr>
      <dsp:spPr>
        <a:xfrm>
          <a:off x="446584" y="2221829"/>
          <a:ext cx="532068" cy="5320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BDCF3-3FDC-4F06-AFC2-7CAEBA042674}">
      <dsp:nvSpPr>
        <dsp:cNvPr id="0" name=""/>
        <dsp:cNvSpPr/>
      </dsp:nvSpPr>
      <dsp:spPr>
        <a:xfrm>
          <a:off x="1367875" y="2029183"/>
          <a:ext cx="2162347" cy="917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AI IN EDUCATION</a:t>
          </a:r>
        </a:p>
      </dsp:txBody>
      <dsp:txXfrm>
        <a:off x="1367875" y="2029183"/>
        <a:ext cx="2162347" cy="917359"/>
      </dsp:txXfrm>
    </dsp:sp>
    <dsp:sp modelId="{A85C3A62-94C1-4157-A705-240E4B1E0A8D}">
      <dsp:nvSpPr>
        <dsp:cNvPr id="0" name=""/>
        <dsp:cNvSpPr/>
      </dsp:nvSpPr>
      <dsp:spPr>
        <a:xfrm>
          <a:off x="3906995" y="2029183"/>
          <a:ext cx="917359" cy="91735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5E000-2407-416B-B61F-E2D70385DE87}">
      <dsp:nvSpPr>
        <dsp:cNvPr id="0" name=""/>
        <dsp:cNvSpPr/>
      </dsp:nvSpPr>
      <dsp:spPr>
        <a:xfrm>
          <a:off x="4099641" y="2221829"/>
          <a:ext cx="532068" cy="5320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50B66-3096-4F86-92D8-C78F649FCF75}">
      <dsp:nvSpPr>
        <dsp:cNvPr id="0" name=""/>
        <dsp:cNvSpPr/>
      </dsp:nvSpPr>
      <dsp:spPr>
        <a:xfrm>
          <a:off x="5020932" y="2029183"/>
          <a:ext cx="2162347" cy="917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AI IN MEDIA</a:t>
          </a:r>
        </a:p>
      </dsp:txBody>
      <dsp:txXfrm>
        <a:off x="5020932" y="2029183"/>
        <a:ext cx="2162347" cy="917359"/>
      </dsp:txXfrm>
    </dsp:sp>
    <dsp:sp modelId="{78EFBF99-4F79-45CA-B946-69AA0335521D}">
      <dsp:nvSpPr>
        <dsp:cNvPr id="0" name=""/>
        <dsp:cNvSpPr/>
      </dsp:nvSpPr>
      <dsp:spPr>
        <a:xfrm>
          <a:off x="7560052" y="2029183"/>
          <a:ext cx="917359" cy="91735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3A1B3-236D-4E18-8E01-0562B490C8C3}">
      <dsp:nvSpPr>
        <dsp:cNvPr id="0" name=""/>
        <dsp:cNvSpPr/>
      </dsp:nvSpPr>
      <dsp:spPr>
        <a:xfrm>
          <a:off x="7752698" y="2221829"/>
          <a:ext cx="532068" cy="53206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9B689-DBD9-4CE7-907B-9D53D5468E05}">
      <dsp:nvSpPr>
        <dsp:cNvPr id="0" name=""/>
        <dsp:cNvSpPr/>
      </dsp:nvSpPr>
      <dsp:spPr>
        <a:xfrm>
          <a:off x="8673989" y="2029183"/>
          <a:ext cx="2162347" cy="917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AI IN CUSTOMER SERVICE</a:t>
          </a:r>
        </a:p>
      </dsp:txBody>
      <dsp:txXfrm>
        <a:off x="8673989" y="2029183"/>
        <a:ext cx="2162347" cy="917359"/>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October 12,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7070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October 12,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785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October 12,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683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October 12,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1656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October 12,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578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October 12,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651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October 12,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7506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October 12,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355147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October 12,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5008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October 12,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3617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October 12,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8082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32218"/>
            <a:ext cx="2628900" cy="103875"/>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October 12,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32218"/>
            <a:ext cx="6379210" cy="103875"/>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32218"/>
            <a:ext cx="1692274" cy="103875"/>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06114773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CAB7BF2-C0E5-4451-82FD-4D451D5D3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055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87488" y="549276"/>
            <a:ext cx="7308850" cy="3639456"/>
          </a:xfrm>
        </p:spPr>
        <p:txBody>
          <a:bodyPr wrap="square" anchor="b">
            <a:normAutofit/>
          </a:bodyPr>
          <a:lstStyle/>
          <a:p>
            <a:r>
              <a:rPr lang="en-US" sz="8000"/>
              <a:t>History Of AI</a:t>
            </a:r>
          </a:p>
        </p:txBody>
      </p:sp>
      <p:grpSp>
        <p:nvGrpSpPr>
          <p:cNvPr id="40" name="Group 39">
            <a:extLst>
              <a:ext uri="{FF2B5EF4-FFF2-40B4-BE49-F238E27FC236}">
                <a16:creationId xmlns:a16="http://schemas.microsoft.com/office/drawing/2014/main" id="{C0DB02B9-F3BA-4EEE-A717-BA38B57F4B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3792" y="4530271"/>
            <a:ext cx="3960000" cy="2696065"/>
            <a:chOff x="6053792" y="4530271"/>
            <a:chExt cx="3960000" cy="2696065"/>
          </a:xfrm>
        </p:grpSpPr>
        <p:sp>
          <p:nvSpPr>
            <p:cNvPr id="22" name="Freeform: Shape 21">
              <a:extLst>
                <a:ext uri="{FF2B5EF4-FFF2-40B4-BE49-F238E27FC236}">
                  <a16:creationId xmlns:a16="http://schemas.microsoft.com/office/drawing/2014/main" id="{D19C4E36-EAB8-46C1-ADC2-867AA90CDC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305855" y="5349826"/>
              <a:ext cx="3707937" cy="1853969"/>
            </a:xfrm>
            <a:custGeom>
              <a:avLst/>
              <a:gdLst>
                <a:gd name="connsiteX0" fmla="*/ 3707937 w 3707937"/>
                <a:gd name="connsiteY0" fmla="*/ 1853969 h 1853969"/>
                <a:gd name="connsiteX1" fmla="*/ 1853969 w 3707937"/>
                <a:gd name="connsiteY1" fmla="*/ 0 h 1853969"/>
                <a:gd name="connsiteX2" fmla="*/ 1684921 w 3707937"/>
                <a:gd name="connsiteY2" fmla="*/ 8536 h 1853969"/>
                <a:gd name="connsiteX3" fmla="*/ 8536 w 3707937"/>
                <a:gd name="connsiteY3" fmla="*/ 1684921 h 1853969"/>
                <a:gd name="connsiteX4" fmla="*/ 0 w 3707937"/>
                <a:gd name="connsiteY4" fmla="*/ 1853969 h 1853969"/>
                <a:gd name="connsiteX5" fmla="*/ 926985 w 3707937"/>
                <a:gd name="connsiteY5" fmla="*/ 1853969 h 1853969"/>
                <a:gd name="connsiteX6" fmla="*/ 1853969 w 3707937"/>
                <a:gd name="connsiteY6" fmla="*/ 926985 h 1853969"/>
                <a:gd name="connsiteX7" fmla="*/ 2780952 w 3707937"/>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37" h="1853969">
                  <a:moveTo>
                    <a:pt x="3707937" y="1853969"/>
                  </a:moveTo>
                  <a:cubicBezTo>
                    <a:pt x="3707937" y="830050"/>
                    <a:pt x="2877887" y="0"/>
                    <a:pt x="1853969" y="0"/>
                  </a:cubicBezTo>
                  <a:lnTo>
                    <a:pt x="1684921" y="8536"/>
                  </a:lnTo>
                  <a:lnTo>
                    <a:pt x="8536" y="1684921"/>
                  </a:lnTo>
                  <a:lnTo>
                    <a:pt x="0" y="1853969"/>
                  </a:lnTo>
                  <a:lnTo>
                    <a:pt x="926985" y="1853969"/>
                  </a:lnTo>
                  <a:cubicBezTo>
                    <a:pt x="926985" y="1342010"/>
                    <a:pt x="1342009" y="926986"/>
                    <a:pt x="1853969" y="926985"/>
                  </a:cubicBezTo>
                  <a:cubicBezTo>
                    <a:pt x="2365928" y="926985"/>
                    <a:pt x="2780952" y="1342010"/>
                    <a:pt x="2780952"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42900" dist="50800" dir="16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3AC95D1B-353B-49A5-92C8-947C87416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186241" y="5061493"/>
              <a:ext cx="3707937" cy="2164843"/>
            </a:xfrm>
            <a:custGeom>
              <a:avLst/>
              <a:gdLst>
                <a:gd name="connsiteX0" fmla="*/ 3707937 w 3707937"/>
                <a:gd name="connsiteY0" fmla="*/ 2164843 h 2164843"/>
                <a:gd name="connsiteX1" fmla="*/ 1853968 w 3707937"/>
                <a:gd name="connsiteY1" fmla="*/ 0 h 2164843"/>
                <a:gd name="connsiteX2" fmla="*/ 1664412 w 3707937"/>
                <a:gd name="connsiteY2" fmla="*/ 11177 h 2164843"/>
                <a:gd name="connsiteX3" fmla="*/ 1646600 w 3707937"/>
                <a:gd name="connsiteY3" fmla="*/ 14351 h 2164843"/>
                <a:gd name="connsiteX4" fmla="*/ 67392 w 3707937"/>
                <a:gd name="connsiteY4" fmla="*/ 1593559 h 2164843"/>
                <a:gd name="connsiteX5" fmla="*/ 37666 w 3707937"/>
                <a:gd name="connsiteY5" fmla="*/ 1728552 h 2164843"/>
                <a:gd name="connsiteX6" fmla="*/ 0 w 3707937"/>
                <a:gd name="connsiteY6" fmla="*/ 2164843 h 2164843"/>
                <a:gd name="connsiteX7" fmla="*/ 926985 w 3707937"/>
                <a:gd name="connsiteY7" fmla="*/ 2164843 h 2164843"/>
                <a:gd name="connsiteX8" fmla="*/ 1853968 w 3707937"/>
                <a:gd name="connsiteY8" fmla="*/ 1082422 h 2164843"/>
                <a:gd name="connsiteX9" fmla="*/ 2780952 w 3707937"/>
                <a:gd name="connsiteY9"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937" h="2164843">
                  <a:moveTo>
                    <a:pt x="3707937" y="2164843"/>
                  </a:moveTo>
                  <a:cubicBezTo>
                    <a:pt x="3707937" y="969234"/>
                    <a:pt x="2877886" y="0"/>
                    <a:pt x="1853968" y="0"/>
                  </a:cubicBezTo>
                  <a:cubicBezTo>
                    <a:pt x="1789974" y="0"/>
                    <a:pt x="1726736" y="3786"/>
                    <a:pt x="1664412" y="11177"/>
                  </a:cubicBezTo>
                  <a:lnTo>
                    <a:pt x="1646600" y="14351"/>
                  </a:lnTo>
                  <a:lnTo>
                    <a:pt x="67392" y="1593559"/>
                  </a:lnTo>
                  <a:lnTo>
                    <a:pt x="37666" y="1728552"/>
                  </a:lnTo>
                  <a:cubicBezTo>
                    <a:pt x="12970" y="1869478"/>
                    <a:pt x="0" y="2015392"/>
                    <a:pt x="0" y="2164843"/>
                  </a:cubicBezTo>
                  <a:lnTo>
                    <a:pt x="926985" y="2164843"/>
                  </a:lnTo>
                  <a:cubicBezTo>
                    <a:pt x="926985" y="1567039"/>
                    <a:pt x="1342009" y="1082423"/>
                    <a:pt x="1853968" y="1082422"/>
                  </a:cubicBezTo>
                  <a:cubicBezTo>
                    <a:pt x="2365928" y="1082422"/>
                    <a:pt x="2780952" y="1567039"/>
                    <a:pt x="2780952"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ED63058-6155-422A-A2D9-69A6A1DF0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413283" y="6132831"/>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Oval 41">
              <a:extLst>
                <a:ext uri="{FF2B5EF4-FFF2-40B4-BE49-F238E27FC236}">
                  <a16:creationId xmlns:a16="http://schemas.microsoft.com/office/drawing/2014/main" id="{C4486CA9-CA51-4F1D-AD04-FC35DA44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8375334" y="4170780"/>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1487488" y="4595180"/>
            <a:ext cx="7308850" cy="1713545"/>
          </a:xfrm>
        </p:spPr>
        <p:txBody>
          <a:bodyPr vert="horz" wrap="square" lIns="0" tIns="0" rIns="0" bIns="0" rtlCol="0" anchor="t">
            <a:normAutofit/>
          </a:bodyPr>
          <a:lstStyle/>
          <a:p>
            <a:r>
              <a:rPr lang="en-US" dirty="0" err="1">
                <a:solidFill>
                  <a:schemeClr val="tx1">
                    <a:alpha val="60000"/>
                  </a:schemeClr>
                </a:solidFill>
                <a:ea typeface="Source Sans Pro"/>
              </a:rPr>
              <a:t>StudyDoc</a:t>
            </a:r>
          </a:p>
          <a:p>
            <a:endParaRPr lang="en-US">
              <a:solidFill>
                <a:schemeClr val="tx1">
                  <a:alpha val="60000"/>
                </a:schemeClr>
              </a:solidFill>
              <a:ea typeface="Source Sans Pro"/>
            </a:endParaRPr>
          </a:p>
          <a:p>
            <a:endParaRPr lang="en-US">
              <a:solidFill>
                <a:schemeClr val="tx1">
                  <a:alpha val="60000"/>
                </a:schemeClr>
              </a:solidFill>
              <a:ea typeface="Source Sans Pro"/>
            </a:endParaRPr>
          </a:p>
        </p:txBody>
      </p:sp>
      <p:sp>
        <p:nvSpPr>
          <p:cNvPr id="43" name="Oval 42">
            <a:extLst>
              <a:ext uri="{FF2B5EF4-FFF2-40B4-BE49-F238E27FC236}">
                <a16:creationId xmlns:a16="http://schemas.microsoft.com/office/drawing/2014/main" id="{19E80463-482A-4612-8063-9F60E0C7F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633" y="18094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8947BE06-624A-4F53-8B42-58DD39DB5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52426" y="1013899"/>
            <a:ext cx="1262947" cy="1335601"/>
            <a:chOff x="5094405" y="2340638"/>
            <a:chExt cx="1262947" cy="1335601"/>
          </a:xfrm>
        </p:grpSpPr>
        <p:sp>
          <p:nvSpPr>
            <p:cNvPr id="30" name="Freeform: Shape 29">
              <a:extLst>
                <a:ext uri="{FF2B5EF4-FFF2-40B4-BE49-F238E27FC236}">
                  <a16:creationId xmlns:a16="http://schemas.microsoft.com/office/drawing/2014/main" id="{E0BF6DBE-FE5B-4D9A-B7A8-86FF60DFE7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85879" y="250476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102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FA32303D-EAC6-41B6-9A89-CC568F123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5711479" y="2340638"/>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5F70E-79BD-3F5F-1652-2310A59BDD3F}"/>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3400">
                <a:ea typeface="+mj-lt"/>
                <a:cs typeface="+mj-lt"/>
              </a:rPr>
              <a:t>The emergence of intelligent agents (1993-2011)</a:t>
            </a:r>
            <a:endParaRPr lang="en-US" sz="3400"/>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D836BD2-AD25-EB9B-7FEA-AEDAB0D663DF}"/>
              </a:ext>
            </a:extLst>
          </p:cNvPr>
          <p:cNvGraphicFramePr>
            <a:graphicFrameLocks noGrp="1"/>
          </p:cNvGraphicFramePr>
          <p:nvPr>
            <p:ph idx="1"/>
            <p:extLst>
              <p:ext uri="{D42A27DB-BD31-4B8C-83A1-F6EECF244321}">
                <p14:modId xmlns:p14="http://schemas.microsoft.com/office/powerpoint/2010/main" val="1791441446"/>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32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FAB3E-2C23-5FF0-7497-FCC2BA1424DD}"/>
              </a:ext>
            </a:extLst>
          </p:cNvPr>
          <p:cNvSpPr>
            <a:spLocks noGrp="1"/>
          </p:cNvSpPr>
          <p:nvPr>
            <p:ph type="title"/>
          </p:nvPr>
        </p:nvSpPr>
        <p:spPr>
          <a:xfrm>
            <a:off x="550863" y="1520825"/>
            <a:ext cx="4535487" cy="3779838"/>
          </a:xfrm>
        </p:spPr>
        <p:txBody>
          <a:bodyPr anchor="ctr">
            <a:normAutofit/>
          </a:bodyPr>
          <a:lstStyle/>
          <a:p>
            <a:pPr>
              <a:lnSpc>
                <a:spcPct val="90000"/>
              </a:lnSpc>
            </a:pPr>
            <a:r>
              <a:rPr lang="en-US" sz="5000">
                <a:ea typeface="+mj-lt"/>
                <a:cs typeface="+mj-lt"/>
              </a:rPr>
              <a:t>Deep learning, big data and artificial general intelligence (2011)</a:t>
            </a:r>
            <a:endParaRPr lang="en-US" sz="5000"/>
          </a:p>
        </p:txBody>
      </p:sp>
      <p:grpSp>
        <p:nvGrpSpPr>
          <p:cNvPr id="18" name="Group 17">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9" name="Freeform: Shape 18">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2" name="Oval 21">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23">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6" name="Freeform: Shape 25">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8" name="Oval 27">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DC205DA9-2128-C095-FE35-7262342030D9}"/>
              </a:ext>
            </a:extLst>
          </p:cNvPr>
          <p:cNvGraphicFramePr>
            <a:graphicFrameLocks noGrp="1"/>
          </p:cNvGraphicFramePr>
          <p:nvPr>
            <p:ph idx="1"/>
            <p:extLst>
              <p:ext uri="{D42A27DB-BD31-4B8C-83A1-F6EECF244321}">
                <p14:modId xmlns:p14="http://schemas.microsoft.com/office/powerpoint/2010/main" val="429078081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80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BE221-03B7-C2D2-A1E7-2C35D99CE005}"/>
              </a:ext>
            </a:extLst>
          </p:cNvPr>
          <p:cNvSpPr>
            <a:spLocks noGrp="1"/>
          </p:cNvSpPr>
          <p:nvPr>
            <p:ph type="title"/>
          </p:nvPr>
        </p:nvSpPr>
        <p:spPr>
          <a:xfrm>
            <a:off x="550863" y="1520825"/>
            <a:ext cx="4535487" cy="3779838"/>
          </a:xfrm>
        </p:spPr>
        <p:txBody>
          <a:bodyPr anchor="ctr">
            <a:normAutofit/>
          </a:bodyPr>
          <a:lstStyle/>
          <a:p>
            <a:pPr>
              <a:lnSpc>
                <a:spcPct val="90000"/>
              </a:lnSpc>
            </a:pPr>
            <a:r>
              <a:rPr lang="en-US" sz="4000">
                <a:ea typeface="+mj-lt"/>
                <a:cs typeface="+mj-lt"/>
              </a:rPr>
              <a:t>Artificial Intelligence Technologies(2023)</a:t>
            </a:r>
            <a:endParaRPr lang="en-US" sz="4000"/>
          </a:p>
        </p:txBody>
      </p:sp>
      <p:grpSp>
        <p:nvGrpSpPr>
          <p:cNvPr id="36" name="Group 35">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3" name="Freeform: Shape 12">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8" name="Oval 37">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0" name="Freeform: Shape 39">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1" name="Oval 4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1B404006-1391-5864-5639-D79E3DEFC772}"/>
              </a:ext>
            </a:extLst>
          </p:cNvPr>
          <p:cNvGraphicFramePr>
            <a:graphicFrameLocks noGrp="1"/>
          </p:cNvGraphicFramePr>
          <p:nvPr>
            <p:ph idx="1"/>
            <p:extLst>
              <p:ext uri="{D42A27DB-BD31-4B8C-83A1-F6EECF244321}">
                <p14:modId xmlns:p14="http://schemas.microsoft.com/office/powerpoint/2010/main" val="324033999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935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48828-7B96-5921-43A2-0D8924AD5DCB}"/>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3400" b="1"/>
              <a:t>The Future of AI: How Artificial Intelligence Will Change the World</a:t>
            </a:r>
            <a:endParaRPr lang="en-US" sz="3400"/>
          </a:p>
          <a:p>
            <a:pPr>
              <a:lnSpc>
                <a:spcPct val="90000"/>
              </a:lnSpc>
            </a:pPr>
            <a:endParaRPr lang="en-US" sz="3400"/>
          </a:p>
        </p:txBody>
      </p:sp>
      <p:sp>
        <p:nvSpPr>
          <p:cNvPr id="28" name="Rectangle 27">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0D32D3C9-87AD-0CCF-1851-B4926A226B5D}"/>
              </a:ext>
            </a:extLst>
          </p:cNvPr>
          <p:cNvGraphicFramePr>
            <a:graphicFrameLocks noGrp="1"/>
          </p:cNvGraphicFramePr>
          <p:nvPr>
            <p:ph idx="1"/>
            <p:extLst>
              <p:ext uri="{D42A27DB-BD31-4B8C-83A1-F6EECF244321}">
                <p14:modId xmlns:p14="http://schemas.microsoft.com/office/powerpoint/2010/main" val="917245859"/>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023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BE7CB-3F9D-9839-831B-17B672306031}"/>
              </a:ext>
            </a:extLst>
          </p:cNvPr>
          <p:cNvSpPr>
            <a:spLocks noGrp="1"/>
          </p:cNvSpPr>
          <p:nvPr>
            <p:ph type="title"/>
          </p:nvPr>
        </p:nvSpPr>
        <p:spPr>
          <a:xfrm>
            <a:off x="550862" y="1435100"/>
            <a:ext cx="5437188" cy="3496214"/>
          </a:xfrm>
        </p:spPr>
        <p:txBody>
          <a:bodyPr wrap="square" anchor="t">
            <a:normAutofit/>
          </a:bodyPr>
          <a:lstStyle/>
          <a:p>
            <a:pPr>
              <a:lnSpc>
                <a:spcPct val="90000"/>
              </a:lnSpc>
            </a:pPr>
            <a:r>
              <a:rPr lang="en-US" sz="8000"/>
              <a:t>What Is AI(</a:t>
            </a:r>
            <a:r>
              <a:rPr lang="en-US" sz="8000">
                <a:ea typeface="+mj-lt"/>
                <a:cs typeface="+mj-lt"/>
              </a:rPr>
              <a:t>Artificial Intelligence)</a:t>
            </a:r>
            <a:endParaRPr lang="en-US" sz="8000"/>
          </a:p>
        </p:txBody>
      </p:sp>
      <p:sp>
        <p:nvSpPr>
          <p:cNvPr id="3" name="Content Placeholder 2">
            <a:extLst>
              <a:ext uri="{FF2B5EF4-FFF2-40B4-BE49-F238E27FC236}">
                <a16:creationId xmlns:a16="http://schemas.microsoft.com/office/drawing/2014/main" id="{D675BB32-F16E-C13D-A309-8FDCB95BCCA0}"/>
              </a:ext>
            </a:extLst>
          </p:cNvPr>
          <p:cNvSpPr>
            <a:spLocks noGrp="1"/>
          </p:cNvSpPr>
          <p:nvPr>
            <p:ph idx="1"/>
          </p:nvPr>
        </p:nvSpPr>
        <p:spPr>
          <a:xfrm>
            <a:off x="7140575" y="1522184"/>
            <a:ext cx="3581181" cy="4570641"/>
          </a:xfrm>
        </p:spPr>
        <p:txBody>
          <a:bodyPr vert="horz" lIns="0" tIns="0" rIns="0" bIns="0" rtlCol="0" anchor="t">
            <a:normAutofit/>
          </a:bodyPr>
          <a:lstStyle/>
          <a:p>
            <a:r>
              <a:rPr lang="en-US" sz="1600">
                <a:ea typeface="+mn-lt"/>
                <a:cs typeface="+mn-lt"/>
              </a:rPr>
              <a:t>Artificial Intelligence is by far one of the most fascinating and astounding creations ever made in the history of mankind. With the advent of its invention, there is still a large domain that is yet to be explored. In fact, its real-world application to date is probably the tip of the iceberg. In the past few years, there has been rapid growth in the domain of AI, making it one of the most lucrative industries. </a:t>
            </a:r>
            <a:endParaRPr lang="en-US" sz="1600">
              <a:ea typeface="Source Sans Pro"/>
            </a:endParaRPr>
          </a:p>
        </p:txBody>
      </p:sp>
      <p:sp>
        <p:nvSpPr>
          <p:cNvPr id="10" name="Freeform: Shape 9">
            <a:extLst>
              <a:ext uri="{FF2B5EF4-FFF2-40B4-BE49-F238E27FC236}">
                <a16:creationId xmlns:a16="http://schemas.microsoft.com/office/drawing/2014/main" id="{D3262674-A504-4C90-BBBB-94D20F92A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4653" y="4120355"/>
            <a:ext cx="1237347" cy="1972470"/>
          </a:xfrm>
          <a:custGeom>
            <a:avLst/>
            <a:gdLst>
              <a:gd name="connsiteX0" fmla="*/ 986235 w 1237347"/>
              <a:gd name="connsiteY0" fmla="*/ 0 h 1972470"/>
              <a:gd name="connsiteX1" fmla="*/ 1184996 w 1237347"/>
              <a:gd name="connsiteY1" fmla="*/ 20037 h 1972470"/>
              <a:gd name="connsiteX2" fmla="*/ 1237347 w 1237347"/>
              <a:gd name="connsiteY2" fmla="*/ 33498 h 1972470"/>
              <a:gd name="connsiteX3" fmla="*/ 1237347 w 1237347"/>
              <a:gd name="connsiteY3" fmla="*/ 1938973 h 1972470"/>
              <a:gd name="connsiteX4" fmla="*/ 1184996 w 1237347"/>
              <a:gd name="connsiteY4" fmla="*/ 1952433 h 1972470"/>
              <a:gd name="connsiteX5" fmla="*/ 986235 w 1237347"/>
              <a:gd name="connsiteY5" fmla="*/ 1972470 h 1972470"/>
              <a:gd name="connsiteX6" fmla="*/ 0 w 1237347"/>
              <a:gd name="connsiteY6" fmla="*/ 986235 h 1972470"/>
              <a:gd name="connsiteX7" fmla="*/ 986235 w 1237347"/>
              <a:gd name="connsiteY7" fmla="*/ 0 h 197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347" h="1972470">
                <a:moveTo>
                  <a:pt x="986235" y="0"/>
                </a:moveTo>
                <a:cubicBezTo>
                  <a:pt x="1054320" y="0"/>
                  <a:pt x="1120794" y="6899"/>
                  <a:pt x="1184996" y="20037"/>
                </a:cubicBezTo>
                <a:lnTo>
                  <a:pt x="1237347" y="33498"/>
                </a:lnTo>
                <a:lnTo>
                  <a:pt x="1237347" y="1938973"/>
                </a:lnTo>
                <a:lnTo>
                  <a:pt x="1184996" y="1952433"/>
                </a:lnTo>
                <a:cubicBezTo>
                  <a:pt x="1120794" y="1965571"/>
                  <a:pt x="1054320" y="1972470"/>
                  <a:pt x="986235" y="1972470"/>
                </a:cubicBezTo>
                <a:cubicBezTo>
                  <a:pt x="441552" y="1972470"/>
                  <a:pt x="0" y="1530918"/>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76200" dir="1548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6476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8920A-43F2-510C-848D-17C79E49B41D}"/>
              </a:ext>
            </a:extLst>
          </p:cNvPr>
          <p:cNvSpPr>
            <a:spLocks noGrp="1"/>
          </p:cNvSpPr>
          <p:nvPr>
            <p:ph type="title"/>
          </p:nvPr>
        </p:nvSpPr>
        <p:spPr>
          <a:xfrm>
            <a:off x="8075612" y="549275"/>
            <a:ext cx="3565524" cy="1997855"/>
          </a:xfrm>
        </p:spPr>
        <p:txBody>
          <a:bodyPr wrap="square" anchor="b">
            <a:normAutofit/>
          </a:bodyPr>
          <a:lstStyle/>
          <a:p>
            <a:r>
              <a:rPr lang="en-US">
                <a:ea typeface="+mj-lt"/>
                <a:cs typeface="+mj-lt"/>
              </a:rPr>
              <a:t>History of AI</a:t>
            </a:r>
            <a:endParaRPr lang="en-US"/>
          </a:p>
        </p:txBody>
      </p:sp>
      <p:pic>
        <p:nvPicPr>
          <p:cNvPr id="4" name="Content Placeholder 3">
            <a:extLst>
              <a:ext uri="{FF2B5EF4-FFF2-40B4-BE49-F238E27FC236}">
                <a16:creationId xmlns:a16="http://schemas.microsoft.com/office/drawing/2014/main" id="{534EA283-2ECF-A4E6-C2AD-496FB1A3E837}"/>
              </a:ext>
            </a:extLst>
          </p:cNvPr>
          <p:cNvPicPr>
            <a:picLocks noChangeAspect="1"/>
          </p:cNvPicPr>
          <p:nvPr/>
        </p:nvPicPr>
        <p:blipFill>
          <a:blip r:embed="rId2"/>
          <a:stretch>
            <a:fillRect/>
          </a:stretch>
        </p:blipFill>
        <p:spPr>
          <a:xfrm>
            <a:off x="550864" y="1101467"/>
            <a:ext cx="6973882" cy="4655066"/>
          </a:xfrm>
          <a:custGeom>
            <a:avLst/>
            <a:gdLst/>
            <a:ahLst/>
            <a:cxnLst/>
            <a:rect l="l" t="t" r="r" b="b"/>
            <a:pathLst>
              <a:path w="6973882" h="5759451">
                <a:moveTo>
                  <a:pt x="0" y="0"/>
                </a:moveTo>
                <a:lnTo>
                  <a:pt x="6973882" y="0"/>
                </a:lnTo>
                <a:lnTo>
                  <a:pt x="6973882" y="5759451"/>
                </a:lnTo>
                <a:lnTo>
                  <a:pt x="0" y="5759451"/>
                </a:lnTo>
                <a:close/>
              </a:path>
            </a:pathLst>
          </a:custGeom>
        </p:spPr>
      </p:pic>
      <p:pic>
        <p:nvPicPr>
          <p:cNvPr id="5" name="Content Placeholder 4">
            <a:extLst>
              <a:ext uri="{FF2B5EF4-FFF2-40B4-BE49-F238E27FC236}">
                <a16:creationId xmlns:a16="http://schemas.microsoft.com/office/drawing/2014/main" id="{C6EAC66B-F749-A6E3-F982-22BDF5D80963}"/>
              </a:ext>
            </a:extLst>
          </p:cNvPr>
          <p:cNvPicPr>
            <a:picLocks noGrp="1" noChangeAspect="1"/>
          </p:cNvPicPr>
          <p:nvPr>
            <p:ph idx="1"/>
          </p:nvPr>
        </p:nvPicPr>
        <p:blipFill>
          <a:blip r:embed="rId3"/>
          <a:stretch>
            <a:fillRect/>
          </a:stretch>
        </p:blipFill>
        <p:spPr>
          <a:xfrm>
            <a:off x="8075611" y="3196557"/>
            <a:ext cx="3565525" cy="2377017"/>
          </a:xfrm>
        </p:spPr>
      </p:pic>
      <p:sp>
        <p:nvSpPr>
          <p:cNvPr id="13" name="Oval 12">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3592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A8B3-699B-40F7-399A-A99ABB4FA6A8}"/>
              </a:ext>
            </a:extLst>
          </p:cNvPr>
          <p:cNvSpPr>
            <a:spLocks noGrp="1"/>
          </p:cNvSpPr>
          <p:nvPr>
            <p:ph type="title"/>
          </p:nvPr>
        </p:nvSpPr>
        <p:spPr/>
        <p:txBody>
          <a:bodyPr/>
          <a:lstStyle/>
          <a:p>
            <a:r>
              <a:rPr lang="en-US"/>
              <a:t>Time Line Of AI</a:t>
            </a:r>
          </a:p>
        </p:txBody>
      </p:sp>
      <p:sp>
        <p:nvSpPr>
          <p:cNvPr id="3" name="Content Placeholder 2">
            <a:extLst>
              <a:ext uri="{FF2B5EF4-FFF2-40B4-BE49-F238E27FC236}">
                <a16:creationId xmlns:a16="http://schemas.microsoft.com/office/drawing/2014/main" id="{F89A565B-FFCA-7A67-A0E5-3716C32C1353}"/>
              </a:ext>
            </a:extLst>
          </p:cNvPr>
          <p:cNvSpPr>
            <a:spLocks noGrp="1"/>
          </p:cNvSpPr>
          <p:nvPr>
            <p:ph idx="1"/>
          </p:nvPr>
        </p:nvSpPr>
        <p:spPr/>
        <p:txBody>
          <a:bodyPr vert="horz" wrap="square" lIns="0" tIns="0" rIns="0" bIns="0" rtlCol="0" anchor="t">
            <a:normAutofit/>
          </a:bodyPr>
          <a:lstStyle/>
          <a:p>
            <a:pPr marL="0" indent="0">
              <a:buNone/>
            </a:pPr>
            <a:r>
              <a:rPr lang="en-US" dirty="0">
                <a:ea typeface="+mn-lt"/>
                <a:cs typeface="+mn-lt"/>
              </a:rPr>
              <a:t>   </a:t>
            </a:r>
            <a:r>
              <a:rPr lang="en-US" sz="2700" dirty="0">
                <a:ea typeface="+mn-lt"/>
                <a:cs typeface="+mn-lt"/>
              </a:rPr>
              <a:t>  Maturation of Artificial Intelligence (1943-1952) </a:t>
            </a:r>
            <a:endParaRPr lang="en-US" sz="2700">
              <a:solidFill>
                <a:srgbClr val="FFFFFF">
                  <a:alpha val="60000"/>
                </a:srgbClr>
              </a:solidFill>
              <a:ea typeface="Source Sans Pro"/>
            </a:endParaRPr>
          </a:p>
          <a:p>
            <a:r>
              <a:rPr lang="en-US" dirty="0">
                <a:solidFill>
                  <a:srgbClr val="FFFFFF">
                    <a:alpha val="60000"/>
                  </a:srgbClr>
                </a:solidFill>
                <a:ea typeface="+mn-lt"/>
                <a:cs typeface="+mn-lt"/>
              </a:rPr>
              <a:t>Year 1943: The first work which is now recognized as AI was done by Warren McCulloch and Walter pits in 1943. They proposed a model of artificial neurons.</a:t>
            </a:r>
            <a:endParaRPr lang="en-US" dirty="0">
              <a:solidFill>
                <a:srgbClr val="FFFFFF">
                  <a:alpha val="60000"/>
                </a:srgbClr>
              </a:solidFill>
              <a:ea typeface="Source Sans Pro"/>
            </a:endParaRPr>
          </a:p>
          <a:p>
            <a:r>
              <a:rPr lang="en-US">
                <a:solidFill>
                  <a:srgbClr val="FFFFFF">
                    <a:alpha val="60000"/>
                  </a:srgbClr>
                </a:solidFill>
                <a:ea typeface="+mn-lt"/>
                <a:cs typeface="+mn-lt"/>
              </a:rPr>
              <a:t>Year 1949: Donald Hebb demonstrated an updating rule for modifying the connection strength between neurons. His rule is now called Hebbian learning.</a:t>
            </a:r>
            <a:endParaRPr lang="en-US"/>
          </a:p>
          <a:p>
            <a:r>
              <a:rPr lang="en-US" dirty="0">
                <a:solidFill>
                  <a:srgbClr val="FFFFFF">
                    <a:alpha val="60000"/>
                  </a:srgbClr>
                </a:solidFill>
                <a:ea typeface="+mn-lt"/>
                <a:cs typeface="+mn-lt"/>
              </a:rPr>
              <a:t>Year 1950: The Alan Turing who was an English mathematician and pioneered Machine learning in 1950. Alan Turing publishes "Computing Machinery and Intelligence" in which he proposed a test. The test can check the machine's ability to exhibit intelligent behavior equivalent to human intelligence, called a Turing test.</a:t>
            </a:r>
            <a:endParaRPr lang="en-US" dirty="0"/>
          </a:p>
        </p:txBody>
      </p:sp>
    </p:spTree>
    <p:extLst>
      <p:ext uri="{BB962C8B-B14F-4D97-AF65-F5344CB8AC3E}">
        <p14:creationId xmlns:p14="http://schemas.microsoft.com/office/powerpoint/2010/main" val="138647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893DD-CA02-2B99-671F-0AF5E3C9428E}"/>
              </a:ext>
            </a:extLst>
          </p:cNvPr>
          <p:cNvSpPr>
            <a:spLocks noGrp="1"/>
          </p:cNvSpPr>
          <p:nvPr>
            <p:ph type="ctrTitle"/>
          </p:nvPr>
        </p:nvSpPr>
        <p:spPr>
          <a:xfrm>
            <a:off x="1487488" y="549275"/>
            <a:ext cx="5437187" cy="3456401"/>
          </a:xfrm>
        </p:spPr>
        <p:txBody>
          <a:bodyPr anchor="b">
            <a:normAutofit/>
          </a:bodyPr>
          <a:lstStyle/>
          <a:p>
            <a:pPr>
              <a:lnSpc>
                <a:spcPct val="90000"/>
              </a:lnSpc>
            </a:pPr>
            <a:r>
              <a:rPr lang="en-US" sz="5900">
                <a:ea typeface="+mj-lt"/>
                <a:cs typeface="+mj-lt"/>
              </a:rPr>
              <a:t>The birth of Artificial Intelligence (1952-1956)</a:t>
            </a:r>
            <a:endParaRPr lang="en-US" sz="5900"/>
          </a:p>
        </p:txBody>
      </p:sp>
      <p:sp>
        <p:nvSpPr>
          <p:cNvPr id="3" name="Subtitle 2">
            <a:extLst>
              <a:ext uri="{FF2B5EF4-FFF2-40B4-BE49-F238E27FC236}">
                <a16:creationId xmlns:a16="http://schemas.microsoft.com/office/drawing/2014/main" id="{27ECD539-E894-B81A-52D8-2703D6786846}"/>
              </a:ext>
            </a:extLst>
          </p:cNvPr>
          <p:cNvSpPr>
            <a:spLocks noGrp="1"/>
          </p:cNvSpPr>
          <p:nvPr>
            <p:ph type="subTitle" idx="1"/>
          </p:nvPr>
        </p:nvSpPr>
        <p:spPr>
          <a:xfrm>
            <a:off x="1487488" y="4297776"/>
            <a:ext cx="5437187" cy="2010949"/>
          </a:xfrm>
        </p:spPr>
        <p:txBody>
          <a:bodyPr vert="horz" lIns="0" tIns="0" rIns="0" bIns="0" rtlCol="0">
            <a:normAutofit/>
          </a:bodyPr>
          <a:lstStyle/>
          <a:p>
            <a:pPr>
              <a:lnSpc>
                <a:spcPct val="90000"/>
              </a:lnSpc>
            </a:pPr>
            <a:r>
              <a:rPr lang="en-US" sz="1500">
                <a:solidFill>
                  <a:schemeClr val="tx1">
                    <a:alpha val="60000"/>
                  </a:schemeClr>
                </a:solidFill>
                <a:ea typeface="+mn-lt"/>
                <a:cs typeface="+mn-lt"/>
              </a:rPr>
              <a:t>Year 1955: An Allen Newell and Herbert A. Simon created the "first artificial intelligence program"Which was named as "Logic Theorist". This program had proved 38 of 52 Mathematics theorems, and find new and more elegant proofs for some theorems.</a:t>
            </a:r>
            <a:endParaRPr lang="en-US" sz="1500">
              <a:solidFill>
                <a:schemeClr val="tx1">
                  <a:alpha val="60000"/>
                </a:schemeClr>
              </a:solidFill>
            </a:endParaRPr>
          </a:p>
          <a:p>
            <a:pPr>
              <a:lnSpc>
                <a:spcPct val="90000"/>
              </a:lnSpc>
            </a:pPr>
            <a:r>
              <a:rPr lang="en-US" sz="1500">
                <a:solidFill>
                  <a:schemeClr val="tx1">
                    <a:alpha val="60000"/>
                  </a:schemeClr>
                </a:solidFill>
                <a:ea typeface="+mn-lt"/>
                <a:cs typeface="+mn-lt"/>
              </a:rPr>
              <a:t>Year 1956: The word "Artificial Intelligence" first adopted by American Computer scientist John McCarthy at the Dartmouth Conference. For the first time, AI coined as an academic field.</a:t>
            </a:r>
            <a:endParaRPr lang="en-US" sz="1500">
              <a:solidFill>
                <a:schemeClr val="tx1">
                  <a:alpha val="60000"/>
                </a:schemeClr>
              </a:solidFill>
            </a:endParaRPr>
          </a:p>
        </p:txBody>
      </p:sp>
      <p:sp>
        <p:nvSpPr>
          <p:cNvPr id="10" name="Freeform: Shape 9">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13" name="Freeform: Shape 12">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6" name="Group 15">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17"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2168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59370-00B0-77EA-B76F-15CBA9A4057B}"/>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3400">
                <a:ea typeface="+mj-lt"/>
                <a:cs typeface="+mj-lt"/>
              </a:rPr>
              <a:t>The golden years-Early enthusiasm (1956-1974)</a:t>
            </a:r>
            <a:endParaRPr lang="en-US" sz="3400"/>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413A1B9-7E5A-E8DC-CF7E-B92A8E708E74}"/>
              </a:ext>
            </a:extLst>
          </p:cNvPr>
          <p:cNvGraphicFramePr>
            <a:graphicFrameLocks noGrp="1"/>
          </p:cNvGraphicFramePr>
          <p:nvPr>
            <p:ph idx="1"/>
            <p:extLst>
              <p:ext uri="{D42A27DB-BD31-4B8C-83A1-F6EECF244321}">
                <p14:modId xmlns:p14="http://schemas.microsoft.com/office/powerpoint/2010/main" val="4200571980"/>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67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C4901-0D50-F6FA-97F7-C084DDA31207}"/>
              </a:ext>
            </a:extLst>
          </p:cNvPr>
          <p:cNvSpPr>
            <a:spLocks noGrp="1"/>
          </p:cNvSpPr>
          <p:nvPr>
            <p:ph type="title"/>
          </p:nvPr>
        </p:nvSpPr>
        <p:spPr>
          <a:xfrm>
            <a:off x="550862" y="580363"/>
            <a:ext cx="5437188" cy="1997855"/>
          </a:xfrm>
        </p:spPr>
        <p:txBody>
          <a:bodyPr wrap="square" anchor="t">
            <a:normAutofit/>
          </a:bodyPr>
          <a:lstStyle/>
          <a:p>
            <a:r>
              <a:rPr lang="en-US">
                <a:ea typeface="+mj-lt"/>
                <a:cs typeface="+mj-lt"/>
              </a:rPr>
              <a:t>The first AI winter (1974-1980)</a:t>
            </a:r>
            <a:endParaRPr lang="en-US"/>
          </a:p>
        </p:txBody>
      </p:sp>
      <p:sp>
        <p:nvSpPr>
          <p:cNvPr id="10" name="Freeform: Shape 9">
            <a:extLst>
              <a:ext uri="{FF2B5EF4-FFF2-40B4-BE49-F238E27FC236}">
                <a16:creationId xmlns:a16="http://schemas.microsoft.com/office/drawing/2014/main" id="{3D9C5E96-4B08-49CB-9B3B-C1AAEF478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27998" y="3265333"/>
            <a:ext cx="1039173" cy="1262947"/>
          </a:xfrm>
          <a:custGeom>
            <a:avLst/>
            <a:gdLst>
              <a:gd name="connsiteX0" fmla="*/ 42436 w 1039173"/>
              <a:gd name="connsiteY0" fmla="*/ 1098043 h 1262947"/>
              <a:gd name="connsiteX1" fmla="*/ 0 w 1039173"/>
              <a:gd name="connsiteY1" fmla="*/ 992947 h 1262947"/>
              <a:gd name="connsiteX2" fmla="*/ 10971 w 1039173"/>
              <a:gd name="connsiteY2" fmla="*/ 938533 h 1262947"/>
              <a:gd name="connsiteX3" fmla="*/ 15626 w 1039173"/>
              <a:gd name="connsiteY3" fmla="*/ 931034 h 1262947"/>
              <a:gd name="connsiteX4" fmla="*/ 540000 w 1039173"/>
              <a:gd name="connsiteY4" fmla="*/ 0 h 1262947"/>
              <a:gd name="connsiteX5" fmla="*/ 1039173 w 1039173"/>
              <a:gd name="connsiteY5" fmla="*/ 886289 h 1262947"/>
              <a:gd name="connsiteX6" fmla="*/ 676270 w 1039173"/>
              <a:gd name="connsiteY6" fmla="*/ 1249191 h 1262947"/>
              <a:gd name="connsiteX7" fmla="*/ 540000 w 1039173"/>
              <a:gd name="connsiteY7" fmla="*/ 1262947 h 1262947"/>
              <a:gd name="connsiteX8" fmla="*/ 42436 w 1039173"/>
              <a:gd name="connsiteY8" fmla="*/ 109804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9173" h="1262947">
                <a:moveTo>
                  <a:pt x="42436" y="1098043"/>
                </a:moveTo>
                <a:cubicBezTo>
                  <a:pt x="15110" y="1065741"/>
                  <a:pt x="0" y="1030226"/>
                  <a:pt x="0" y="992947"/>
                </a:cubicBezTo>
                <a:cubicBezTo>
                  <a:pt x="0" y="974307"/>
                  <a:pt x="3778" y="956109"/>
                  <a:pt x="10971" y="938533"/>
                </a:cubicBezTo>
                <a:lnTo>
                  <a:pt x="15626" y="931034"/>
                </a:lnTo>
                <a:lnTo>
                  <a:pt x="540000" y="0"/>
                </a:lnTo>
                <a:lnTo>
                  <a:pt x="1039173" y="886289"/>
                </a:lnTo>
                <a:lnTo>
                  <a:pt x="676270" y="1249191"/>
                </a:lnTo>
                <a:lnTo>
                  <a:pt x="540000" y="1262947"/>
                </a:lnTo>
                <a:cubicBezTo>
                  <a:pt x="316324" y="1262947"/>
                  <a:pt x="124412" y="1194950"/>
                  <a:pt x="42436" y="1098043"/>
                </a:cubicBez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34BC7717-08D0-4F8E-ABDE-EB0EA3FE9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2547" y="3121852"/>
            <a:ext cx="540000" cy="1037582"/>
          </a:xfrm>
          <a:custGeom>
            <a:avLst/>
            <a:gdLst>
              <a:gd name="connsiteX0" fmla="*/ 375096 w 540000"/>
              <a:gd name="connsiteY0" fmla="*/ 995146 h 1037582"/>
              <a:gd name="connsiteX1" fmla="*/ 270000 w 540000"/>
              <a:gd name="connsiteY1" fmla="*/ 1037582 h 1037582"/>
              <a:gd name="connsiteX2" fmla="*/ 0 w 540000"/>
              <a:gd name="connsiteY2" fmla="*/ 497582 h 1037582"/>
              <a:gd name="connsiteX3" fmla="*/ 164904 w 540000"/>
              <a:gd name="connsiteY3" fmla="*/ 18 h 1037582"/>
              <a:gd name="connsiteX4" fmla="*/ 164933 w 540000"/>
              <a:gd name="connsiteY4" fmla="*/ 0 h 1037582"/>
              <a:gd name="connsiteX5" fmla="*/ 526244 w 540000"/>
              <a:gd name="connsiteY5" fmla="*/ 361311 h 1037582"/>
              <a:gd name="connsiteX6" fmla="*/ 540000 w 540000"/>
              <a:gd name="connsiteY6" fmla="*/ 497582 h 1037582"/>
              <a:gd name="connsiteX7" fmla="*/ 375096 w 540000"/>
              <a:gd name="connsiteY7" fmla="*/ 995146 h 103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1037582">
                <a:moveTo>
                  <a:pt x="375096" y="995146"/>
                </a:moveTo>
                <a:cubicBezTo>
                  <a:pt x="342794" y="1022472"/>
                  <a:pt x="307279" y="1037582"/>
                  <a:pt x="270000" y="1037582"/>
                </a:cubicBezTo>
                <a:cubicBezTo>
                  <a:pt x="120883" y="1037582"/>
                  <a:pt x="0" y="795816"/>
                  <a:pt x="0" y="497582"/>
                </a:cubicBezTo>
                <a:cubicBezTo>
                  <a:pt x="0" y="273907"/>
                  <a:pt x="67997" y="81994"/>
                  <a:pt x="164904" y="18"/>
                </a:cubicBezTo>
                <a:lnTo>
                  <a:pt x="164933" y="0"/>
                </a:lnTo>
                <a:lnTo>
                  <a:pt x="526244" y="361311"/>
                </a:lnTo>
                <a:lnTo>
                  <a:pt x="540000" y="497582"/>
                </a:lnTo>
                <a:cubicBezTo>
                  <a:pt x="540000" y="721257"/>
                  <a:pt x="472003" y="913170"/>
                  <a:pt x="375096" y="9951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63872C46-B8EE-4180-9880-92D40973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7A0E4EDF-8C5D-4DBA-A24A-4F3531B4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2971" y="5291402"/>
            <a:ext cx="1972470" cy="1566598"/>
          </a:xfrm>
          <a:custGeom>
            <a:avLst/>
            <a:gdLst>
              <a:gd name="connsiteX0" fmla="*/ 986235 w 1972470"/>
              <a:gd name="connsiteY0" fmla="*/ 0 h 1566598"/>
              <a:gd name="connsiteX1" fmla="*/ 1972470 w 1972470"/>
              <a:gd name="connsiteY1" fmla="*/ 986235 h 1566598"/>
              <a:gd name="connsiteX2" fmla="*/ 1804037 w 1972470"/>
              <a:gd name="connsiteY2" fmla="*/ 1537649 h 1566598"/>
              <a:gd name="connsiteX3" fmla="*/ 1780151 w 1972470"/>
              <a:gd name="connsiteY3" fmla="*/ 1566598 h 1566598"/>
              <a:gd name="connsiteX4" fmla="*/ 192319 w 1972470"/>
              <a:gd name="connsiteY4" fmla="*/ 1566598 h 1566598"/>
              <a:gd name="connsiteX5" fmla="*/ 168434 w 1972470"/>
              <a:gd name="connsiteY5" fmla="*/ 1537649 h 1566598"/>
              <a:gd name="connsiteX6" fmla="*/ 0 w 1972470"/>
              <a:gd name="connsiteY6" fmla="*/ 986235 h 1566598"/>
              <a:gd name="connsiteX7" fmla="*/ 986235 w 1972470"/>
              <a:gd name="connsiteY7" fmla="*/ 0 h 156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566598">
                <a:moveTo>
                  <a:pt x="986235" y="0"/>
                </a:moveTo>
                <a:cubicBezTo>
                  <a:pt x="1530918" y="0"/>
                  <a:pt x="1972470" y="441552"/>
                  <a:pt x="1972470" y="986235"/>
                </a:cubicBezTo>
                <a:cubicBezTo>
                  <a:pt x="1972470" y="1190491"/>
                  <a:pt x="1910377" y="1380245"/>
                  <a:pt x="1804037" y="1537649"/>
                </a:cubicBezTo>
                <a:lnTo>
                  <a:pt x="1780151" y="1566598"/>
                </a:lnTo>
                <a:lnTo>
                  <a:pt x="192319" y="1566598"/>
                </a:lnTo>
                <a:lnTo>
                  <a:pt x="168434" y="1537649"/>
                </a:lnTo>
                <a:cubicBezTo>
                  <a:pt x="62094" y="1380245"/>
                  <a:pt x="0" y="1190491"/>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1651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B2173B4B-7160-285F-8142-AC914CDF7ECE}"/>
              </a:ext>
            </a:extLst>
          </p:cNvPr>
          <p:cNvSpPr>
            <a:spLocks noGrp="1"/>
          </p:cNvSpPr>
          <p:nvPr>
            <p:ph idx="1"/>
          </p:nvPr>
        </p:nvSpPr>
        <p:spPr>
          <a:xfrm>
            <a:off x="7140575" y="1520825"/>
            <a:ext cx="4500562" cy="3779837"/>
          </a:xfrm>
        </p:spPr>
        <p:txBody>
          <a:bodyPr vert="horz" lIns="0" tIns="0" rIns="0" bIns="0" rtlCol="0" anchor="t">
            <a:normAutofit/>
          </a:bodyPr>
          <a:lstStyle/>
          <a:p>
            <a:r>
              <a:rPr lang="en-US" dirty="0">
                <a:ea typeface="+mn-lt"/>
                <a:cs typeface="+mn-lt"/>
              </a:rPr>
              <a:t>The duration between years 1974 to 1980 was the first AI winter duration. AI winter refers to the time period where computer scientist dealt with a severe shortage of funding from government for AI researches.</a:t>
            </a:r>
            <a:endParaRPr lang="en-US">
              <a:ea typeface="Source Sans Pro"/>
            </a:endParaRPr>
          </a:p>
          <a:p>
            <a:r>
              <a:rPr lang="en-US" dirty="0">
                <a:ea typeface="+mn-lt"/>
                <a:cs typeface="+mn-lt"/>
              </a:rPr>
              <a:t>During AI winters, an interest of publicity on artificial intelligence was decreased.</a:t>
            </a:r>
            <a:endParaRPr lang="en-US" dirty="0"/>
          </a:p>
        </p:txBody>
      </p:sp>
    </p:spTree>
    <p:extLst>
      <p:ext uri="{BB962C8B-B14F-4D97-AF65-F5344CB8AC3E}">
        <p14:creationId xmlns:p14="http://schemas.microsoft.com/office/powerpoint/2010/main" val="192307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F3054-4010-6B81-25B6-F62752F1E431}"/>
              </a:ext>
            </a:extLst>
          </p:cNvPr>
          <p:cNvSpPr>
            <a:spLocks noGrp="1"/>
          </p:cNvSpPr>
          <p:nvPr>
            <p:ph type="title"/>
          </p:nvPr>
        </p:nvSpPr>
        <p:spPr>
          <a:xfrm>
            <a:off x="3360738" y="549275"/>
            <a:ext cx="7343775" cy="3864534"/>
          </a:xfrm>
        </p:spPr>
        <p:txBody>
          <a:bodyPr vert="horz" wrap="square" lIns="0" tIns="0" rIns="0" bIns="0" rtlCol="0" anchor="b" anchorCtr="0">
            <a:normAutofit/>
          </a:bodyPr>
          <a:lstStyle/>
          <a:p>
            <a:r>
              <a:rPr lang="en-US" sz="9600"/>
              <a:t>A boom of AI (1980-1987)</a:t>
            </a:r>
          </a:p>
        </p:txBody>
      </p:sp>
      <p:sp>
        <p:nvSpPr>
          <p:cNvPr id="3" name="Content Placeholder 2">
            <a:extLst>
              <a:ext uri="{FF2B5EF4-FFF2-40B4-BE49-F238E27FC236}">
                <a16:creationId xmlns:a16="http://schemas.microsoft.com/office/drawing/2014/main" id="{61535047-7622-1086-830F-36AE0983DAA3}"/>
              </a:ext>
            </a:extLst>
          </p:cNvPr>
          <p:cNvSpPr>
            <a:spLocks noGrp="1"/>
          </p:cNvSpPr>
          <p:nvPr>
            <p:ph type="body" idx="1"/>
          </p:nvPr>
        </p:nvSpPr>
        <p:spPr>
          <a:xfrm>
            <a:off x="3360738" y="4932062"/>
            <a:ext cx="8280400" cy="1376663"/>
          </a:xfrm>
        </p:spPr>
        <p:txBody>
          <a:bodyPr vert="horz" wrap="square" lIns="0" tIns="0" rIns="0" bIns="0" rtlCol="0">
            <a:normAutofit/>
          </a:bodyPr>
          <a:lstStyle/>
          <a:p>
            <a:pPr>
              <a:lnSpc>
                <a:spcPct val="90000"/>
              </a:lnSpc>
              <a:spcBef>
                <a:spcPts val="1000"/>
              </a:spcBef>
            </a:pPr>
            <a:r>
              <a:rPr lang="en-US" sz="1700">
                <a:solidFill>
                  <a:schemeClr val="tx1">
                    <a:alpha val="60000"/>
                  </a:schemeClr>
                </a:solidFill>
              </a:rPr>
              <a:t>Year 1980: After AI winter duration, AI came back with "Expert System". Expert systems were programmed that emulate the decision-making ability of a human expert.</a:t>
            </a:r>
          </a:p>
          <a:p>
            <a:pPr>
              <a:lnSpc>
                <a:spcPct val="90000"/>
              </a:lnSpc>
              <a:spcBef>
                <a:spcPts val="1000"/>
              </a:spcBef>
            </a:pPr>
            <a:r>
              <a:rPr lang="en-US" sz="1700">
                <a:solidFill>
                  <a:schemeClr val="tx1">
                    <a:alpha val="60000"/>
                  </a:schemeClr>
                </a:solidFill>
              </a:rPr>
              <a:t>In the Year 1980, the first national conference of the American Association of Artificial Intelligence was held at Stanford University.</a:t>
            </a:r>
          </a:p>
        </p:txBody>
      </p:sp>
      <p:sp>
        <p:nvSpPr>
          <p:cNvPr id="22" name="Oval 21">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23">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6" name="Freeform: Shape 25">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5469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DCC8-FAC6-A140-6E37-A810C41C3FD6}"/>
              </a:ext>
            </a:extLst>
          </p:cNvPr>
          <p:cNvSpPr>
            <a:spLocks noGrp="1"/>
          </p:cNvSpPr>
          <p:nvPr>
            <p:ph type="title"/>
          </p:nvPr>
        </p:nvSpPr>
        <p:spPr/>
        <p:txBody>
          <a:bodyPr/>
          <a:lstStyle/>
          <a:p>
            <a:r>
              <a:rPr lang="en-US">
                <a:ea typeface="+mj-lt"/>
                <a:cs typeface="+mj-lt"/>
              </a:rPr>
              <a:t>The second AI winter (1987-1993)</a:t>
            </a:r>
            <a:endParaRPr lang="en-US"/>
          </a:p>
        </p:txBody>
      </p:sp>
      <p:graphicFrame>
        <p:nvGraphicFramePr>
          <p:cNvPr id="5" name="Text Placeholder 2">
            <a:extLst>
              <a:ext uri="{FF2B5EF4-FFF2-40B4-BE49-F238E27FC236}">
                <a16:creationId xmlns:a16="http://schemas.microsoft.com/office/drawing/2014/main" id="{77F7C4AE-1973-7A2E-2E89-5CB9BD82BD2B}"/>
              </a:ext>
            </a:extLst>
          </p:cNvPr>
          <p:cNvGraphicFramePr>
            <a:graphicFrameLocks noGrp="1"/>
          </p:cNvGraphicFramePr>
          <p:nvPr>
            <p:ph idx="1"/>
          </p:nvPr>
        </p:nvGraphicFramePr>
        <p:xfrm>
          <a:off x="550863" y="2113199"/>
          <a:ext cx="11090274" cy="397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130059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3DFloatVTI</vt:lpstr>
      <vt:lpstr>History Of AI</vt:lpstr>
      <vt:lpstr>What Is AI(Artificial Intelligence)</vt:lpstr>
      <vt:lpstr>History of AI</vt:lpstr>
      <vt:lpstr>Time Line Of AI</vt:lpstr>
      <vt:lpstr>The birth of Artificial Intelligence (1952-1956)</vt:lpstr>
      <vt:lpstr>The golden years-Early enthusiasm (1956-1974)</vt:lpstr>
      <vt:lpstr>The first AI winter (1974-1980)</vt:lpstr>
      <vt:lpstr>A boom of AI (1980-1987)</vt:lpstr>
      <vt:lpstr>The second AI winter (1987-1993)</vt:lpstr>
      <vt:lpstr>The emergence of intelligent agents (1993-2011)</vt:lpstr>
      <vt:lpstr>Deep learning, big data and artificial general intelligence (2011)</vt:lpstr>
      <vt:lpstr>Artificial Intelligence Technologies(2023)</vt:lpstr>
      <vt:lpstr>The Future of AI: How Artificial Intelligence Will Change the World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140</cp:revision>
  <dcterms:created xsi:type="dcterms:W3CDTF">2023-09-28T08:37:26Z</dcterms:created>
  <dcterms:modified xsi:type="dcterms:W3CDTF">2023-10-13T02:40:49Z</dcterms:modified>
</cp:coreProperties>
</file>