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8"/>
  </p:notesMasterIdLst>
  <p:handoutMasterIdLst>
    <p:handoutMasterId r:id="rId19"/>
  </p:handoutMasterIdLst>
  <p:sldIdLst>
    <p:sldId id="256" r:id="rId5"/>
    <p:sldId id="258" r:id="rId6"/>
    <p:sldId id="260" r:id="rId7"/>
    <p:sldId id="264" r:id="rId8"/>
    <p:sldId id="275" r:id="rId9"/>
    <p:sldId id="276" r:id="rId10"/>
    <p:sldId id="277" r:id="rId11"/>
    <p:sldId id="278" r:id="rId12"/>
    <p:sldId id="279" r:id="rId13"/>
    <p:sldId id="280" r:id="rId14"/>
    <p:sldId id="281" r:id="rId15"/>
    <p:sldId id="282"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0254C"/>
    <a:srgbClr val="474B6C"/>
    <a:srgbClr val="1E2449"/>
    <a:srgbClr val="F5AD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87" d="100"/>
          <a:sy n="87" d="100"/>
        </p:scale>
        <p:origin x="528" y="5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E0EB77-8C99-4EFE-AF14-06223AF27725}"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3D06A7A5-88BE-4F9F-8C44-46B214666FBD}">
      <dgm:prSet/>
      <dgm:spPr/>
      <dgm:t>
        <a:bodyPr/>
        <a:lstStyle/>
        <a:p>
          <a:pPr>
            <a:defRPr b="1"/>
          </a:pPr>
          <a:r>
            <a:rPr lang="en-US"/>
            <a:t>1997</a:t>
          </a:r>
        </a:p>
      </dgm:t>
    </dgm:pt>
    <dgm:pt modelId="{BDC3C81E-CB46-4E87-AF96-F365A4B9508A}" type="parTrans" cxnId="{49435DC3-C3F4-4169-8203-45FB97B0432B}">
      <dgm:prSet/>
      <dgm:spPr/>
      <dgm:t>
        <a:bodyPr/>
        <a:lstStyle/>
        <a:p>
          <a:endParaRPr lang="en-US"/>
        </a:p>
      </dgm:t>
    </dgm:pt>
    <dgm:pt modelId="{B3BA0950-3561-458F-A5EE-59C3DE4C70FB}" type="sibTrans" cxnId="{49435DC3-C3F4-4169-8203-45FB97B0432B}">
      <dgm:prSet/>
      <dgm:spPr/>
      <dgm:t>
        <a:bodyPr/>
        <a:lstStyle/>
        <a:p>
          <a:endParaRPr lang="en-US"/>
        </a:p>
      </dgm:t>
    </dgm:pt>
    <dgm:pt modelId="{C5BA580B-EECA-44C4-BF1E-FB3AE33F623B}">
      <dgm:prSet/>
      <dgm:spPr/>
      <dgm:t>
        <a:bodyPr/>
        <a:lstStyle/>
        <a:p>
          <a:r>
            <a:rPr lang="en-US"/>
            <a:t>Year 1997: In the year 1997, IBM Deep Blue beats world chess champion, Gary Kasparov, and became the first computer to beat a world chess champion.</a:t>
          </a:r>
        </a:p>
      </dgm:t>
    </dgm:pt>
    <dgm:pt modelId="{25D4C186-0DE8-4259-9029-381CFF16276E}" type="parTrans" cxnId="{2EA3121F-8885-4DCE-A46A-E1EFD42ACA41}">
      <dgm:prSet/>
      <dgm:spPr/>
      <dgm:t>
        <a:bodyPr/>
        <a:lstStyle/>
        <a:p>
          <a:endParaRPr lang="en-US"/>
        </a:p>
      </dgm:t>
    </dgm:pt>
    <dgm:pt modelId="{ACD19CCF-F7F2-42E5-BDE5-A68A300996E9}" type="sibTrans" cxnId="{2EA3121F-8885-4DCE-A46A-E1EFD42ACA41}">
      <dgm:prSet/>
      <dgm:spPr/>
      <dgm:t>
        <a:bodyPr/>
        <a:lstStyle/>
        <a:p>
          <a:endParaRPr lang="en-US"/>
        </a:p>
      </dgm:t>
    </dgm:pt>
    <dgm:pt modelId="{E3379E93-E4AF-4205-BEAC-51683A79E533}">
      <dgm:prSet/>
      <dgm:spPr/>
      <dgm:t>
        <a:bodyPr/>
        <a:lstStyle/>
        <a:p>
          <a:pPr>
            <a:defRPr b="1"/>
          </a:pPr>
          <a:r>
            <a:rPr lang="en-US"/>
            <a:t>2002</a:t>
          </a:r>
        </a:p>
      </dgm:t>
    </dgm:pt>
    <dgm:pt modelId="{5A8F5A34-D4D7-4A1A-B0BC-F653AE596594}" type="parTrans" cxnId="{850ACF1B-E5EE-4C63-836B-C17B55B63232}">
      <dgm:prSet/>
      <dgm:spPr/>
      <dgm:t>
        <a:bodyPr/>
        <a:lstStyle/>
        <a:p>
          <a:endParaRPr lang="en-US"/>
        </a:p>
      </dgm:t>
    </dgm:pt>
    <dgm:pt modelId="{862183D6-6DF3-475E-9FDB-FB3BDC9CC931}" type="sibTrans" cxnId="{850ACF1B-E5EE-4C63-836B-C17B55B63232}">
      <dgm:prSet/>
      <dgm:spPr/>
      <dgm:t>
        <a:bodyPr/>
        <a:lstStyle/>
        <a:p>
          <a:endParaRPr lang="en-US"/>
        </a:p>
      </dgm:t>
    </dgm:pt>
    <dgm:pt modelId="{09141BFF-7ABB-44FF-B083-96B784A8C798}">
      <dgm:prSet/>
      <dgm:spPr/>
      <dgm:t>
        <a:bodyPr/>
        <a:lstStyle/>
        <a:p>
          <a:r>
            <a:rPr lang="en-US"/>
            <a:t>Year 2002: for the first time, AI entered the home in the form of Roomba, a vacuum cleaner.</a:t>
          </a:r>
        </a:p>
      </dgm:t>
    </dgm:pt>
    <dgm:pt modelId="{958DC273-E7E3-4BC0-AB06-C0B6B0B79B40}" type="parTrans" cxnId="{0EC25C3B-27D1-4C95-BEF5-0A824FFE56A7}">
      <dgm:prSet/>
      <dgm:spPr/>
      <dgm:t>
        <a:bodyPr/>
        <a:lstStyle/>
        <a:p>
          <a:endParaRPr lang="en-US"/>
        </a:p>
      </dgm:t>
    </dgm:pt>
    <dgm:pt modelId="{3A6A1686-BDC2-4089-B742-A4A70D16861B}" type="sibTrans" cxnId="{0EC25C3B-27D1-4C95-BEF5-0A824FFE56A7}">
      <dgm:prSet/>
      <dgm:spPr/>
      <dgm:t>
        <a:bodyPr/>
        <a:lstStyle/>
        <a:p>
          <a:endParaRPr lang="en-US"/>
        </a:p>
      </dgm:t>
    </dgm:pt>
    <dgm:pt modelId="{CD47DD66-691B-4B75-8B6B-B53AF35B6BD5}">
      <dgm:prSet/>
      <dgm:spPr/>
      <dgm:t>
        <a:bodyPr/>
        <a:lstStyle/>
        <a:p>
          <a:pPr>
            <a:defRPr b="1"/>
          </a:pPr>
          <a:r>
            <a:rPr lang="en-US"/>
            <a:t>2006</a:t>
          </a:r>
        </a:p>
      </dgm:t>
    </dgm:pt>
    <dgm:pt modelId="{00059750-EB05-49A8-B7D5-12AE83C0E559}" type="parTrans" cxnId="{0D2F916B-95CF-4B1C-A8B3-A7E6C5076938}">
      <dgm:prSet/>
      <dgm:spPr/>
      <dgm:t>
        <a:bodyPr/>
        <a:lstStyle/>
        <a:p>
          <a:endParaRPr lang="en-US"/>
        </a:p>
      </dgm:t>
    </dgm:pt>
    <dgm:pt modelId="{AAE7651C-9EBC-4D5F-990D-CB1E77CA2CB1}" type="sibTrans" cxnId="{0D2F916B-95CF-4B1C-A8B3-A7E6C5076938}">
      <dgm:prSet/>
      <dgm:spPr/>
      <dgm:t>
        <a:bodyPr/>
        <a:lstStyle/>
        <a:p>
          <a:endParaRPr lang="en-US"/>
        </a:p>
      </dgm:t>
    </dgm:pt>
    <dgm:pt modelId="{56F2C7E5-A55E-4142-96B0-AD8199BB3AC1}">
      <dgm:prSet/>
      <dgm:spPr/>
      <dgm:t>
        <a:bodyPr/>
        <a:lstStyle/>
        <a:p>
          <a:r>
            <a:rPr lang="en-US" dirty="0"/>
            <a:t>Year 2006: AI came in the Business world till the year 2006. Companies like Facebook, Twitter, and Netflix also started using AI.</a:t>
          </a:r>
        </a:p>
      </dgm:t>
    </dgm:pt>
    <dgm:pt modelId="{4117E70B-7FD5-48C3-A7E2-7EBDF8A8F41A}" type="parTrans" cxnId="{EFD1A47B-7821-4C91-8862-9DEF0D92D352}">
      <dgm:prSet/>
      <dgm:spPr/>
      <dgm:t>
        <a:bodyPr/>
        <a:lstStyle/>
        <a:p>
          <a:endParaRPr lang="en-US"/>
        </a:p>
      </dgm:t>
    </dgm:pt>
    <dgm:pt modelId="{48DFEFB8-A330-446B-82FF-A967048E1BDD}" type="sibTrans" cxnId="{EFD1A47B-7821-4C91-8862-9DEF0D92D352}">
      <dgm:prSet/>
      <dgm:spPr/>
      <dgm:t>
        <a:bodyPr/>
        <a:lstStyle/>
        <a:p>
          <a:endParaRPr lang="en-US"/>
        </a:p>
      </dgm:t>
    </dgm:pt>
    <dgm:pt modelId="{E0F407F5-D5A8-4AD8-9D23-8F29E9023C62}" type="pres">
      <dgm:prSet presAssocID="{D0E0EB77-8C99-4EFE-AF14-06223AF27725}" presName="root" presStyleCnt="0">
        <dgm:presLayoutVars>
          <dgm:chMax/>
          <dgm:chPref/>
          <dgm:animLvl val="lvl"/>
        </dgm:presLayoutVars>
      </dgm:prSet>
      <dgm:spPr/>
      <dgm:t>
        <a:bodyPr/>
        <a:lstStyle/>
        <a:p>
          <a:endParaRPr lang="en-US"/>
        </a:p>
      </dgm:t>
    </dgm:pt>
    <dgm:pt modelId="{1B0B9AB6-0395-43F4-913A-4DD7FD3B4BC6}" type="pres">
      <dgm:prSet presAssocID="{D0E0EB77-8C99-4EFE-AF14-06223AF27725}" presName="divider" presStyleLbl="fgAcc1" presStyleIdx="0" presStyleCnt="4"/>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20229DE8-629F-4958-BAEC-BDE7C4B29BEE}" type="pres">
      <dgm:prSet presAssocID="{D0E0EB77-8C99-4EFE-AF14-06223AF27725}" presName="nodes" presStyleCnt="0">
        <dgm:presLayoutVars>
          <dgm:chMax/>
          <dgm:chPref/>
          <dgm:animLvl val="lvl"/>
        </dgm:presLayoutVars>
      </dgm:prSet>
      <dgm:spPr/>
    </dgm:pt>
    <dgm:pt modelId="{CB561777-7BCD-4342-9E4A-91ED0355F4D8}" type="pres">
      <dgm:prSet presAssocID="{3D06A7A5-88BE-4F9F-8C44-46B214666FBD}" presName="composite" presStyleCnt="0"/>
      <dgm:spPr/>
    </dgm:pt>
    <dgm:pt modelId="{FD57039C-DF00-46E7-947A-A0DF72EB03B1}" type="pres">
      <dgm:prSet presAssocID="{3D06A7A5-88BE-4F9F-8C44-46B214666FBD}" presName="ConnectorPoint" presStyleLbl="lnNode1" presStyleIdx="0"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B8903FAF-D1CA-4500-9D36-D0955F2284C9}" type="pres">
      <dgm:prSet presAssocID="{3D06A7A5-88BE-4F9F-8C44-46B214666FBD}" presName="DropPinPlaceHolder" presStyleCnt="0"/>
      <dgm:spPr/>
    </dgm:pt>
    <dgm:pt modelId="{0291918E-50F9-4D3D-8AE6-1F4E2CE180E0}" type="pres">
      <dgm:prSet presAssocID="{3D06A7A5-88BE-4F9F-8C44-46B214666FBD}" presName="DropPin" presStyleLbl="alignNode1" presStyleIdx="0" presStyleCnt="3"/>
      <dgm:spPr/>
    </dgm:pt>
    <dgm:pt modelId="{F99E27C7-3457-46C8-ACBB-EE7D1A4A3405}" type="pres">
      <dgm:prSet presAssocID="{3D06A7A5-88BE-4F9F-8C44-46B214666FBD}" presName="Ellipse" presStyleLbl="fgAcc1" presStyleIdx="1" presStyleCnt="4"/>
      <dgm:spPr>
        <a:solidFill>
          <a:schemeClr val="lt1">
            <a:alpha val="90000"/>
            <a:hueOff val="0"/>
            <a:satOff val="0"/>
            <a:lumOff val="0"/>
            <a:alphaOff val="0"/>
          </a:schemeClr>
        </a:solidFill>
        <a:ln w="12700" cap="flat" cmpd="sng" algn="ctr">
          <a:noFill/>
          <a:prstDash val="solid"/>
          <a:miter lim="800000"/>
        </a:ln>
        <a:effectLst/>
      </dgm:spPr>
    </dgm:pt>
    <dgm:pt modelId="{9C12C513-621D-4C3C-945E-A1F56CC68D0C}" type="pres">
      <dgm:prSet presAssocID="{3D06A7A5-88BE-4F9F-8C44-46B214666FBD}" presName="L2TextContainer" presStyleLbl="revTx" presStyleIdx="0" presStyleCnt="6">
        <dgm:presLayoutVars>
          <dgm:bulletEnabled val="1"/>
        </dgm:presLayoutVars>
      </dgm:prSet>
      <dgm:spPr/>
      <dgm:t>
        <a:bodyPr/>
        <a:lstStyle/>
        <a:p>
          <a:endParaRPr lang="en-US"/>
        </a:p>
      </dgm:t>
    </dgm:pt>
    <dgm:pt modelId="{E745C52D-2D7C-4BAA-8B85-35C5EC5C282B}" type="pres">
      <dgm:prSet presAssocID="{3D06A7A5-88BE-4F9F-8C44-46B214666FBD}" presName="L1TextContainer" presStyleLbl="revTx" presStyleIdx="1" presStyleCnt="6">
        <dgm:presLayoutVars>
          <dgm:chMax val="1"/>
          <dgm:chPref val="1"/>
          <dgm:bulletEnabled val="1"/>
        </dgm:presLayoutVars>
      </dgm:prSet>
      <dgm:spPr/>
      <dgm:t>
        <a:bodyPr/>
        <a:lstStyle/>
        <a:p>
          <a:endParaRPr lang="en-US"/>
        </a:p>
      </dgm:t>
    </dgm:pt>
    <dgm:pt modelId="{66ADECC1-0F61-4D73-8984-0D31C40CAE16}" type="pres">
      <dgm:prSet presAssocID="{3D06A7A5-88BE-4F9F-8C44-46B214666FBD}" presName="ConnectLine" presStyleLbl="sibTrans1D1" presStyleIdx="0" presStyleCnt="3"/>
      <dgm:spPr>
        <a:noFill/>
        <a:ln w="12700" cap="flat" cmpd="sng" algn="ctr">
          <a:solidFill>
            <a:schemeClr val="accent2">
              <a:hueOff val="0"/>
              <a:satOff val="0"/>
              <a:lumOff val="0"/>
              <a:alphaOff val="0"/>
            </a:schemeClr>
          </a:solidFill>
          <a:prstDash val="dash"/>
          <a:miter lim="800000"/>
        </a:ln>
        <a:effectLst/>
      </dgm:spPr>
    </dgm:pt>
    <dgm:pt modelId="{5DD050BC-A36D-479B-A55C-C28B93CCEEC3}" type="pres">
      <dgm:prSet presAssocID="{3D06A7A5-88BE-4F9F-8C44-46B214666FBD}" presName="EmptyPlaceHolder" presStyleCnt="0"/>
      <dgm:spPr/>
    </dgm:pt>
    <dgm:pt modelId="{675A6743-3068-4A13-AD82-3751C0C5EFAD}" type="pres">
      <dgm:prSet presAssocID="{B3BA0950-3561-458F-A5EE-59C3DE4C70FB}" presName="spaceBetweenRectangles" presStyleCnt="0"/>
      <dgm:spPr/>
    </dgm:pt>
    <dgm:pt modelId="{701F30F7-0DF7-4C89-9CE6-60A83BDD3D51}" type="pres">
      <dgm:prSet presAssocID="{E3379E93-E4AF-4205-BEAC-51683A79E533}" presName="composite" presStyleCnt="0"/>
      <dgm:spPr/>
    </dgm:pt>
    <dgm:pt modelId="{594FAEA5-DF01-4A5F-AB1A-863EF4BF4DEC}" type="pres">
      <dgm:prSet presAssocID="{E3379E93-E4AF-4205-BEAC-51683A79E533}" presName="ConnectorPoint" presStyleLbl="lnNode1" presStyleIdx="1" presStyleCnt="3"/>
      <dgm:spPr>
        <a:solidFill>
          <a:schemeClr val="accent2">
            <a:hueOff val="3846440"/>
            <a:satOff val="4103"/>
            <a:lumOff val="1275"/>
            <a:alphaOff val="0"/>
          </a:schemeClr>
        </a:solidFill>
        <a:ln w="6350" cap="flat" cmpd="sng" algn="ctr">
          <a:solidFill>
            <a:schemeClr val="lt1">
              <a:hueOff val="0"/>
              <a:satOff val="0"/>
              <a:lumOff val="0"/>
              <a:alphaOff val="0"/>
            </a:schemeClr>
          </a:solidFill>
          <a:prstDash val="solid"/>
          <a:miter lim="800000"/>
        </a:ln>
        <a:effectLst/>
      </dgm:spPr>
    </dgm:pt>
    <dgm:pt modelId="{3C4C48AB-D40B-47C3-ACC1-1D65CC48EE96}" type="pres">
      <dgm:prSet presAssocID="{E3379E93-E4AF-4205-BEAC-51683A79E533}" presName="DropPinPlaceHolder" presStyleCnt="0"/>
      <dgm:spPr/>
    </dgm:pt>
    <dgm:pt modelId="{F0B52EF2-2D3C-4013-98B9-7B3BF5E1F615}" type="pres">
      <dgm:prSet presAssocID="{E3379E93-E4AF-4205-BEAC-51683A79E533}" presName="DropPin" presStyleLbl="alignNode1" presStyleIdx="1" presStyleCnt="3"/>
      <dgm:spPr/>
    </dgm:pt>
    <dgm:pt modelId="{5A2C8C5B-E57B-4A82-819D-CDBD688EA643}" type="pres">
      <dgm:prSet presAssocID="{E3379E93-E4AF-4205-BEAC-51683A79E533}" presName="Ellipse" presStyleLbl="fgAcc1" presStyleIdx="2" presStyleCnt="4"/>
      <dgm:spPr>
        <a:solidFill>
          <a:schemeClr val="lt1">
            <a:alpha val="90000"/>
            <a:hueOff val="0"/>
            <a:satOff val="0"/>
            <a:lumOff val="0"/>
            <a:alphaOff val="0"/>
          </a:schemeClr>
        </a:solidFill>
        <a:ln w="12700" cap="flat" cmpd="sng" algn="ctr">
          <a:noFill/>
          <a:prstDash val="solid"/>
          <a:miter lim="800000"/>
        </a:ln>
        <a:effectLst/>
      </dgm:spPr>
    </dgm:pt>
    <dgm:pt modelId="{12347822-E5C4-4E6F-9CBE-97BCAFC248CB}" type="pres">
      <dgm:prSet presAssocID="{E3379E93-E4AF-4205-BEAC-51683A79E533}" presName="L2TextContainer" presStyleLbl="revTx" presStyleIdx="2" presStyleCnt="6">
        <dgm:presLayoutVars>
          <dgm:bulletEnabled val="1"/>
        </dgm:presLayoutVars>
      </dgm:prSet>
      <dgm:spPr/>
      <dgm:t>
        <a:bodyPr/>
        <a:lstStyle/>
        <a:p>
          <a:endParaRPr lang="en-US"/>
        </a:p>
      </dgm:t>
    </dgm:pt>
    <dgm:pt modelId="{7EDF1428-AAB2-42B4-A7AF-08B09011893A}" type="pres">
      <dgm:prSet presAssocID="{E3379E93-E4AF-4205-BEAC-51683A79E533}" presName="L1TextContainer" presStyleLbl="revTx" presStyleIdx="3" presStyleCnt="6">
        <dgm:presLayoutVars>
          <dgm:chMax val="1"/>
          <dgm:chPref val="1"/>
          <dgm:bulletEnabled val="1"/>
        </dgm:presLayoutVars>
      </dgm:prSet>
      <dgm:spPr/>
      <dgm:t>
        <a:bodyPr/>
        <a:lstStyle/>
        <a:p>
          <a:endParaRPr lang="en-US"/>
        </a:p>
      </dgm:t>
    </dgm:pt>
    <dgm:pt modelId="{C373316A-B297-4ACF-A260-31D9182BB840}" type="pres">
      <dgm:prSet presAssocID="{E3379E93-E4AF-4205-BEAC-51683A79E533}" presName="ConnectLine" presStyleLbl="sibTrans1D1" presStyleIdx="1" presStyleCnt="3"/>
      <dgm:spPr>
        <a:noFill/>
        <a:ln w="12700" cap="flat" cmpd="sng" algn="ctr">
          <a:solidFill>
            <a:schemeClr val="accent2">
              <a:hueOff val="3846440"/>
              <a:satOff val="4103"/>
              <a:lumOff val="1275"/>
              <a:alphaOff val="0"/>
            </a:schemeClr>
          </a:solidFill>
          <a:prstDash val="dash"/>
          <a:miter lim="800000"/>
        </a:ln>
        <a:effectLst/>
      </dgm:spPr>
    </dgm:pt>
    <dgm:pt modelId="{99661C48-85B4-4BEE-9AF7-F91D64A290E7}" type="pres">
      <dgm:prSet presAssocID="{E3379E93-E4AF-4205-BEAC-51683A79E533}" presName="EmptyPlaceHolder" presStyleCnt="0"/>
      <dgm:spPr/>
    </dgm:pt>
    <dgm:pt modelId="{CEA3EBFB-5A86-432B-B740-5905877CE4A0}" type="pres">
      <dgm:prSet presAssocID="{862183D6-6DF3-475E-9FDB-FB3BDC9CC931}" presName="spaceBetweenRectangles" presStyleCnt="0"/>
      <dgm:spPr/>
    </dgm:pt>
    <dgm:pt modelId="{19A1ECF1-5088-4E37-B4A2-C81B9CD94045}" type="pres">
      <dgm:prSet presAssocID="{CD47DD66-691B-4B75-8B6B-B53AF35B6BD5}" presName="composite" presStyleCnt="0"/>
      <dgm:spPr/>
    </dgm:pt>
    <dgm:pt modelId="{A350A8B0-5AFF-4ED6-A4C3-77CF083B6A4D}" type="pres">
      <dgm:prSet presAssocID="{CD47DD66-691B-4B75-8B6B-B53AF35B6BD5}" presName="ConnectorPoint" presStyleLbl="lnNode1" presStyleIdx="2" presStyleCnt="3"/>
      <dgm:spPr>
        <a:solidFill>
          <a:schemeClr val="accent2">
            <a:hueOff val="7692880"/>
            <a:satOff val="8205"/>
            <a:lumOff val="2551"/>
            <a:alphaOff val="0"/>
          </a:schemeClr>
        </a:solidFill>
        <a:ln w="6350" cap="flat" cmpd="sng" algn="ctr">
          <a:solidFill>
            <a:schemeClr val="lt1">
              <a:hueOff val="0"/>
              <a:satOff val="0"/>
              <a:lumOff val="0"/>
              <a:alphaOff val="0"/>
            </a:schemeClr>
          </a:solidFill>
          <a:prstDash val="solid"/>
          <a:miter lim="800000"/>
        </a:ln>
        <a:effectLst/>
      </dgm:spPr>
    </dgm:pt>
    <dgm:pt modelId="{E9D1CA9D-1C52-4707-B530-1BEAAE82311A}" type="pres">
      <dgm:prSet presAssocID="{CD47DD66-691B-4B75-8B6B-B53AF35B6BD5}" presName="DropPinPlaceHolder" presStyleCnt="0"/>
      <dgm:spPr/>
    </dgm:pt>
    <dgm:pt modelId="{5D3197E5-AA67-4257-8F56-D02682096BDD}" type="pres">
      <dgm:prSet presAssocID="{CD47DD66-691B-4B75-8B6B-B53AF35B6BD5}" presName="DropPin" presStyleLbl="alignNode1" presStyleIdx="2" presStyleCnt="3"/>
      <dgm:spPr/>
    </dgm:pt>
    <dgm:pt modelId="{F14ED63C-2D5E-442D-8C0E-855CE9E7E5DC}" type="pres">
      <dgm:prSet presAssocID="{CD47DD66-691B-4B75-8B6B-B53AF35B6BD5}" presName="Ellipse" presStyleLbl="fgAcc1" presStyleIdx="3" presStyleCnt="4"/>
      <dgm:spPr>
        <a:solidFill>
          <a:schemeClr val="lt1">
            <a:alpha val="90000"/>
            <a:hueOff val="0"/>
            <a:satOff val="0"/>
            <a:lumOff val="0"/>
            <a:alphaOff val="0"/>
          </a:schemeClr>
        </a:solidFill>
        <a:ln w="12700" cap="flat" cmpd="sng" algn="ctr">
          <a:noFill/>
          <a:prstDash val="solid"/>
          <a:miter lim="800000"/>
        </a:ln>
        <a:effectLst/>
      </dgm:spPr>
    </dgm:pt>
    <dgm:pt modelId="{C6C6C1FF-CEB7-4827-AD35-D5AC70E0E6EB}" type="pres">
      <dgm:prSet presAssocID="{CD47DD66-691B-4B75-8B6B-B53AF35B6BD5}" presName="L2TextContainer" presStyleLbl="revTx" presStyleIdx="4" presStyleCnt="6">
        <dgm:presLayoutVars>
          <dgm:bulletEnabled val="1"/>
        </dgm:presLayoutVars>
      </dgm:prSet>
      <dgm:spPr/>
      <dgm:t>
        <a:bodyPr/>
        <a:lstStyle/>
        <a:p>
          <a:endParaRPr lang="en-US"/>
        </a:p>
      </dgm:t>
    </dgm:pt>
    <dgm:pt modelId="{DEC25923-054C-48F3-9A0A-56466567293F}" type="pres">
      <dgm:prSet presAssocID="{CD47DD66-691B-4B75-8B6B-B53AF35B6BD5}" presName="L1TextContainer" presStyleLbl="revTx" presStyleIdx="5" presStyleCnt="6">
        <dgm:presLayoutVars>
          <dgm:chMax val="1"/>
          <dgm:chPref val="1"/>
          <dgm:bulletEnabled val="1"/>
        </dgm:presLayoutVars>
      </dgm:prSet>
      <dgm:spPr/>
      <dgm:t>
        <a:bodyPr/>
        <a:lstStyle/>
        <a:p>
          <a:endParaRPr lang="en-US"/>
        </a:p>
      </dgm:t>
    </dgm:pt>
    <dgm:pt modelId="{3929D1E2-185B-407E-8264-96122047EC3E}" type="pres">
      <dgm:prSet presAssocID="{CD47DD66-691B-4B75-8B6B-B53AF35B6BD5}" presName="ConnectLine" presStyleLbl="sibTrans1D1" presStyleIdx="2" presStyleCnt="3"/>
      <dgm:spPr>
        <a:noFill/>
        <a:ln w="12700" cap="flat" cmpd="sng" algn="ctr">
          <a:solidFill>
            <a:schemeClr val="accent2">
              <a:hueOff val="7692880"/>
              <a:satOff val="8205"/>
              <a:lumOff val="2551"/>
              <a:alphaOff val="0"/>
            </a:schemeClr>
          </a:solidFill>
          <a:prstDash val="dash"/>
          <a:miter lim="800000"/>
        </a:ln>
        <a:effectLst/>
      </dgm:spPr>
    </dgm:pt>
    <dgm:pt modelId="{19B1456F-EF13-4E14-BD9E-FCB029855CAD}" type="pres">
      <dgm:prSet presAssocID="{CD47DD66-691B-4B75-8B6B-B53AF35B6BD5}" presName="EmptyPlaceHolder" presStyleCnt="0"/>
      <dgm:spPr/>
    </dgm:pt>
  </dgm:ptLst>
  <dgm:cxnLst>
    <dgm:cxn modelId="{E6A4DE35-6CFB-40B3-B8D0-79FA15DD0D36}" type="presOf" srcId="{CD47DD66-691B-4B75-8B6B-B53AF35B6BD5}" destId="{DEC25923-054C-48F3-9A0A-56466567293F}" srcOrd="0" destOrd="0" presId="urn:microsoft.com/office/officeart/2017/3/layout/DropPinTimeline"/>
    <dgm:cxn modelId="{EFD1A47B-7821-4C91-8862-9DEF0D92D352}" srcId="{CD47DD66-691B-4B75-8B6B-B53AF35B6BD5}" destId="{56F2C7E5-A55E-4142-96B0-AD8199BB3AC1}" srcOrd="0" destOrd="0" parTransId="{4117E70B-7FD5-48C3-A7E2-7EBDF8A8F41A}" sibTransId="{48DFEFB8-A330-446B-82FF-A967048E1BDD}"/>
    <dgm:cxn modelId="{1F48BCD2-5ECF-491B-BA7B-BF9CE36D1D59}" type="presOf" srcId="{3D06A7A5-88BE-4F9F-8C44-46B214666FBD}" destId="{E745C52D-2D7C-4BAA-8B85-35C5EC5C282B}" srcOrd="0" destOrd="0" presId="urn:microsoft.com/office/officeart/2017/3/layout/DropPinTimeline"/>
    <dgm:cxn modelId="{0EC25C3B-27D1-4C95-BEF5-0A824FFE56A7}" srcId="{E3379E93-E4AF-4205-BEAC-51683A79E533}" destId="{09141BFF-7ABB-44FF-B083-96B784A8C798}" srcOrd="0" destOrd="0" parTransId="{958DC273-E7E3-4BC0-AB06-C0B6B0B79B40}" sibTransId="{3A6A1686-BDC2-4089-B742-A4A70D16861B}"/>
    <dgm:cxn modelId="{9FECDA6B-A56F-4ECC-93C8-28B94229424C}" type="presOf" srcId="{C5BA580B-EECA-44C4-BF1E-FB3AE33F623B}" destId="{9C12C513-621D-4C3C-945E-A1F56CC68D0C}" srcOrd="0" destOrd="0" presId="urn:microsoft.com/office/officeart/2017/3/layout/DropPinTimeline"/>
    <dgm:cxn modelId="{49435DC3-C3F4-4169-8203-45FB97B0432B}" srcId="{D0E0EB77-8C99-4EFE-AF14-06223AF27725}" destId="{3D06A7A5-88BE-4F9F-8C44-46B214666FBD}" srcOrd="0" destOrd="0" parTransId="{BDC3C81E-CB46-4E87-AF96-F365A4B9508A}" sibTransId="{B3BA0950-3561-458F-A5EE-59C3DE4C70FB}"/>
    <dgm:cxn modelId="{738336F9-C2DA-4058-B0DA-A60F2B84D261}" type="presOf" srcId="{D0E0EB77-8C99-4EFE-AF14-06223AF27725}" destId="{E0F407F5-D5A8-4AD8-9D23-8F29E9023C62}" srcOrd="0" destOrd="0" presId="urn:microsoft.com/office/officeart/2017/3/layout/DropPinTimeline"/>
    <dgm:cxn modelId="{2EA3121F-8885-4DCE-A46A-E1EFD42ACA41}" srcId="{3D06A7A5-88BE-4F9F-8C44-46B214666FBD}" destId="{C5BA580B-EECA-44C4-BF1E-FB3AE33F623B}" srcOrd="0" destOrd="0" parTransId="{25D4C186-0DE8-4259-9029-381CFF16276E}" sibTransId="{ACD19CCF-F7F2-42E5-BDE5-A68A300996E9}"/>
    <dgm:cxn modelId="{850ACF1B-E5EE-4C63-836B-C17B55B63232}" srcId="{D0E0EB77-8C99-4EFE-AF14-06223AF27725}" destId="{E3379E93-E4AF-4205-BEAC-51683A79E533}" srcOrd="1" destOrd="0" parTransId="{5A8F5A34-D4D7-4A1A-B0BC-F653AE596594}" sibTransId="{862183D6-6DF3-475E-9FDB-FB3BDC9CC931}"/>
    <dgm:cxn modelId="{12330545-9ADD-447E-B3CD-8D619E5B2331}" type="presOf" srcId="{56F2C7E5-A55E-4142-96B0-AD8199BB3AC1}" destId="{C6C6C1FF-CEB7-4827-AD35-D5AC70E0E6EB}" srcOrd="0" destOrd="0" presId="urn:microsoft.com/office/officeart/2017/3/layout/DropPinTimeline"/>
    <dgm:cxn modelId="{6AC6C384-E529-40B3-ABB4-104C8B7051F1}" type="presOf" srcId="{E3379E93-E4AF-4205-BEAC-51683A79E533}" destId="{7EDF1428-AAB2-42B4-A7AF-08B09011893A}" srcOrd="0" destOrd="0" presId="urn:microsoft.com/office/officeart/2017/3/layout/DropPinTimeline"/>
    <dgm:cxn modelId="{0D2F916B-95CF-4B1C-A8B3-A7E6C5076938}" srcId="{D0E0EB77-8C99-4EFE-AF14-06223AF27725}" destId="{CD47DD66-691B-4B75-8B6B-B53AF35B6BD5}" srcOrd="2" destOrd="0" parTransId="{00059750-EB05-49A8-B7D5-12AE83C0E559}" sibTransId="{AAE7651C-9EBC-4D5F-990D-CB1E77CA2CB1}"/>
    <dgm:cxn modelId="{F260EC5A-5111-48FB-AA18-B5950FB6BB8E}" type="presOf" srcId="{09141BFF-7ABB-44FF-B083-96B784A8C798}" destId="{12347822-E5C4-4E6F-9CBE-97BCAFC248CB}" srcOrd="0" destOrd="0" presId="urn:microsoft.com/office/officeart/2017/3/layout/DropPinTimeline"/>
    <dgm:cxn modelId="{AFD101CE-06EE-4AA8-8788-0A3EA275D6DA}" type="presParOf" srcId="{E0F407F5-D5A8-4AD8-9D23-8F29E9023C62}" destId="{1B0B9AB6-0395-43F4-913A-4DD7FD3B4BC6}" srcOrd="0" destOrd="0" presId="urn:microsoft.com/office/officeart/2017/3/layout/DropPinTimeline"/>
    <dgm:cxn modelId="{E2D955B2-BF65-4A21-B908-3C13C6BDACB8}" type="presParOf" srcId="{E0F407F5-D5A8-4AD8-9D23-8F29E9023C62}" destId="{20229DE8-629F-4958-BAEC-BDE7C4B29BEE}" srcOrd="1" destOrd="0" presId="urn:microsoft.com/office/officeart/2017/3/layout/DropPinTimeline"/>
    <dgm:cxn modelId="{91691F1D-9DD5-4375-A1CE-C4D97E821FB1}" type="presParOf" srcId="{20229DE8-629F-4958-BAEC-BDE7C4B29BEE}" destId="{CB561777-7BCD-4342-9E4A-91ED0355F4D8}" srcOrd="0" destOrd="0" presId="urn:microsoft.com/office/officeart/2017/3/layout/DropPinTimeline"/>
    <dgm:cxn modelId="{2B097E04-E003-4E5F-A697-45FE9434C52A}" type="presParOf" srcId="{CB561777-7BCD-4342-9E4A-91ED0355F4D8}" destId="{FD57039C-DF00-46E7-947A-A0DF72EB03B1}" srcOrd="0" destOrd="0" presId="urn:microsoft.com/office/officeart/2017/3/layout/DropPinTimeline"/>
    <dgm:cxn modelId="{FB0E6F7B-4B5C-4858-A739-DF2539287C03}" type="presParOf" srcId="{CB561777-7BCD-4342-9E4A-91ED0355F4D8}" destId="{B8903FAF-D1CA-4500-9D36-D0955F2284C9}" srcOrd="1" destOrd="0" presId="urn:microsoft.com/office/officeart/2017/3/layout/DropPinTimeline"/>
    <dgm:cxn modelId="{14C7F414-A988-4F19-8BE7-28CDB1F69413}" type="presParOf" srcId="{B8903FAF-D1CA-4500-9D36-D0955F2284C9}" destId="{0291918E-50F9-4D3D-8AE6-1F4E2CE180E0}" srcOrd="0" destOrd="0" presId="urn:microsoft.com/office/officeart/2017/3/layout/DropPinTimeline"/>
    <dgm:cxn modelId="{2536B45A-BB9B-4AC0-9C2E-FA39D4496B4D}" type="presParOf" srcId="{B8903FAF-D1CA-4500-9D36-D0955F2284C9}" destId="{F99E27C7-3457-46C8-ACBB-EE7D1A4A3405}" srcOrd="1" destOrd="0" presId="urn:microsoft.com/office/officeart/2017/3/layout/DropPinTimeline"/>
    <dgm:cxn modelId="{5FEE6861-50D3-497D-BB14-964B1DA9F832}" type="presParOf" srcId="{CB561777-7BCD-4342-9E4A-91ED0355F4D8}" destId="{9C12C513-621D-4C3C-945E-A1F56CC68D0C}" srcOrd="2" destOrd="0" presId="urn:microsoft.com/office/officeart/2017/3/layout/DropPinTimeline"/>
    <dgm:cxn modelId="{6F2ED18D-FAB1-44BF-8DC7-7BBAB6C11DB7}" type="presParOf" srcId="{CB561777-7BCD-4342-9E4A-91ED0355F4D8}" destId="{E745C52D-2D7C-4BAA-8B85-35C5EC5C282B}" srcOrd="3" destOrd="0" presId="urn:microsoft.com/office/officeart/2017/3/layout/DropPinTimeline"/>
    <dgm:cxn modelId="{07D6DBE6-A69A-4486-BCB0-983A766A3724}" type="presParOf" srcId="{CB561777-7BCD-4342-9E4A-91ED0355F4D8}" destId="{66ADECC1-0F61-4D73-8984-0D31C40CAE16}" srcOrd="4" destOrd="0" presId="urn:microsoft.com/office/officeart/2017/3/layout/DropPinTimeline"/>
    <dgm:cxn modelId="{143CBC7C-C5DA-4970-9512-0B86A323ADE3}" type="presParOf" srcId="{CB561777-7BCD-4342-9E4A-91ED0355F4D8}" destId="{5DD050BC-A36D-479B-A55C-C28B93CCEEC3}" srcOrd="5" destOrd="0" presId="urn:microsoft.com/office/officeart/2017/3/layout/DropPinTimeline"/>
    <dgm:cxn modelId="{E3970802-DF29-4E57-ABC8-B29F3B0352CC}" type="presParOf" srcId="{20229DE8-629F-4958-BAEC-BDE7C4B29BEE}" destId="{675A6743-3068-4A13-AD82-3751C0C5EFAD}" srcOrd="1" destOrd="0" presId="urn:microsoft.com/office/officeart/2017/3/layout/DropPinTimeline"/>
    <dgm:cxn modelId="{DEBFCD34-E692-4E4E-A7CF-A2E8D0440740}" type="presParOf" srcId="{20229DE8-629F-4958-BAEC-BDE7C4B29BEE}" destId="{701F30F7-0DF7-4C89-9CE6-60A83BDD3D51}" srcOrd="2" destOrd="0" presId="urn:microsoft.com/office/officeart/2017/3/layout/DropPinTimeline"/>
    <dgm:cxn modelId="{FABFB545-4568-4FF9-92D4-0FB9DCEE940E}" type="presParOf" srcId="{701F30F7-0DF7-4C89-9CE6-60A83BDD3D51}" destId="{594FAEA5-DF01-4A5F-AB1A-863EF4BF4DEC}" srcOrd="0" destOrd="0" presId="urn:microsoft.com/office/officeart/2017/3/layout/DropPinTimeline"/>
    <dgm:cxn modelId="{C6737F08-C868-41DE-A2DC-2166754E6FC4}" type="presParOf" srcId="{701F30F7-0DF7-4C89-9CE6-60A83BDD3D51}" destId="{3C4C48AB-D40B-47C3-ACC1-1D65CC48EE96}" srcOrd="1" destOrd="0" presId="urn:microsoft.com/office/officeart/2017/3/layout/DropPinTimeline"/>
    <dgm:cxn modelId="{7A3CB462-5A35-4238-A245-4CBD7F23E77C}" type="presParOf" srcId="{3C4C48AB-D40B-47C3-ACC1-1D65CC48EE96}" destId="{F0B52EF2-2D3C-4013-98B9-7B3BF5E1F615}" srcOrd="0" destOrd="0" presId="urn:microsoft.com/office/officeart/2017/3/layout/DropPinTimeline"/>
    <dgm:cxn modelId="{023A0D15-4B35-4D75-890E-5D6AA1A7F450}" type="presParOf" srcId="{3C4C48AB-D40B-47C3-ACC1-1D65CC48EE96}" destId="{5A2C8C5B-E57B-4A82-819D-CDBD688EA643}" srcOrd="1" destOrd="0" presId="urn:microsoft.com/office/officeart/2017/3/layout/DropPinTimeline"/>
    <dgm:cxn modelId="{C327B86C-08C4-4724-8F1C-D0C8E5799DB7}" type="presParOf" srcId="{701F30F7-0DF7-4C89-9CE6-60A83BDD3D51}" destId="{12347822-E5C4-4E6F-9CBE-97BCAFC248CB}" srcOrd="2" destOrd="0" presId="urn:microsoft.com/office/officeart/2017/3/layout/DropPinTimeline"/>
    <dgm:cxn modelId="{7B1C7293-B548-4F40-AF29-95518F8EF060}" type="presParOf" srcId="{701F30F7-0DF7-4C89-9CE6-60A83BDD3D51}" destId="{7EDF1428-AAB2-42B4-A7AF-08B09011893A}" srcOrd="3" destOrd="0" presId="urn:microsoft.com/office/officeart/2017/3/layout/DropPinTimeline"/>
    <dgm:cxn modelId="{8C7B2E9F-C785-4C91-AEF5-1039C5AC6B7F}" type="presParOf" srcId="{701F30F7-0DF7-4C89-9CE6-60A83BDD3D51}" destId="{C373316A-B297-4ACF-A260-31D9182BB840}" srcOrd="4" destOrd="0" presId="urn:microsoft.com/office/officeart/2017/3/layout/DropPinTimeline"/>
    <dgm:cxn modelId="{BEC1E589-58B5-4C2A-87E5-B7C4C58A1153}" type="presParOf" srcId="{701F30F7-0DF7-4C89-9CE6-60A83BDD3D51}" destId="{99661C48-85B4-4BEE-9AF7-F91D64A290E7}" srcOrd="5" destOrd="0" presId="urn:microsoft.com/office/officeart/2017/3/layout/DropPinTimeline"/>
    <dgm:cxn modelId="{072942EA-9043-42D5-B61D-4E4259FD66ED}" type="presParOf" srcId="{20229DE8-629F-4958-BAEC-BDE7C4B29BEE}" destId="{CEA3EBFB-5A86-432B-B740-5905877CE4A0}" srcOrd="3" destOrd="0" presId="urn:microsoft.com/office/officeart/2017/3/layout/DropPinTimeline"/>
    <dgm:cxn modelId="{7A4CCD58-27A5-400B-90B1-5D595DDF64D2}" type="presParOf" srcId="{20229DE8-629F-4958-BAEC-BDE7C4B29BEE}" destId="{19A1ECF1-5088-4E37-B4A2-C81B9CD94045}" srcOrd="4" destOrd="0" presId="urn:microsoft.com/office/officeart/2017/3/layout/DropPinTimeline"/>
    <dgm:cxn modelId="{35DA8C18-2E89-4AC7-B043-F08683F8F2E9}" type="presParOf" srcId="{19A1ECF1-5088-4E37-B4A2-C81B9CD94045}" destId="{A350A8B0-5AFF-4ED6-A4C3-77CF083B6A4D}" srcOrd="0" destOrd="0" presId="urn:microsoft.com/office/officeart/2017/3/layout/DropPinTimeline"/>
    <dgm:cxn modelId="{533601EA-40A0-4F01-8541-F5A71B6B65F4}" type="presParOf" srcId="{19A1ECF1-5088-4E37-B4A2-C81B9CD94045}" destId="{E9D1CA9D-1C52-4707-B530-1BEAAE82311A}" srcOrd="1" destOrd="0" presId="urn:microsoft.com/office/officeart/2017/3/layout/DropPinTimeline"/>
    <dgm:cxn modelId="{44415CFE-2E8A-4DCF-999C-A0D67BD8BC9E}" type="presParOf" srcId="{E9D1CA9D-1C52-4707-B530-1BEAAE82311A}" destId="{5D3197E5-AA67-4257-8F56-D02682096BDD}" srcOrd="0" destOrd="0" presId="urn:microsoft.com/office/officeart/2017/3/layout/DropPinTimeline"/>
    <dgm:cxn modelId="{977323E6-7DFE-4D84-B5E3-020DECE73E10}" type="presParOf" srcId="{E9D1CA9D-1C52-4707-B530-1BEAAE82311A}" destId="{F14ED63C-2D5E-442D-8C0E-855CE9E7E5DC}" srcOrd="1" destOrd="0" presId="urn:microsoft.com/office/officeart/2017/3/layout/DropPinTimeline"/>
    <dgm:cxn modelId="{39B337AF-FA3E-40CC-807D-A0E6B7677D00}" type="presParOf" srcId="{19A1ECF1-5088-4E37-B4A2-C81B9CD94045}" destId="{C6C6C1FF-CEB7-4827-AD35-D5AC70E0E6EB}" srcOrd="2" destOrd="0" presId="urn:microsoft.com/office/officeart/2017/3/layout/DropPinTimeline"/>
    <dgm:cxn modelId="{C0384865-6850-4811-A214-AC085FBE1CAC}" type="presParOf" srcId="{19A1ECF1-5088-4E37-B4A2-C81B9CD94045}" destId="{DEC25923-054C-48F3-9A0A-56466567293F}" srcOrd="3" destOrd="0" presId="urn:microsoft.com/office/officeart/2017/3/layout/DropPinTimeline"/>
    <dgm:cxn modelId="{69C6846D-087F-4CE3-A2DF-56E392C06529}" type="presParOf" srcId="{19A1ECF1-5088-4E37-B4A2-C81B9CD94045}" destId="{3929D1E2-185B-407E-8264-96122047EC3E}" srcOrd="4" destOrd="0" presId="urn:microsoft.com/office/officeart/2017/3/layout/DropPinTimeline"/>
    <dgm:cxn modelId="{3D6BBD6B-0F8E-43AC-AB00-F9805C703AC8}" type="presParOf" srcId="{19A1ECF1-5088-4E37-B4A2-C81B9CD94045}" destId="{19B1456F-EF13-4E14-BD9E-FCB029855CAD}"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DD99A9-BFCF-4EBB-969A-375231126D64}"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000D234B-4DD0-44CB-AF59-C23A349B77E4}">
      <dgm:prSet/>
      <dgm:spPr>
        <a:solidFill>
          <a:srgbClr val="20254C"/>
        </a:solidFill>
      </dgm:spPr>
      <dgm:t>
        <a:bodyPr/>
        <a:lstStyle/>
        <a:p>
          <a:r>
            <a:rPr lang="en-US" dirty="0"/>
            <a:t>Natural language generation</a:t>
          </a:r>
        </a:p>
      </dgm:t>
    </dgm:pt>
    <dgm:pt modelId="{93CA6B68-41FC-4AAB-AEF4-F5397F7914DD}" type="parTrans" cxnId="{07DF2838-D725-4FCD-ABC6-71FD54BC942F}">
      <dgm:prSet/>
      <dgm:spPr/>
      <dgm:t>
        <a:bodyPr/>
        <a:lstStyle/>
        <a:p>
          <a:endParaRPr lang="en-US"/>
        </a:p>
      </dgm:t>
    </dgm:pt>
    <dgm:pt modelId="{CCCAB3BD-45D0-47FE-AB5F-6BA39675D599}" type="sibTrans" cxnId="{07DF2838-D725-4FCD-ABC6-71FD54BC942F}">
      <dgm:prSet/>
      <dgm:spPr/>
      <dgm:t>
        <a:bodyPr/>
        <a:lstStyle/>
        <a:p>
          <a:endParaRPr lang="en-US"/>
        </a:p>
      </dgm:t>
    </dgm:pt>
    <dgm:pt modelId="{B3668887-2F43-4D83-8951-250C8824D192}">
      <dgm:prSet/>
      <dgm:spPr>
        <a:solidFill>
          <a:srgbClr val="20254C"/>
        </a:solidFill>
      </dgm:spPr>
      <dgm:t>
        <a:bodyPr/>
        <a:lstStyle/>
        <a:p>
          <a:r>
            <a:rPr lang="en-US"/>
            <a:t>Speech recognition</a:t>
          </a:r>
        </a:p>
      </dgm:t>
    </dgm:pt>
    <dgm:pt modelId="{4F18B8C0-6C85-4CE3-9415-539886672300}" type="parTrans" cxnId="{AB7CEA90-DF92-4BA2-974D-FA7F0BB3630A}">
      <dgm:prSet/>
      <dgm:spPr/>
      <dgm:t>
        <a:bodyPr/>
        <a:lstStyle/>
        <a:p>
          <a:endParaRPr lang="en-US"/>
        </a:p>
      </dgm:t>
    </dgm:pt>
    <dgm:pt modelId="{EEC25160-4490-40A4-B5EC-FBFF5DF613DE}" type="sibTrans" cxnId="{AB7CEA90-DF92-4BA2-974D-FA7F0BB3630A}">
      <dgm:prSet/>
      <dgm:spPr/>
      <dgm:t>
        <a:bodyPr/>
        <a:lstStyle/>
        <a:p>
          <a:endParaRPr lang="en-US"/>
        </a:p>
      </dgm:t>
    </dgm:pt>
    <dgm:pt modelId="{0EAB7AEE-CC8D-4B14-88C0-FF3B33621646}">
      <dgm:prSet/>
      <dgm:spPr>
        <a:solidFill>
          <a:srgbClr val="20254C"/>
        </a:solidFill>
      </dgm:spPr>
      <dgm:t>
        <a:bodyPr/>
        <a:lstStyle/>
        <a:p>
          <a:r>
            <a:rPr lang="en-US"/>
            <a:t>Virtual agents</a:t>
          </a:r>
        </a:p>
      </dgm:t>
    </dgm:pt>
    <dgm:pt modelId="{78043687-01AC-4494-8045-8EF38CA829F4}" type="parTrans" cxnId="{FEC270DF-6D5E-4063-8A04-7AC7BB529417}">
      <dgm:prSet/>
      <dgm:spPr/>
      <dgm:t>
        <a:bodyPr/>
        <a:lstStyle/>
        <a:p>
          <a:endParaRPr lang="en-US"/>
        </a:p>
      </dgm:t>
    </dgm:pt>
    <dgm:pt modelId="{EF88D727-FA87-45F7-9EED-727385AE73A5}" type="sibTrans" cxnId="{FEC270DF-6D5E-4063-8A04-7AC7BB529417}">
      <dgm:prSet/>
      <dgm:spPr/>
      <dgm:t>
        <a:bodyPr/>
        <a:lstStyle/>
        <a:p>
          <a:endParaRPr lang="en-US"/>
        </a:p>
      </dgm:t>
    </dgm:pt>
    <dgm:pt modelId="{18A02933-A3AF-4A24-8079-458323CCB1A2}">
      <dgm:prSet/>
      <dgm:spPr>
        <a:solidFill>
          <a:srgbClr val="20254C"/>
        </a:solidFill>
      </dgm:spPr>
      <dgm:t>
        <a:bodyPr/>
        <a:lstStyle/>
        <a:p>
          <a:r>
            <a:rPr lang="en-US"/>
            <a:t>Decision management</a:t>
          </a:r>
        </a:p>
      </dgm:t>
    </dgm:pt>
    <dgm:pt modelId="{FD2A1BEF-D707-49FE-9264-EAD88E1821BE}" type="parTrans" cxnId="{7902E17B-9C2A-4AC6-99ED-0DB10679CA9C}">
      <dgm:prSet/>
      <dgm:spPr/>
      <dgm:t>
        <a:bodyPr/>
        <a:lstStyle/>
        <a:p>
          <a:endParaRPr lang="en-US"/>
        </a:p>
      </dgm:t>
    </dgm:pt>
    <dgm:pt modelId="{2DA8AFCB-77C8-4876-884D-303C07DF6077}" type="sibTrans" cxnId="{7902E17B-9C2A-4AC6-99ED-0DB10679CA9C}">
      <dgm:prSet/>
      <dgm:spPr/>
      <dgm:t>
        <a:bodyPr/>
        <a:lstStyle/>
        <a:p>
          <a:endParaRPr lang="en-US"/>
        </a:p>
      </dgm:t>
    </dgm:pt>
    <dgm:pt modelId="{F9D14053-8B0F-4846-9980-0717A11504AC}">
      <dgm:prSet/>
      <dgm:spPr>
        <a:solidFill>
          <a:srgbClr val="20254C"/>
        </a:solidFill>
      </dgm:spPr>
      <dgm:t>
        <a:bodyPr/>
        <a:lstStyle/>
        <a:p>
          <a:r>
            <a:rPr lang="en-US"/>
            <a:t>Biometrics</a:t>
          </a:r>
        </a:p>
      </dgm:t>
    </dgm:pt>
    <dgm:pt modelId="{11C9B3AD-6B4E-405C-ABDC-426911CEBD83}" type="parTrans" cxnId="{A3D8622B-F406-45D6-9411-F6DA174B7FBD}">
      <dgm:prSet/>
      <dgm:spPr/>
      <dgm:t>
        <a:bodyPr/>
        <a:lstStyle/>
        <a:p>
          <a:endParaRPr lang="en-US"/>
        </a:p>
      </dgm:t>
    </dgm:pt>
    <dgm:pt modelId="{E1FE73A0-2746-42D0-B97B-302A7E4AF0A6}" type="sibTrans" cxnId="{A3D8622B-F406-45D6-9411-F6DA174B7FBD}">
      <dgm:prSet/>
      <dgm:spPr/>
      <dgm:t>
        <a:bodyPr/>
        <a:lstStyle/>
        <a:p>
          <a:endParaRPr lang="en-US"/>
        </a:p>
      </dgm:t>
    </dgm:pt>
    <dgm:pt modelId="{80BAE7DB-9B40-4B86-ABB7-1292CD0B541C}">
      <dgm:prSet/>
      <dgm:spPr>
        <a:solidFill>
          <a:srgbClr val="20254C"/>
        </a:solidFill>
      </dgm:spPr>
      <dgm:t>
        <a:bodyPr/>
        <a:lstStyle/>
        <a:p>
          <a:r>
            <a:rPr lang="en-US" dirty="0"/>
            <a:t>Machine learning</a:t>
          </a:r>
        </a:p>
      </dgm:t>
    </dgm:pt>
    <dgm:pt modelId="{FCDA9689-8172-4586-A920-C98B867D73CC}" type="parTrans" cxnId="{5BD258ED-5F57-49F6-9A1F-7373D5FD53CA}">
      <dgm:prSet/>
      <dgm:spPr/>
      <dgm:t>
        <a:bodyPr/>
        <a:lstStyle/>
        <a:p>
          <a:endParaRPr lang="en-US"/>
        </a:p>
      </dgm:t>
    </dgm:pt>
    <dgm:pt modelId="{5ACBD6A4-556B-47BE-B7B0-A9DA82557657}" type="sibTrans" cxnId="{5BD258ED-5F57-49F6-9A1F-7373D5FD53CA}">
      <dgm:prSet/>
      <dgm:spPr/>
      <dgm:t>
        <a:bodyPr/>
        <a:lstStyle/>
        <a:p>
          <a:endParaRPr lang="en-US"/>
        </a:p>
      </dgm:t>
    </dgm:pt>
    <dgm:pt modelId="{A86AA8DF-4908-49BF-87D5-EFC1B2B2266C}">
      <dgm:prSet/>
      <dgm:spPr>
        <a:solidFill>
          <a:srgbClr val="20254C"/>
        </a:solidFill>
      </dgm:spPr>
      <dgm:t>
        <a:bodyPr/>
        <a:lstStyle/>
        <a:p>
          <a:r>
            <a:rPr lang="en-US"/>
            <a:t>Robotic process automation</a:t>
          </a:r>
        </a:p>
      </dgm:t>
    </dgm:pt>
    <dgm:pt modelId="{E448AB8A-9DD5-4F8D-AAA0-DA8934DBFB8D}" type="parTrans" cxnId="{C6A15C02-53CE-4BD9-A91E-2A760CF74ADE}">
      <dgm:prSet/>
      <dgm:spPr/>
      <dgm:t>
        <a:bodyPr/>
        <a:lstStyle/>
        <a:p>
          <a:endParaRPr lang="en-US"/>
        </a:p>
      </dgm:t>
    </dgm:pt>
    <dgm:pt modelId="{EDFC5620-3E98-4301-8A99-E9F2E1486E3D}" type="sibTrans" cxnId="{C6A15C02-53CE-4BD9-A91E-2A760CF74ADE}">
      <dgm:prSet/>
      <dgm:spPr/>
      <dgm:t>
        <a:bodyPr/>
        <a:lstStyle/>
        <a:p>
          <a:endParaRPr lang="en-US"/>
        </a:p>
      </dgm:t>
    </dgm:pt>
    <dgm:pt modelId="{C2A306FA-36EC-474F-85B3-8F8CA1F53926}">
      <dgm:prSet/>
      <dgm:spPr>
        <a:solidFill>
          <a:srgbClr val="20254C"/>
        </a:solidFill>
      </dgm:spPr>
      <dgm:t>
        <a:bodyPr/>
        <a:lstStyle/>
        <a:p>
          <a:r>
            <a:rPr lang="en-US"/>
            <a:t>Peer-to-peer network</a:t>
          </a:r>
        </a:p>
      </dgm:t>
    </dgm:pt>
    <dgm:pt modelId="{43543A84-55AF-45E2-8D4B-D7631075AC9D}" type="parTrans" cxnId="{53FD44AE-E530-464B-9230-596A02A6B1A5}">
      <dgm:prSet/>
      <dgm:spPr/>
      <dgm:t>
        <a:bodyPr/>
        <a:lstStyle/>
        <a:p>
          <a:endParaRPr lang="en-US"/>
        </a:p>
      </dgm:t>
    </dgm:pt>
    <dgm:pt modelId="{409EF2B6-B295-4BC7-A851-CC2D84225EA6}" type="sibTrans" cxnId="{53FD44AE-E530-464B-9230-596A02A6B1A5}">
      <dgm:prSet/>
      <dgm:spPr/>
      <dgm:t>
        <a:bodyPr/>
        <a:lstStyle/>
        <a:p>
          <a:endParaRPr lang="en-US"/>
        </a:p>
      </dgm:t>
    </dgm:pt>
    <dgm:pt modelId="{2D160826-7A56-49FF-959E-AC7F6E569054}">
      <dgm:prSet/>
      <dgm:spPr>
        <a:solidFill>
          <a:srgbClr val="20254C"/>
        </a:solidFill>
      </dgm:spPr>
      <dgm:t>
        <a:bodyPr/>
        <a:lstStyle/>
        <a:p>
          <a:r>
            <a:rPr lang="en-US"/>
            <a:t>Deep learning platforms</a:t>
          </a:r>
        </a:p>
      </dgm:t>
    </dgm:pt>
    <dgm:pt modelId="{7225CF04-6076-4495-BCF9-4F83052F170D}" type="parTrans" cxnId="{539B22C1-37D3-4473-A5FE-67F46AC22CBA}">
      <dgm:prSet/>
      <dgm:spPr/>
      <dgm:t>
        <a:bodyPr/>
        <a:lstStyle/>
        <a:p>
          <a:endParaRPr lang="en-US"/>
        </a:p>
      </dgm:t>
    </dgm:pt>
    <dgm:pt modelId="{03C65BE1-9623-40A8-9C61-81716123B39D}" type="sibTrans" cxnId="{539B22C1-37D3-4473-A5FE-67F46AC22CBA}">
      <dgm:prSet/>
      <dgm:spPr/>
      <dgm:t>
        <a:bodyPr/>
        <a:lstStyle/>
        <a:p>
          <a:endParaRPr lang="en-US"/>
        </a:p>
      </dgm:t>
    </dgm:pt>
    <dgm:pt modelId="{45D69C78-63CB-41A8-8C41-582A5D4EEFB8}" type="pres">
      <dgm:prSet presAssocID="{A8DD99A9-BFCF-4EBB-969A-375231126D64}" presName="diagram" presStyleCnt="0">
        <dgm:presLayoutVars>
          <dgm:dir/>
          <dgm:resizeHandles val="exact"/>
        </dgm:presLayoutVars>
      </dgm:prSet>
      <dgm:spPr/>
      <dgm:t>
        <a:bodyPr/>
        <a:lstStyle/>
        <a:p>
          <a:endParaRPr lang="en-US"/>
        </a:p>
      </dgm:t>
    </dgm:pt>
    <dgm:pt modelId="{27BC1CBD-06A3-431A-B23D-A4E9DE327E48}" type="pres">
      <dgm:prSet presAssocID="{000D234B-4DD0-44CB-AF59-C23A349B77E4}" presName="node" presStyleLbl="node1" presStyleIdx="0" presStyleCnt="9">
        <dgm:presLayoutVars>
          <dgm:bulletEnabled val="1"/>
        </dgm:presLayoutVars>
      </dgm:prSet>
      <dgm:spPr/>
      <dgm:t>
        <a:bodyPr/>
        <a:lstStyle/>
        <a:p>
          <a:endParaRPr lang="en-US"/>
        </a:p>
      </dgm:t>
    </dgm:pt>
    <dgm:pt modelId="{5D7DFAEB-B6B8-48DB-903F-5ABE9CAE9958}" type="pres">
      <dgm:prSet presAssocID="{CCCAB3BD-45D0-47FE-AB5F-6BA39675D599}" presName="sibTrans" presStyleCnt="0"/>
      <dgm:spPr/>
    </dgm:pt>
    <dgm:pt modelId="{9749F71E-D668-4B23-AA19-5BFDB1DCA4C8}" type="pres">
      <dgm:prSet presAssocID="{B3668887-2F43-4D83-8951-250C8824D192}" presName="node" presStyleLbl="node1" presStyleIdx="1" presStyleCnt="9">
        <dgm:presLayoutVars>
          <dgm:bulletEnabled val="1"/>
        </dgm:presLayoutVars>
      </dgm:prSet>
      <dgm:spPr/>
      <dgm:t>
        <a:bodyPr/>
        <a:lstStyle/>
        <a:p>
          <a:endParaRPr lang="en-US"/>
        </a:p>
      </dgm:t>
    </dgm:pt>
    <dgm:pt modelId="{249DA6BC-DBC1-42FD-9B92-F17BFC880521}" type="pres">
      <dgm:prSet presAssocID="{EEC25160-4490-40A4-B5EC-FBFF5DF613DE}" presName="sibTrans" presStyleCnt="0"/>
      <dgm:spPr/>
    </dgm:pt>
    <dgm:pt modelId="{9A6FE4CA-B160-4736-B253-6DC8686C66E9}" type="pres">
      <dgm:prSet presAssocID="{0EAB7AEE-CC8D-4B14-88C0-FF3B33621646}" presName="node" presStyleLbl="node1" presStyleIdx="2" presStyleCnt="9">
        <dgm:presLayoutVars>
          <dgm:bulletEnabled val="1"/>
        </dgm:presLayoutVars>
      </dgm:prSet>
      <dgm:spPr/>
      <dgm:t>
        <a:bodyPr/>
        <a:lstStyle/>
        <a:p>
          <a:endParaRPr lang="en-US"/>
        </a:p>
      </dgm:t>
    </dgm:pt>
    <dgm:pt modelId="{ED8539F7-F02A-4B09-86CB-2901EE2728E1}" type="pres">
      <dgm:prSet presAssocID="{EF88D727-FA87-45F7-9EED-727385AE73A5}" presName="sibTrans" presStyleCnt="0"/>
      <dgm:spPr/>
    </dgm:pt>
    <dgm:pt modelId="{51FF1023-1080-44A3-A205-1C216F074347}" type="pres">
      <dgm:prSet presAssocID="{18A02933-A3AF-4A24-8079-458323CCB1A2}" presName="node" presStyleLbl="node1" presStyleIdx="3" presStyleCnt="9">
        <dgm:presLayoutVars>
          <dgm:bulletEnabled val="1"/>
        </dgm:presLayoutVars>
      </dgm:prSet>
      <dgm:spPr/>
      <dgm:t>
        <a:bodyPr/>
        <a:lstStyle/>
        <a:p>
          <a:endParaRPr lang="en-US"/>
        </a:p>
      </dgm:t>
    </dgm:pt>
    <dgm:pt modelId="{D4DF5723-462D-4CD1-AA11-D971E4BBBF2C}" type="pres">
      <dgm:prSet presAssocID="{2DA8AFCB-77C8-4876-884D-303C07DF6077}" presName="sibTrans" presStyleCnt="0"/>
      <dgm:spPr/>
    </dgm:pt>
    <dgm:pt modelId="{382A2B4B-3682-4AB6-A274-718C0AE0BB3C}" type="pres">
      <dgm:prSet presAssocID="{F9D14053-8B0F-4846-9980-0717A11504AC}" presName="node" presStyleLbl="node1" presStyleIdx="4" presStyleCnt="9">
        <dgm:presLayoutVars>
          <dgm:bulletEnabled val="1"/>
        </dgm:presLayoutVars>
      </dgm:prSet>
      <dgm:spPr/>
      <dgm:t>
        <a:bodyPr/>
        <a:lstStyle/>
        <a:p>
          <a:endParaRPr lang="en-US"/>
        </a:p>
      </dgm:t>
    </dgm:pt>
    <dgm:pt modelId="{82260D16-5355-4BCE-AF2F-F32016D83CA8}" type="pres">
      <dgm:prSet presAssocID="{E1FE73A0-2746-42D0-B97B-302A7E4AF0A6}" presName="sibTrans" presStyleCnt="0"/>
      <dgm:spPr/>
    </dgm:pt>
    <dgm:pt modelId="{81810963-93EF-4B81-B069-832F32A26B1F}" type="pres">
      <dgm:prSet presAssocID="{80BAE7DB-9B40-4B86-ABB7-1292CD0B541C}" presName="node" presStyleLbl="node1" presStyleIdx="5" presStyleCnt="9">
        <dgm:presLayoutVars>
          <dgm:bulletEnabled val="1"/>
        </dgm:presLayoutVars>
      </dgm:prSet>
      <dgm:spPr/>
      <dgm:t>
        <a:bodyPr/>
        <a:lstStyle/>
        <a:p>
          <a:endParaRPr lang="en-US"/>
        </a:p>
      </dgm:t>
    </dgm:pt>
    <dgm:pt modelId="{40FAB772-E2F5-421D-B0A5-1437A39F7F89}" type="pres">
      <dgm:prSet presAssocID="{5ACBD6A4-556B-47BE-B7B0-A9DA82557657}" presName="sibTrans" presStyleCnt="0"/>
      <dgm:spPr/>
    </dgm:pt>
    <dgm:pt modelId="{261932F5-BC77-47FB-9C22-612913787C50}" type="pres">
      <dgm:prSet presAssocID="{A86AA8DF-4908-49BF-87D5-EFC1B2B2266C}" presName="node" presStyleLbl="node1" presStyleIdx="6" presStyleCnt="9">
        <dgm:presLayoutVars>
          <dgm:bulletEnabled val="1"/>
        </dgm:presLayoutVars>
      </dgm:prSet>
      <dgm:spPr/>
      <dgm:t>
        <a:bodyPr/>
        <a:lstStyle/>
        <a:p>
          <a:endParaRPr lang="en-US"/>
        </a:p>
      </dgm:t>
    </dgm:pt>
    <dgm:pt modelId="{3198B3DA-72A1-4B88-B58E-86B3F005CBD1}" type="pres">
      <dgm:prSet presAssocID="{EDFC5620-3E98-4301-8A99-E9F2E1486E3D}" presName="sibTrans" presStyleCnt="0"/>
      <dgm:spPr/>
    </dgm:pt>
    <dgm:pt modelId="{DF5A390F-17B6-41BD-BAC5-14D8B735009B}" type="pres">
      <dgm:prSet presAssocID="{C2A306FA-36EC-474F-85B3-8F8CA1F53926}" presName="node" presStyleLbl="node1" presStyleIdx="7" presStyleCnt="9">
        <dgm:presLayoutVars>
          <dgm:bulletEnabled val="1"/>
        </dgm:presLayoutVars>
      </dgm:prSet>
      <dgm:spPr/>
      <dgm:t>
        <a:bodyPr/>
        <a:lstStyle/>
        <a:p>
          <a:endParaRPr lang="en-US"/>
        </a:p>
      </dgm:t>
    </dgm:pt>
    <dgm:pt modelId="{C351841D-870F-42E2-9D41-50A1673606ED}" type="pres">
      <dgm:prSet presAssocID="{409EF2B6-B295-4BC7-A851-CC2D84225EA6}" presName="sibTrans" presStyleCnt="0"/>
      <dgm:spPr/>
    </dgm:pt>
    <dgm:pt modelId="{B440B9D2-1DDF-4905-91EB-C76E7A865316}" type="pres">
      <dgm:prSet presAssocID="{2D160826-7A56-49FF-959E-AC7F6E569054}" presName="node" presStyleLbl="node1" presStyleIdx="8" presStyleCnt="9">
        <dgm:presLayoutVars>
          <dgm:bulletEnabled val="1"/>
        </dgm:presLayoutVars>
      </dgm:prSet>
      <dgm:spPr/>
      <dgm:t>
        <a:bodyPr/>
        <a:lstStyle/>
        <a:p>
          <a:endParaRPr lang="en-US"/>
        </a:p>
      </dgm:t>
    </dgm:pt>
  </dgm:ptLst>
  <dgm:cxnLst>
    <dgm:cxn modelId="{1A6D9296-1AC3-4B23-93F2-B34AB0AF2F4D}" type="presOf" srcId="{F9D14053-8B0F-4846-9980-0717A11504AC}" destId="{382A2B4B-3682-4AB6-A274-718C0AE0BB3C}" srcOrd="0" destOrd="0" presId="urn:microsoft.com/office/officeart/2005/8/layout/default"/>
    <dgm:cxn modelId="{5BD258ED-5F57-49F6-9A1F-7373D5FD53CA}" srcId="{A8DD99A9-BFCF-4EBB-969A-375231126D64}" destId="{80BAE7DB-9B40-4B86-ABB7-1292CD0B541C}" srcOrd="5" destOrd="0" parTransId="{FCDA9689-8172-4586-A920-C98B867D73CC}" sibTransId="{5ACBD6A4-556B-47BE-B7B0-A9DA82557657}"/>
    <dgm:cxn modelId="{7902E17B-9C2A-4AC6-99ED-0DB10679CA9C}" srcId="{A8DD99A9-BFCF-4EBB-969A-375231126D64}" destId="{18A02933-A3AF-4A24-8079-458323CCB1A2}" srcOrd="3" destOrd="0" parTransId="{FD2A1BEF-D707-49FE-9264-EAD88E1821BE}" sibTransId="{2DA8AFCB-77C8-4876-884D-303C07DF6077}"/>
    <dgm:cxn modelId="{8874CAAF-65D4-460A-9519-95903C254928}" type="presOf" srcId="{C2A306FA-36EC-474F-85B3-8F8CA1F53926}" destId="{DF5A390F-17B6-41BD-BAC5-14D8B735009B}" srcOrd="0" destOrd="0" presId="urn:microsoft.com/office/officeart/2005/8/layout/default"/>
    <dgm:cxn modelId="{4AD7626B-180C-4554-A1AD-538DEFB90718}" type="presOf" srcId="{B3668887-2F43-4D83-8951-250C8824D192}" destId="{9749F71E-D668-4B23-AA19-5BFDB1DCA4C8}" srcOrd="0" destOrd="0" presId="urn:microsoft.com/office/officeart/2005/8/layout/default"/>
    <dgm:cxn modelId="{AB7CEA90-DF92-4BA2-974D-FA7F0BB3630A}" srcId="{A8DD99A9-BFCF-4EBB-969A-375231126D64}" destId="{B3668887-2F43-4D83-8951-250C8824D192}" srcOrd="1" destOrd="0" parTransId="{4F18B8C0-6C85-4CE3-9415-539886672300}" sibTransId="{EEC25160-4490-40A4-B5EC-FBFF5DF613DE}"/>
    <dgm:cxn modelId="{A3D8622B-F406-45D6-9411-F6DA174B7FBD}" srcId="{A8DD99A9-BFCF-4EBB-969A-375231126D64}" destId="{F9D14053-8B0F-4846-9980-0717A11504AC}" srcOrd="4" destOrd="0" parTransId="{11C9B3AD-6B4E-405C-ABDC-426911CEBD83}" sibTransId="{E1FE73A0-2746-42D0-B97B-302A7E4AF0A6}"/>
    <dgm:cxn modelId="{1C2AD41C-F101-4B3F-B855-C76C37A57D5C}" type="presOf" srcId="{18A02933-A3AF-4A24-8079-458323CCB1A2}" destId="{51FF1023-1080-44A3-A205-1C216F074347}" srcOrd="0" destOrd="0" presId="urn:microsoft.com/office/officeart/2005/8/layout/default"/>
    <dgm:cxn modelId="{3A656CD4-AAEB-4BCA-9C55-D538EB6E06F9}" type="presOf" srcId="{0EAB7AEE-CC8D-4B14-88C0-FF3B33621646}" destId="{9A6FE4CA-B160-4736-B253-6DC8686C66E9}" srcOrd="0" destOrd="0" presId="urn:microsoft.com/office/officeart/2005/8/layout/default"/>
    <dgm:cxn modelId="{3C899074-AAD4-4EF9-B506-7E12D423BCA2}" type="presOf" srcId="{000D234B-4DD0-44CB-AF59-C23A349B77E4}" destId="{27BC1CBD-06A3-431A-B23D-A4E9DE327E48}" srcOrd="0" destOrd="0" presId="urn:microsoft.com/office/officeart/2005/8/layout/default"/>
    <dgm:cxn modelId="{7A77846D-1676-4C0E-AB9E-53D60D86DB59}" type="presOf" srcId="{2D160826-7A56-49FF-959E-AC7F6E569054}" destId="{B440B9D2-1DDF-4905-91EB-C76E7A865316}" srcOrd="0" destOrd="0" presId="urn:microsoft.com/office/officeart/2005/8/layout/default"/>
    <dgm:cxn modelId="{FEC270DF-6D5E-4063-8A04-7AC7BB529417}" srcId="{A8DD99A9-BFCF-4EBB-969A-375231126D64}" destId="{0EAB7AEE-CC8D-4B14-88C0-FF3B33621646}" srcOrd="2" destOrd="0" parTransId="{78043687-01AC-4494-8045-8EF38CA829F4}" sibTransId="{EF88D727-FA87-45F7-9EED-727385AE73A5}"/>
    <dgm:cxn modelId="{CC4BFCEE-75E0-4026-AE34-5F5CA889D1EF}" type="presOf" srcId="{A8DD99A9-BFCF-4EBB-969A-375231126D64}" destId="{45D69C78-63CB-41A8-8C41-582A5D4EEFB8}" srcOrd="0" destOrd="0" presId="urn:microsoft.com/office/officeart/2005/8/layout/default"/>
    <dgm:cxn modelId="{7325C7AF-459E-451E-B691-510DDD5EC35C}" type="presOf" srcId="{A86AA8DF-4908-49BF-87D5-EFC1B2B2266C}" destId="{261932F5-BC77-47FB-9C22-612913787C50}" srcOrd="0" destOrd="0" presId="urn:microsoft.com/office/officeart/2005/8/layout/default"/>
    <dgm:cxn modelId="{07DF2838-D725-4FCD-ABC6-71FD54BC942F}" srcId="{A8DD99A9-BFCF-4EBB-969A-375231126D64}" destId="{000D234B-4DD0-44CB-AF59-C23A349B77E4}" srcOrd="0" destOrd="0" parTransId="{93CA6B68-41FC-4AAB-AEF4-F5397F7914DD}" sibTransId="{CCCAB3BD-45D0-47FE-AB5F-6BA39675D599}"/>
    <dgm:cxn modelId="{539B22C1-37D3-4473-A5FE-67F46AC22CBA}" srcId="{A8DD99A9-BFCF-4EBB-969A-375231126D64}" destId="{2D160826-7A56-49FF-959E-AC7F6E569054}" srcOrd="8" destOrd="0" parTransId="{7225CF04-6076-4495-BCF9-4F83052F170D}" sibTransId="{03C65BE1-9623-40A8-9C61-81716123B39D}"/>
    <dgm:cxn modelId="{C6A15C02-53CE-4BD9-A91E-2A760CF74ADE}" srcId="{A8DD99A9-BFCF-4EBB-969A-375231126D64}" destId="{A86AA8DF-4908-49BF-87D5-EFC1B2B2266C}" srcOrd="6" destOrd="0" parTransId="{E448AB8A-9DD5-4F8D-AAA0-DA8934DBFB8D}" sibTransId="{EDFC5620-3E98-4301-8A99-E9F2E1486E3D}"/>
    <dgm:cxn modelId="{A8160944-3D3E-4FEE-BA9D-10E8C2389367}" type="presOf" srcId="{80BAE7DB-9B40-4B86-ABB7-1292CD0B541C}" destId="{81810963-93EF-4B81-B069-832F32A26B1F}" srcOrd="0" destOrd="0" presId="urn:microsoft.com/office/officeart/2005/8/layout/default"/>
    <dgm:cxn modelId="{53FD44AE-E530-464B-9230-596A02A6B1A5}" srcId="{A8DD99A9-BFCF-4EBB-969A-375231126D64}" destId="{C2A306FA-36EC-474F-85B3-8F8CA1F53926}" srcOrd="7" destOrd="0" parTransId="{43543A84-55AF-45E2-8D4B-D7631075AC9D}" sibTransId="{409EF2B6-B295-4BC7-A851-CC2D84225EA6}"/>
    <dgm:cxn modelId="{41818EF4-A33F-485D-BC6D-F1307067906B}" type="presParOf" srcId="{45D69C78-63CB-41A8-8C41-582A5D4EEFB8}" destId="{27BC1CBD-06A3-431A-B23D-A4E9DE327E48}" srcOrd="0" destOrd="0" presId="urn:microsoft.com/office/officeart/2005/8/layout/default"/>
    <dgm:cxn modelId="{8BC089D8-9B08-494C-87D7-5969210AD6C8}" type="presParOf" srcId="{45D69C78-63CB-41A8-8C41-582A5D4EEFB8}" destId="{5D7DFAEB-B6B8-48DB-903F-5ABE9CAE9958}" srcOrd="1" destOrd="0" presId="urn:microsoft.com/office/officeart/2005/8/layout/default"/>
    <dgm:cxn modelId="{98A733AE-12C1-4520-A282-2D9A8C3BAF92}" type="presParOf" srcId="{45D69C78-63CB-41A8-8C41-582A5D4EEFB8}" destId="{9749F71E-D668-4B23-AA19-5BFDB1DCA4C8}" srcOrd="2" destOrd="0" presId="urn:microsoft.com/office/officeart/2005/8/layout/default"/>
    <dgm:cxn modelId="{C50132CF-F09D-49A6-8A4C-D4FF7F5DBC33}" type="presParOf" srcId="{45D69C78-63CB-41A8-8C41-582A5D4EEFB8}" destId="{249DA6BC-DBC1-42FD-9B92-F17BFC880521}" srcOrd="3" destOrd="0" presId="urn:microsoft.com/office/officeart/2005/8/layout/default"/>
    <dgm:cxn modelId="{12C51E7C-28DA-4277-85FA-4C5ED4725F05}" type="presParOf" srcId="{45D69C78-63CB-41A8-8C41-582A5D4EEFB8}" destId="{9A6FE4CA-B160-4736-B253-6DC8686C66E9}" srcOrd="4" destOrd="0" presId="urn:microsoft.com/office/officeart/2005/8/layout/default"/>
    <dgm:cxn modelId="{4D723407-7D9E-4E3C-8C14-89EA4C0B4FCF}" type="presParOf" srcId="{45D69C78-63CB-41A8-8C41-582A5D4EEFB8}" destId="{ED8539F7-F02A-4B09-86CB-2901EE2728E1}" srcOrd="5" destOrd="0" presId="urn:microsoft.com/office/officeart/2005/8/layout/default"/>
    <dgm:cxn modelId="{80C3FA78-F3B1-4F93-BE23-4511FDBA4999}" type="presParOf" srcId="{45D69C78-63CB-41A8-8C41-582A5D4EEFB8}" destId="{51FF1023-1080-44A3-A205-1C216F074347}" srcOrd="6" destOrd="0" presId="urn:microsoft.com/office/officeart/2005/8/layout/default"/>
    <dgm:cxn modelId="{07300BDD-57C7-417B-B2C7-982AEF6263A8}" type="presParOf" srcId="{45D69C78-63CB-41A8-8C41-582A5D4EEFB8}" destId="{D4DF5723-462D-4CD1-AA11-D971E4BBBF2C}" srcOrd="7" destOrd="0" presId="urn:microsoft.com/office/officeart/2005/8/layout/default"/>
    <dgm:cxn modelId="{C1434E49-6F26-4CE5-A01C-1C7169268C54}" type="presParOf" srcId="{45D69C78-63CB-41A8-8C41-582A5D4EEFB8}" destId="{382A2B4B-3682-4AB6-A274-718C0AE0BB3C}" srcOrd="8" destOrd="0" presId="urn:microsoft.com/office/officeart/2005/8/layout/default"/>
    <dgm:cxn modelId="{BA81556D-AF13-4D5E-91F2-B18D50A66814}" type="presParOf" srcId="{45D69C78-63CB-41A8-8C41-582A5D4EEFB8}" destId="{82260D16-5355-4BCE-AF2F-F32016D83CA8}" srcOrd="9" destOrd="0" presId="urn:microsoft.com/office/officeart/2005/8/layout/default"/>
    <dgm:cxn modelId="{78DE0725-CCFD-450D-90A2-C8CDA8F73DCD}" type="presParOf" srcId="{45D69C78-63CB-41A8-8C41-582A5D4EEFB8}" destId="{81810963-93EF-4B81-B069-832F32A26B1F}" srcOrd="10" destOrd="0" presId="urn:microsoft.com/office/officeart/2005/8/layout/default"/>
    <dgm:cxn modelId="{96FA3355-9D63-4B36-9190-4396137E6415}" type="presParOf" srcId="{45D69C78-63CB-41A8-8C41-582A5D4EEFB8}" destId="{40FAB772-E2F5-421D-B0A5-1437A39F7F89}" srcOrd="11" destOrd="0" presId="urn:microsoft.com/office/officeart/2005/8/layout/default"/>
    <dgm:cxn modelId="{C1733259-ABBC-427F-99D8-A0CC6FA388A8}" type="presParOf" srcId="{45D69C78-63CB-41A8-8C41-582A5D4EEFB8}" destId="{261932F5-BC77-47FB-9C22-612913787C50}" srcOrd="12" destOrd="0" presId="urn:microsoft.com/office/officeart/2005/8/layout/default"/>
    <dgm:cxn modelId="{9331B802-A4D5-410C-AFA9-87E5A9C28DDD}" type="presParOf" srcId="{45D69C78-63CB-41A8-8C41-582A5D4EEFB8}" destId="{3198B3DA-72A1-4B88-B58E-86B3F005CBD1}" srcOrd="13" destOrd="0" presId="urn:microsoft.com/office/officeart/2005/8/layout/default"/>
    <dgm:cxn modelId="{96A30BDF-8ECD-47A2-BCFA-5ACB7FFAB5BC}" type="presParOf" srcId="{45D69C78-63CB-41A8-8C41-582A5D4EEFB8}" destId="{DF5A390F-17B6-41BD-BAC5-14D8B735009B}" srcOrd="14" destOrd="0" presId="urn:microsoft.com/office/officeart/2005/8/layout/default"/>
    <dgm:cxn modelId="{229FE4BF-71E5-43A2-BF56-F985E655BDB9}" type="presParOf" srcId="{45D69C78-63CB-41A8-8C41-582A5D4EEFB8}" destId="{C351841D-870F-42E2-9D41-50A1673606ED}" srcOrd="15" destOrd="0" presId="urn:microsoft.com/office/officeart/2005/8/layout/default"/>
    <dgm:cxn modelId="{0E988F3C-35A9-4974-BCC9-81C64154A614}" type="presParOf" srcId="{45D69C78-63CB-41A8-8C41-582A5D4EEFB8}" destId="{B440B9D2-1DDF-4905-91EB-C76E7A865316}"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B9AB6-0395-43F4-913A-4DD7FD3B4BC6}">
      <dsp:nvSpPr>
        <dsp:cNvPr id="0" name=""/>
        <dsp:cNvSpPr/>
      </dsp:nvSpPr>
      <dsp:spPr>
        <a:xfrm>
          <a:off x="0" y="1734345"/>
          <a:ext cx="11090276"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291918E-50F9-4D3D-8AE6-1F4E2CE180E0}">
      <dsp:nvSpPr>
        <dsp:cNvPr id="0" name=""/>
        <dsp:cNvSpPr/>
      </dsp:nvSpPr>
      <dsp:spPr>
        <a:xfrm rot="8100000">
          <a:off x="55542" y="399698"/>
          <a:ext cx="255084" cy="255084"/>
        </a:xfrm>
        <a:prstGeom prst="teardrop">
          <a:avLst>
            <a:gd name="adj" fmla="val 115000"/>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9E27C7-3457-46C8-ACBB-EE7D1A4A3405}">
      <dsp:nvSpPr>
        <dsp:cNvPr id="0" name=""/>
        <dsp:cNvSpPr/>
      </dsp:nvSpPr>
      <dsp:spPr>
        <a:xfrm>
          <a:off x="83880" y="428036"/>
          <a:ext cx="198409" cy="198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C12C513-621D-4C3C-945E-A1F56CC68D0C}">
      <dsp:nvSpPr>
        <dsp:cNvPr id="0" name=""/>
        <dsp:cNvSpPr/>
      </dsp:nvSpPr>
      <dsp:spPr>
        <a:xfrm>
          <a:off x="363457" y="707612"/>
          <a:ext cx="4606955" cy="102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lvl="0" algn="l" defTabSz="666750">
            <a:lnSpc>
              <a:spcPct val="90000"/>
            </a:lnSpc>
            <a:spcBef>
              <a:spcPct val="0"/>
            </a:spcBef>
            <a:spcAft>
              <a:spcPct val="35000"/>
            </a:spcAft>
          </a:pPr>
          <a:r>
            <a:rPr lang="en-US" sz="1500" kern="1200"/>
            <a:t>Year 1997: In the year 1997, IBM Deep Blue beats world chess champion, Gary Kasparov, and became the first computer to beat a world chess champion.</a:t>
          </a:r>
        </a:p>
      </dsp:txBody>
      <dsp:txXfrm>
        <a:off x="363457" y="707612"/>
        <a:ext cx="4606955" cy="1026732"/>
      </dsp:txXfrm>
    </dsp:sp>
    <dsp:sp modelId="{E745C52D-2D7C-4BAA-8B85-35C5EC5C282B}">
      <dsp:nvSpPr>
        <dsp:cNvPr id="0" name=""/>
        <dsp:cNvSpPr/>
      </dsp:nvSpPr>
      <dsp:spPr>
        <a:xfrm>
          <a:off x="363457" y="346868"/>
          <a:ext cx="4606955" cy="360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lvl="0" algn="l" defTabSz="889000">
            <a:lnSpc>
              <a:spcPct val="90000"/>
            </a:lnSpc>
            <a:spcBef>
              <a:spcPct val="0"/>
            </a:spcBef>
            <a:spcAft>
              <a:spcPct val="35000"/>
            </a:spcAft>
            <a:defRPr b="1"/>
          </a:pPr>
          <a:r>
            <a:rPr lang="en-US" sz="2000" kern="1200"/>
            <a:t>1997</a:t>
          </a:r>
        </a:p>
      </dsp:txBody>
      <dsp:txXfrm>
        <a:off x="363457" y="346868"/>
        <a:ext cx="4606955" cy="360743"/>
      </dsp:txXfrm>
    </dsp:sp>
    <dsp:sp modelId="{66ADECC1-0F61-4D73-8984-0D31C40CAE16}">
      <dsp:nvSpPr>
        <dsp:cNvPr id="0" name=""/>
        <dsp:cNvSpPr/>
      </dsp:nvSpPr>
      <dsp:spPr>
        <a:xfrm>
          <a:off x="183085" y="707612"/>
          <a:ext cx="0" cy="1026732"/>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D57039C-DF00-46E7-947A-A0DF72EB03B1}">
      <dsp:nvSpPr>
        <dsp:cNvPr id="0" name=""/>
        <dsp:cNvSpPr/>
      </dsp:nvSpPr>
      <dsp:spPr>
        <a:xfrm>
          <a:off x="150091" y="1701878"/>
          <a:ext cx="64933" cy="64933"/>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B52EF2-2D3C-4013-98B9-7B3BF5E1F615}">
      <dsp:nvSpPr>
        <dsp:cNvPr id="0" name=""/>
        <dsp:cNvSpPr/>
      </dsp:nvSpPr>
      <dsp:spPr>
        <a:xfrm rot="18900000">
          <a:off x="2822693" y="2813906"/>
          <a:ext cx="255084" cy="255084"/>
        </a:xfrm>
        <a:prstGeom prst="teardrop">
          <a:avLst>
            <a:gd name="adj" fmla="val 115000"/>
          </a:avLst>
        </a:prstGeom>
        <a:solidFill>
          <a:schemeClr val="accent2">
            <a:hueOff val="-4152713"/>
            <a:satOff val="-19727"/>
            <a:lumOff val="-6176"/>
            <a:alphaOff val="0"/>
          </a:schemeClr>
        </a:solidFill>
        <a:ln w="19050" cap="rnd" cmpd="sng" algn="ctr">
          <a:solidFill>
            <a:schemeClr val="accent2">
              <a:hueOff val="-4152713"/>
              <a:satOff val="-19727"/>
              <a:lumOff val="-6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2C8C5B-E57B-4A82-819D-CDBD688EA643}">
      <dsp:nvSpPr>
        <dsp:cNvPr id="0" name=""/>
        <dsp:cNvSpPr/>
      </dsp:nvSpPr>
      <dsp:spPr>
        <a:xfrm>
          <a:off x="2851030" y="2842244"/>
          <a:ext cx="198409" cy="198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2347822-E5C4-4E6F-9CBE-97BCAFC248CB}">
      <dsp:nvSpPr>
        <dsp:cNvPr id="0" name=""/>
        <dsp:cNvSpPr/>
      </dsp:nvSpPr>
      <dsp:spPr>
        <a:xfrm>
          <a:off x="3130607" y="1734345"/>
          <a:ext cx="4606955" cy="102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lvl="0" algn="l" defTabSz="666750">
            <a:lnSpc>
              <a:spcPct val="90000"/>
            </a:lnSpc>
            <a:spcBef>
              <a:spcPct val="0"/>
            </a:spcBef>
            <a:spcAft>
              <a:spcPct val="35000"/>
            </a:spcAft>
          </a:pPr>
          <a:r>
            <a:rPr lang="en-US" sz="1500" kern="1200"/>
            <a:t>Year 2002: for the first time, AI entered the home in the form of Roomba, a vacuum cleaner.</a:t>
          </a:r>
        </a:p>
      </dsp:txBody>
      <dsp:txXfrm>
        <a:off x="3130607" y="1734345"/>
        <a:ext cx="4606955" cy="1026732"/>
      </dsp:txXfrm>
    </dsp:sp>
    <dsp:sp modelId="{7EDF1428-AAB2-42B4-A7AF-08B09011893A}">
      <dsp:nvSpPr>
        <dsp:cNvPr id="0" name=""/>
        <dsp:cNvSpPr/>
      </dsp:nvSpPr>
      <dsp:spPr>
        <a:xfrm>
          <a:off x="3130607" y="2761077"/>
          <a:ext cx="4606955" cy="360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lvl="0" algn="l" defTabSz="889000">
            <a:lnSpc>
              <a:spcPct val="90000"/>
            </a:lnSpc>
            <a:spcBef>
              <a:spcPct val="0"/>
            </a:spcBef>
            <a:spcAft>
              <a:spcPct val="35000"/>
            </a:spcAft>
            <a:defRPr b="1"/>
          </a:pPr>
          <a:r>
            <a:rPr lang="en-US" sz="2000" kern="1200"/>
            <a:t>2002</a:t>
          </a:r>
        </a:p>
      </dsp:txBody>
      <dsp:txXfrm>
        <a:off x="3130607" y="2761077"/>
        <a:ext cx="4606955" cy="360743"/>
      </dsp:txXfrm>
    </dsp:sp>
    <dsp:sp modelId="{C373316A-B297-4ACF-A260-31D9182BB840}">
      <dsp:nvSpPr>
        <dsp:cNvPr id="0" name=""/>
        <dsp:cNvSpPr/>
      </dsp:nvSpPr>
      <dsp:spPr>
        <a:xfrm>
          <a:off x="2950235" y="1734345"/>
          <a:ext cx="0" cy="1026732"/>
        </a:xfrm>
        <a:prstGeom prst="line">
          <a:avLst/>
        </a:prstGeom>
        <a:noFill/>
        <a:ln w="12700" cap="flat" cmpd="sng" algn="ctr">
          <a:solidFill>
            <a:schemeClr val="accent2">
              <a:hueOff val="3846440"/>
              <a:satOff val="4103"/>
              <a:lumOff val="1275"/>
              <a:alphaOff val="0"/>
            </a:schemeClr>
          </a:solidFill>
          <a:prstDash val="dash"/>
          <a:miter lim="800000"/>
        </a:ln>
        <a:effectLst/>
      </dsp:spPr>
      <dsp:style>
        <a:lnRef idx="1">
          <a:scrgbClr r="0" g="0" b="0"/>
        </a:lnRef>
        <a:fillRef idx="0">
          <a:scrgbClr r="0" g="0" b="0"/>
        </a:fillRef>
        <a:effectRef idx="0">
          <a:scrgbClr r="0" g="0" b="0"/>
        </a:effectRef>
        <a:fontRef idx="minor"/>
      </dsp:style>
    </dsp:sp>
    <dsp:sp modelId="{594FAEA5-DF01-4A5F-AB1A-863EF4BF4DEC}">
      <dsp:nvSpPr>
        <dsp:cNvPr id="0" name=""/>
        <dsp:cNvSpPr/>
      </dsp:nvSpPr>
      <dsp:spPr>
        <a:xfrm>
          <a:off x="2917241" y="1701878"/>
          <a:ext cx="64933" cy="64933"/>
        </a:xfrm>
        <a:prstGeom prst="ellipse">
          <a:avLst/>
        </a:prstGeom>
        <a:solidFill>
          <a:schemeClr val="accent2">
            <a:hueOff val="3846440"/>
            <a:satOff val="4103"/>
            <a:lumOff val="1275"/>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3197E5-AA67-4257-8F56-D02682096BDD}">
      <dsp:nvSpPr>
        <dsp:cNvPr id="0" name=""/>
        <dsp:cNvSpPr/>
      </dsp:nvSpPr>
      <dsp:spPr>
        <a:xfrm rot="8100000">
          <a:off x="5589843" y="399698"/>
          <a:ext cx="255084" cy="255084"/>
        </a:xfrm>
        <a:prstGeom prst="teardrop">
          <a:avLst>
            <a:gd name="adj" fmla="val 115000"/>
          </a:avLst>
        </a:prstGeom>
        <a:solidFill>
          <a:schemeClr val="accent2">
            <a:hueOff val="-8305426"/>
            <a:satOff val="-39455"/>
            <a:lumOff val="-12353"/>
            <a:alphaOff val="0"/>
          </a:schemeClr>
        </a:solidFill>
        <a:ln w="19050" cap="rnd" cmpd="sng" algn="ctr">
          <a:solidFill>
            <a:schemeClr val="accent2">
              <a:hueOff val="-8305426"/>
              <a:satOff val="-39455"/>
              <a:lumOff val="-1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4ED63C-2D5E-442D-8C0E-855CE9E7E5DC}">
      <dsp:nvSpPr>
        <dsp:cNvPr id="0" name=""/>
        <dsp:cNvSpPr/>
      </dsp:nvSpPr>
      <dsp:spPr>
        <a:xfrm>
          <a:off x="5618180" y="428036"/>
          <a:ext cx="198409" cy="1984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6C6C1FF-CEB7-4827-AD35-D5AC70E0E6EB}">
      <dsp:nvSpPr>
        <dsp:cNvPr id="0" name=""/>
        <dsp:cNvSpPr/>
      </dsp:nvSpPr>
      <dsp:spPr>
        <a:xfrm>
          <a:off x="5897757" y="707612"/>
          <a:ext cx="4606955" cy="1026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lvl="0" algn="l" defTabSz="666750">
            <a:lnSpc>
              <a:spcPct val="90000"/>
            </a:lnSpc>
            <a:spcBef>
              <a:spcPct val="0"/>
            </a:spcBef>
            <a:spcAft>
              <a:spcPct val="35000"/>
            </a:spcAft>
          </a:pPr>
          <a:r>
            <a:rPr lang="en-US" sz="1500" kern="1200" dirty="0"/>
            <a:t>Year 2006: AI came in the Business world till the year 2006. Companies like Facebook, Twitter, and Netflix also started using AI.</a:t>
          </a:r>
        </a:p>
      </dsp:txBody>
      <dsp:txXfrm>
        <a:off x="5897757" y="707612"/>
        <a:ext cx="4606955" cy="1026732"/>
      </dsp:txXfrm>
    </dsp:sp>
    <dsp:sp modelId="{DEC25923-054C-48F3-9A0A-56466567293F}">
      <dsp:nvSpPr>
        <dsp:cNvPr id="0" name=""/>
        <dsp:cNvSpPr/>
      </dsp:nvSpPr>
      <dsp:spPr>
        <a:xfrm>
          <a:off x="5897757" y="346868"/>
          <a:ext cx="4606955" cy="360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lvl="0" algn="l" defTabSz="889000">
            <a:lnSpc>
              <a:spcPct val="90000"/>
            </a:lnSpc>
            <a:spcBef>
              <a:spcPct val="0"/>
            </a:spcBef>
            <a:spcAft>
              <a:spcPct val="35000"/>
            </a:spcAft>
            <a:defRPr b="1"/>
          </a:pPr>
          <a:r>
            <a:rPr lang="en-US" sz="2000" kern="1200"/>
            <a:t>2006</a:t>
          </a:r>
        </a:p>
      </dsp:txBody>
      <dsp:txXfrm>
        <a:off x="5897757" y="346868"/>
        <a:ext cx="4606955" cy="360743"/>
      </dsp:txXfrm>
    </dsp:sp>
    <dsp:sp modelId="{3929D1E2-185B-407E-8264-96122047EC3E}">
      <dsp:nvSpPr>
        <dsp:cNvPr id="0" name=""/>
        <dsp:cNvSpPr/>
      </dsp:nvSpPr>
      <dsp:spPr>
        <a:xfrm>
          <a:off x="5717385" y="707612"/>
          <a:ext cx="0" cy="1026732"/>
        </a:xfrm>
        <a:prstGeom prst="line">
          <a:avLst/>
        </a:prstGeom>
        <a:noFill/>
        <a:ln w="12700" cap="flat" cmpd="sng" algn="ctr">
          <a:solidFill>
            <a:schemeClr val="accent2">
              <a:hueOff val="7692880"/>
              <a:satOff val="8205"/>
              <a:lumOff val="2551"/>
              <a:alphaOff val="0"/>
            </a:schemeClr>
          </a:solidFill>
          <a:prstDash val="dash"/>
          <a:miter lim="800000"/>
        </a:ln>
        <a:effectLst/>
      </dsp:spPr>
      <dsp:style>
        <a:lnRef idx="1">
          <a:scrgbClr r="0" g="0" b="0"/>
        </a:lnRef>
        <a:fillRef idx="0">
          <a:scrgbClr r="0" g="0" b="0"/>
        </a:fillRef>
        <a:effectRef idx="0">
          <a:scrgbClr r="0" g="0" b="0"/>
        </a:effectRef>
        <a:fontRef idx="minor"/>
      </dsp:style>
    </dsp:sp>
    <dsp:sp modelId="{A350A8B0-5AFF-4ED6-A4C3-77CF083B6A4D}">
      <dsp:nvSpPr>
        <dsp:cNvPr id="0" name=""/>
        <dsp:cNvSpPr/>
      </dsp:nvSpPr>
      <dsp:spPr>
        <a:xfrm>
          <a:off x="5684391" y="1701878"/>
          <a:ext cx="64933" cy="64933"/>
        </a:xfrm>
        <a:prstGeom prst="ellipse">
          <a:avLst/>
        </a:prstGeom>
        <a:solidFill>
          <a:schemeClr val="accent2">
            <a:hueOff val="7692880"/>
            <a:satOff val="8205"/>
            <a:lumOff val="2551"/>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C1CBD-06A3-431A-B23D-A4E9DE327E48}">
      <dsp:nvSpPr>
        <dsp:cNvPr id="0" name=""/>
        <dsp:cNvSpPr/>
      </dsp:nvSpPr>
      <dsp:spPr>
        <a:xfrm>
          <a:off x="0" y="571747"/>
          <a:ext cx="2238127" cy="1342876"/>
        </a:xfrm>
        <a:prstGeom prst="rect">
          <a:avLst/>
        </a:prstGeom>
        <a:solidFill>
          <a:srgbClr val="20254C"/>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a:t>Natural language generation</a:t>
          </a:r>
        </a:p>
      </dsp:txBody>
      <dsp:txXfrm>
        <a:off x="0" y="571747"/>
        <a:ext cx="2238127" cy="1342876"/>
      </dsp:txXfrm>
    </dsp:sp>
    <dsp:sp modelId="{9749F71E-D668-4B23-AA19-5BFDB1DCA4C8}">
      <dsp:nvSpPr>
        <dsp:cNvPr id="0" name=""/>
        <dsp:cNvSpPr/>
      </dsp:nvSpPr>
      <dsp:spPr>
        <a:xfrm>
          <a:off x="2461939" y="571747"/>
          <a:ext cx="2238127" cy="1342876"/>
        </a:xfrm>
        <a:prstGeom prst="rect">
          <a:avLst/>
        </a:prstGeom>
        <a:solidFill>
          <a:srgbClr val="20254C"/>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Speech recognition</a:t>
          </a:r>
        </a:p>
      </dsp:txBody>
      <dsp:txXfrm>
        <a:off x="2461939" y="571747"/>
        <a:ext cx="2238127" cy="1342876"/>
      </dsp:txXfrm>
    </dsp:sp>
    <dsp:sp modelId="{9A6FE4CA-B160-4736-B253-6DC8686C66E9}">
      <dsp:nvSpPr>
        <dsp:cNvPr id="0" name=""/>
        <dsp:cNvSpPr/>
      </dsp:nvSpPr>
      <dsp:spPr>
        <a:xfrm>
          <a:off x="4923879" y="571747"/>
          <a:ext cx="2238127" cy="1342876"/>
        </a:xfrm>
        <a:prstGeom prst="rect">
          <a:avLst/>
        </a:prstGeom>
        <a:solidFill>
          <a:srgbClr val="20254C"/>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Virtual agents</a:t>
          </a:r>
        </a:p>
      </dsp:txBody>
      <dsp:txXfrm>
        <a:off x="4923879" y="571747"/>
        <a:ext cx="2238127" cy="1342876"/>
      </dsp:txXfrm>
    </dsp:sp>
    <dsp:sp modelId="{51FF1023-1080-44A3-A205-1C216F074347}">
      <dsp:nvSpPr>
        <dsp:cNvPr id="0" name=""/>
        <dsp:cNvSpPr/>
      </dsp:nvSpPr>
      <dsp:spPr>
        <a:xfrm>
          <a:off x="0" y="2138436"/>
          <a:ext cx="2238127" cy="1342876"/>
        </a:xfrm>
        <a:prstGeom prst="rect">
          <a:avLst/>
        </a:prstGeom>
        <a:solidFill>
          <a:srgbClr val="20254C"/>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Decision management</a:t>
          </a:r>
        </a:p>
      </dsp:txBody>
      <dsp:txXfrm>
        <a:off x="0" y="2138436"/>
        <a:ext cx="2238127" cy="1342876"/>
      </dsp:txXfrm>
    </dsp:sp>
    <dsp:sp modelId="{382A2B4B-3682-4AB6-A274-718C0AE0BB3C}">
      <dsp:nvSpPr>
        <dsp:cNvPr id="0" name=""/>
        <dsp:cNvSpPr/>
      </dsp:nvSpPr>
      <dsp:spPr>
        <a:xfrm>
          <a:off x="2461939" y="2138436"/>
          <a:ext cx="2238127" cy="1342876"/>
        </a:xfrm>
        <a:prstGeom prst="rect">
          <a:avLst/>
        </a:prstGeom>
        <a:solidFill>
          <a:srgbClr val="20254C"/>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Biometrics</a:t>
          </a:r>
        </a:p>
      </dsp:txBody>
      <dsp:txXfrm>
        <a:off x="2461939" y="2138436"/>
        <a:ext cx="2238127" cy="1342876"/>
      </dsp:txXfrm>
    </dsp:sp>
    <dsp:sp modelId="{81810963-93EF-4B81-B069-832F32A26B1F}">
      <dsp:nvSpPr>
        <dsp:cNvPr id="0" name=""/>
        <dsp:cNvSpPr/>
      </dsp:nvSpPr>
      <dsp:spPr>
        <a:xfrm>
          <a:off x="4923879" y="2138436"/>
          <a:ext cx="2238127" cy="1342876"/>
        </a:xfrm>
        <a:prstGeom prst="rect">
          <a:avLst/>
        </a:prstGeom>
        <a:solidFill>
          <a:srgbClr val="20254C"/>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a:t>Machine learning</a:t>
          </a:r>
        </a:p>
      </dsp:txBody>
      <dsp:txXfrm>
        <a:off x="4923879" y="2138436"/>
        <a:ext cx="2238127" cy="1342876"/>
      </dsp:txXfrm>
    </dsp:sp>
    <dsp:sp modelId="{261932F5-BC77-47FB-9C22-612913787C50}">
      <dsp:nvSpPr>
        <dsp:cNvPr id="0" name=""/>
        <dsp:cNvSpPr/>
      </dsp:nvSpPr>
      <dsp:spPr>
        <a:xfrm>
          <a:off x="0" y="3705125"/>
          <a:ext cx="2238127" cy="1342876"/>
        </a:xfrm>
        <a:prstGeom prst="rect">
          <a:avLst/>
        </a:prstGeom>
        <a:solidFill>
          <a:srgbClr val="20254C"/>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Robotic process automation</a:t>
          </a:r>
        </a:p>
      </dsp:txBody>
      <dsp:txXfrm>
        <a:off x="0" y="3705125"/>
        <a:ext cx="2238127" cy="1342876"/>
      </dsp:txXfrm>
    </dsp:sp>
    <dsp:sp modelId="{DF5A390F-17B6-41BD-BAC5-14D8B735009B}">
      <dsp:nvSpPr>
        <dsp:cNvPr id="0" name=""/>
        <dsp:cNvSpPr/>
      </dsp:nvSpPr>
      <dsp:spPr>
        <a:xfrm>
          <a:off x="2461939" y="3705125"/>
          <a:ext cx="2238127" cy="1342876"/>
        </a:xfrm>
        <a:prstGeom prst="rect">
          <a:avLst/>
        </a:prstGeom>
        <a:solidFill>
          <a:srgbClr val="20254C"/>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Peer-to-peer network</a:t>
          </a:r>
        </a:p>
      </dsp:txBody>
      <dsp:txXfrm>
        <a:off x="2461939" y="3705125"/>
        <a:ext cx="2238127" cy="1342876"/>
      </dsp:txXfrm>
    </dsp:sp>
    <dsp:sp modelId="{B440B9D2-1DDF-4905-91EB-C76E7A865316}">
      <dsp:nvSpPr>
        <dsp:cNvPr id="0" name=""/>
        <dsp:cNvSpPr/>
      </dsp:nvSpPr>
      <dsp:spPr>
        <a:xfrm>
          <a:off x="4923879" y="3705125"/>
          <a:ext cx="2238127" cy="1342876"/>
        </a:xfrm>
        <a:prstGeom prst="rect">
          <a:avLst/>
        </a:prstGeom>
        <a:solidFill>
          <a:srgbClr val="20254C"/>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Deep learning platforms</a:t>
          </a:r>
        </a:p>
      </dsp:txBody>
      <dsp:txXfrm>
        <a:off x="4923879" y="3705125"/>
        <a:ext cx="2238127" cy="1342876"/>
      </dsp:txXfrm>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xmlns="">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xmlns="">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xmlns="">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xmlns="">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xmlns="">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xmlns="">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10/12/2023</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10/12/2023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13</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10/12/2023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10/12/2023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10/12/2023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10/12/2023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10/12/2023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54C"/>
        </a:solidFill>
        <a:effectLst/>
      </p:bgPr>
    </p:bg>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Artificial Intelligence</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lumMod val="40000"/>
                    <a:lumOff val="60000"/>
                  </a:schemeClr>
                </a:solidFill>
              </a:rPr>
              <a:t>Past  present and future of ai</a:t>
            </a:r>
          </a:p>
          <a:p>
            <a:r>
              <a:rPr lang="en-US" dirty="0" err="1" smtClean="0">
                <a:solidFill>
                  <a:schemeClr val="accent1">
                    <a:lumMod val="40000"/>
                    <a:lumOff val="60000"/>
                  </a:schemeClr>
                </a:solidFill>
              </a:rPr>
              <a:t>StudyDoc</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0254C"/>
        </a:solid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2A8539CE-EA9F-1A21-2173-F2D912EE8165}"/>
              </a:ext>
            </a:extLst>
          </p:cNvPr>
          <p:cNvSpPr/>
          <p:nvPr/>
        </p:nvSpPr>
        <p:spPr>
          <a:xfrm>
            <a:off x="191816" y="551565"/>
            <a:ext cx="3982065" cy="2993923"/>
          </a:xfrm>
          <a:prstGeom prst="ellipse">
            <a:avLst/>
          </a:prstGeom>
          <a:solidFill>
            <a:srgbClr val="474B6C"/>
          </a:solidFill>
          <a:ln>
            <a:solidFill>
              <a:srgbClr val="474B6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cap="none" dirty="0"/>
              <a:t>year 2011: in the year 2011, </a:t>
            </a:r>
            <a:r>
              <a:rPr lang="en-US" sz="1600" cap="none" dirty="0" err="1"/>
              <a:t>ibm's</a:t>
            </a:r>
            <a:r>
              <a:rPr lang="en-US" sz="1600" cap="none" dirty="0"/>
              <a:t> </a:t>
            </a:r>
            <a:r>
              <a:rPr lang="en-US" sz="1600" cap="none" dirty="0" err="1"/>
              <a:t>watson</a:t>
            </a:r>
            <a:r>
              <a:rPr lang="en-US" sz="1600" cap="none" dirty="0"/>
              <a:t> won jeopardy, a quiz show, where it had to solve the complex questions as well as riddles. </a:t>
            </a:r>
            <a:r>
              <a:rPr lang="en-US" sz="1600" cap="none" dirty="0" err="1"/>
              <a:t>watson</a:t>
            </a:r>
            <a:r>
              <a:rPr lang="en-US" sz="1600" cap="none" dirty="0"/>
              <a:t> had proved that it could understand natural language and can solve tricky questions quickly.</a:t>
            </a:r>
            <a:r>
              <a:rPr lang="en-US" sz="1000" cap="none" dirty="0"/>
              <a:t/>
            </a:r>
            <a:br>
              <a:rPr lang="en-US" sz="1000" cap="none" dirty="0"/>
            </a:br>
            <a:endParaRPr lang="en-IN" dirty="0"/>
          </a:p>
        </p:txBody>
      </p:sp>
      <p:sp>
        <p:nvSpPr>
          <p:cNvPr id="23" name="Oval 22">
            <a:extLst>
              <a:ext uri="{FF2B5EF4-FFF2-40B4-BE49-F238E27FC236}">
                <a16:creationId xmlns:a16="http://schemas.microsoft.com/office/drawing/2014/main" id="{DEEE48D9-8B7F-C489-2498-8BED2CA8CDC5}"/>
              </a:ext>
            </a:extLst>
          </p:cNvPr>
          <p:cNvSpPr/>
          <p:nvPr/>
        </p:nvSpPr>
        <p:spPr>
          <a:xfrm>
            <a:off x="8219768" y="551566"/>
            <a:ext cx="3982065" cy="2993923"/>
          </a:xfrm>
          <a:prstGeom prst="ellipse">
            <a:avLst/>
          </a:prstGeom>
          <a:solidFill>
            <a:srgbClr val="474B6C"/>
          </a:solidFill>
          <a:ln>
            <a:solidFill>
              <a:srgbClr val="474B6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Year 2012: Google has launched an Android app feature "Google now", which was able to provide information to the user as a prediction.</a:t>
            </a:r>
          </a:p>
        </p:txBody>
      </p:sp>
      <p:sp>
        <p:nvSpPr>
          <p:cNvPr id="24" name="Oval 23">
            <a:extLst>
              <a:ext uri="{FF2B5EF4-FFF2-40B4-BE49-F238E27FC236}">
                <a16:creationId xmlns:a16="http://schemas.microsoft.com/office/drawing/2014/main" id="{1DE84A97-EF44-CA22-3FCE-52596B8DCA38}"/>
              </a:ext>
            </a:extLst>
          </p:cNvPr>
          <p:cNvSpPr/>
          <p:nvPr/>
        </p:nvSpPr>
        <p:spPr>
          <a:xfrm>
            <a:off x="6689753" y="3692331"/>
            <a:ext cx="3982065" cy="2993923"/>
          </a:xfrm>
          <a:prstGeom prst="ellipse">
            <a:avLst/>
          </a:prstGeom>
          <a:solidFill>
            <a:srgbClr val="474B6C"/>
          </a:solidFill>
          <a:ln>
            <a:solidFill>
              <a:srgbClr val="474B6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Year 2018: The "Project Debater" from IBM debated on complex topics with two master debaters and also performed extremely well.</a:t>
            </a:r>
          </a:p>
          <a:p>
            <a:pPr algn="ctr"/>
            <a:endParaRPr lang="en-US" dirty="0"/>
          </a:p>
        </p:txBody>
      </p:sp>
      <p:sp>
        <p:nvSpPr>
          <p:cNvPr id="25" name="Oval 24">
            <a:extLst>
              <a:ext uri="{FF2B5EF4-FFF2-40B4-BE49-F238E27FC236}">
                <a16:creationId xmlns:a16="http://schemas.microsoft.com/office/drawing/2014/main" id="{323E1ADC-25A6-91AF-33C1-3A561F37F6CB}"/>
              </a:ext>
            </a:extLst>
          </p:cNvPr>
          <p:cNvSpPr/>
          <p:nvPr/>
        </p:nvSpPr>
        <p:spPr>
          <a:xfrm>
            <a:off x="2182848" y="3692330"/>
            <a:ext cx="3982065" cy="2993923"/>
          </a:xfrm>
          <a:prstGeom prst="ellipse">
            <a:avLst/>
          </a:prstGeom>
          <a:solidFill>
            <a:srgbClr val="474B6C"/>
          </a:solidFill>
          <a:ln>
            <a:solidFill>
              <a:srgbClr val="474B6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sz="2000" dirty="0"/>
          </a:p>
          <a:p>
            <a:pPr lvl="0" algn="ctr"/>
            <a:r>
              <a:rPr lang="en-US" sz="2000" dirty="0"/>
              <a:t>Year 2014: In the year 2014, Chatbot "Eugene </a:t>
            </a:r>
            <a:r>
              <a:rPr lang="en-US" sz="2000" dirty="0" err="1"/>
              <a:t>Goostman</a:t>
            </a:r>
            <a:r>
              <a:rPr lang="en-US" sz="2000" dirty="0"/>
              <a:t>" won a competition in the infamous "Turing test.“</a:t>
            </a:r>
          </a:p>
          <a:p>
            <a:pPr lvl="0"/>
            <a:r>
              <a:rPr lang="en-US" sz="1000" cap="none" dirty="0"/>
              <a:t/>
            </a:r>
            <a:br>
              <a:rPr lang="en-US" sz="1000" cap="none" dirty="0"/>
            </a:br>
            <a:endParaRPr lang="en-IN" dirty="0"/>
          </a:p>
        </p:txBody>
      </p:sp>
      <p:sp>
        <p:nvSpPr>
          <p:cNvPr id="29" name="Title 18">
            <a:extLst>
              <a:ext uri="{FF2B5EF4-FFF2-40B4-BE49-F238E27FC236}">
                <a16:creationId xmlns:a16="http://schemas.microsoft.com/office/drawing/2014/main" id="{CB7C154E-4E7F-6459-4050-71363F11C97E}"/>
              </a:ext>
            </a:extLst>
          </p:cNvPr>
          <p:cNvSpPr txBox="1">
            <a:spLocks/>
          </p:cNvSpPr>
          <p:nvPr/>
        </p:nvSpPr>
        <p:spPr>
          <a:xfrm>
            <a:off x="-128230" y="609600"/>
            <a:ext cx="10131425" cy="145573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900" cap="none"/>
              <a:t/>
            </a:r>
            <a:br>
              <a:rPr lang="en-US" sz="900" cap="none"/>
            </a:br>
            <a:endParaRPr lang="en-IN" sz="1400" cap="none" dirty="0"/>
          </a:p>
        </p:txBody>
      </p:sp>
      <p:sp>
        <p:nvSpPr>
          <p:cNvPr id="31" name="TextBox 30">
            <a:extLst>
              <a:ext uri="{FF2B5EF4-FFF2-40B4-BE49-F238E27FC236}">
                <a16:creationId xmlns:a16="http://schemas.microsoft.com/office/drawing/2014/main" id="{7101DD02-DC64-B4B9-4ACF-C0E5CA5461DD}"/>
              </a:ext>
            </a:extLst>
          </p:cNvPr>
          <p:cNvSpPr txBox="1"/>
          <p:nvPr/>
        </p:nvSpPr>
        <p:spPr>
          <a:xfrm>
            <a:off x="4551149" y="816730"/>
            <a:ext cx="3393315" cy="2062103"/>
          </a:xfrm>
          <a:prstGeom prst="rect">
            <a:avLst/>
          </a:prstGeom>
          <a:noFill/>
        </p:spPr>
        <p:txBody>
          <a:bodyPr wrap="square">
            <a:spAutoFit/>
          </a:bodyPr>
          <a:lstStyle/>
          <a:p>
            <a:pPr algn="ctr"/>
            <a:r>
              <a:rPr lang="en-US" sz="3200" u="sng" dirty="0">
                <a:ea typeface="+mj-lt"/>
                <a:cs typeface="+mj-lt"/>
              </a:rPr>
              <a:t>Deep learning, big data and artificial general intelligence</a:t>
            </a:r>
            <a:endParaRPr lang="en-IN" sz="3200" u="sng" dirty="0"/>
          </a:p>
        </p:txBody>
      </p:sp>
    </p:spTree>
    <p:extLst>
      <p:ext uri="{BB962C8B-B14F-4D97-AF65-F5344CB8AC3E}">
        <p14:creationId xmlns:p14="http://schemas.microsoft.com/office/powerpoint/2010/main" val="2491241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0254C"/>
        </a:solidFill>
        <a:effectLst/>
      </p:bgPr>
    </p:bg>
    <p:spTree>
      <p:nvGrpSpPr>
        <p:cNvPr id="1" name=""/>
        <p:cNvGrpSpPr/>
        <p:nvPr/>
      </p:nvGrpSpPr>
      <p:grpSpPr>
        <a:xfrm>
          <a:off x="0" y="0"/>
          <a:ext cx="0" cy="0"/>
          <a:chOff x="0" y="0"/>
          <a:chExt cx="0" cy="0"/>
        </a:xfrm>
      </p:grpSpPr>
      <p:graphicFrame>
        <p:nvGraphicFramePr>
          <p:cNvPr id="10" name="Content Placeholder 2">
            <a:extLst>
              <a:ext uri="{FF2B5EF4-FFF2-40B4-BE49-F238E27FC236}">
                <a16:creationId xmlns:a16="http://schemas.microsoft.com/office/drawing/2014/main" id="{1B404006-1391-5864-5639-D79E3DEFC772}"/>
              </a:ext>
            </a:extLst>
          </p:cNvPr>
          <p:cNvGraphicFramePr>
            <a:graphicFrameLocks noGrp="1"/>
          </p:cNvGraphicFramePr>
          <p:nvPr>
            <p:extLst>
              <p:ext uri="{D42A27DB-BD31-4B8C-83A1-F6EECF244321}">
                <p14:modId xmlns:p14="http://schemas.microsoft.com/office/powerpoint/2010/main" val="700087188"/>
              </p:ext>
            </p:extLst>
          </p:nvPr>
        </p:nvGraphicFramePr>
        <p:xfrm>
          <a:off x="2514996" y="1098550"/>
          <a:ext cx="7162007" cy="5619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itle 10">
            <a:extLst>
              <a:ext uri="{FF2B5EF4-FFF2-40B4-BE49-F238E27FC236}">
                <a16:creationId xmlns:a16="http://schemas.microsoft.com/office/drawing/2014/main" id="{5EC75163-C0D3-9E50-CF13-7769F0CBBDC3}"/>
              </a:ext>
            </a:extLst>
          </p:cNvPr>
          <p:cNvSpPr>
            <a:spLocks noGrp="1"/>
          </p:cNvSpPr>
          <p:nvPr>
            <p:ph type="title"/>
          </p:nvPr>
        </p:nvSpPr>
        <p:spPr>
          <a:xfrm>
            <a:off x="2060575" y="127000"/>
            <a:ext cx="10131425" cy="1456267"/>
          </a:xfrm>
        </p:spPr>
        <p:txBody>
          <a:bodyPr/>
          <a:lstStyle/>
          <a:p>
            <a:r>
              <a:rPr lang="en-US" sz="3600" dirty="0">
                <a:ea typeface="+mj-lt"/>
                <a:cs typeface="+mj-lt"/>
              </a:rPr>
              <a:t>Artificial Intelligence Technologies</a:t>
            </a:r>
            <a:endParaRPr lang="en-IN" dirty="0"/>
          </a:p>
        </p:txBody>
      </p:sp>
    </p:spTree>
    <p:extLst>
      <p:ext uri="{BB962C8B-B14F-4D97-AF65-F5344CB8AC3E}">
        <p14:creationId xmlns:p14="http://schemas.microsoft.com/office/powerpoint/2010/main" val="422857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0254C"/>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A7342F-970E-A08A-B455-AD00E64446E2}"/>
              </a:ext>
            </a:extLst>
          </p:cNvPr>
          <p:cNvSpPr>
            <a:spLocks noGrp="1"/>
          </p:cNvSpPr>
          <p:nvPr>
            <p:ph type="title"/>
          </p:nvPr>
        </p:nvSpPr>
        <p:spPr>
          <a:xfrm>
            <a:off x="685800" y="618400"/>
            <a:ext cx="10131427" cy="1468800"/>
          </a:xfrm>
        </p:spPr>
        <p:txBody>
          <a:bodyPr/>
          <a:lstStyle/>
          <a:p>
            <a:r>
              <a:rPr lang="en-US" b="0" i="0" dirty="0">
                <a:effectLst/>
                <a:latin typeface="Georgia" panose="02040502050405020303" pitchFamily="18" charset="0"/>
              </a:rPr>
              <a:t>Is Future in safe hands or not?</a:t>
            </a:r>
            <a:r>
              <a:rPr lang="en-US" b="0" i="0" dirty="0">
                <a:solidFill>
                  <a:srgbClr val="444444"/>
                </a:solidFill>
                <a:effectLst/>
                <a:latin typeface="Georgia" panose="02040502050405020303" pitchFamily="18" charset="0"/>
              </a:rPr>
              <a:t/>
            </a:r>
            <a:br>
              <a:rPr lang="en-US" b="0" i="0" dirty="0">
                <a:solidFill>
                  <a:srgbClr val="444444"/>
                </a:solidFill>
                <a:effectLst/>
                <a:latin typeface="Georgia" panose="02040502050405020303" pitchFamily="18" charset="0"/>
              </a:rPr>
            </a:br>
            <a:endParaRPr lang="en-IN" dirty="0"/>
          </a:p>
        </p:txBody>
      </p:sp>
      <p:sp>
        <p:nvSpPr>
          <p:cNvPr id="5" name="Text Placeholder 4">
            <a:extLst>
              <a:ext uri="{FF2B5EF4-FFF2-40B4-BE49-F238E27FC236}">
                <a16:creationId xmlns:a16="http://schemas.microsoft.com/office/drawing/2014/main" id="{D0D86684-82F9-88FA-D735-053CE1C0E32B}"/>
              </a:ext>
            </a:extLst>
          </p:cNvPr>
          <p:cNvSpPr>
            <a:spLocks noGrp="1"/>
          </p:cNvSpPr>
          <p:nvPr>
            <p:ph type="body" idx="1"/>
          </p:nvPr>
        </p:nvSpPr>
        <p:spPr>
          <a:xfrm>
            <a:off x="685798" y="1778000"/>
            <a:ext cx="10477501" cy="3859781"/>
          </a:xfrm>
        </p:spPr>
        <p:txBody>
          <a:bodyPr>
            <a:normAutofit/>
          </a:bodyPr>
          <a:lstStyle/>
          <a:p>
            <a:pPr marL="342900" indent="-342900" algn="l" fontAlgn="base">
              <a:buFont typeface="Arial" panose="020B0604020202020204" pitchFamily="34" charset="0"/>
              <a:buChar char="•"/>
            </a:pPr>
            <a:r>
              <a:rPr lang="en-US" b="0" i="0" cap="none" dirty="0">
                <a:effectLst/>
                <a:latin typeface="+mj-lt"/>
              </a:rPr>
              <a:t>Next, in AI history article, we will see whether the future is in safe hands or not. If AI is the future, then there is absolutely no doubt.</a:t>
            </a:r>
          </a:p>
          <a:p>
            <a:pPr marL="342900" indent="-342900" algn="l" fontAlgn="base">
              <a:buFont typeface="Arial" panose="020B0604020202020204" pitchFamily="34" charset="0"/>
              <a:buChar char="•"/>
            </a:pPr>
            <a:r>
              <a:rPr lang="en-US" b="0" i="0" cap="none" dirty="0">
                <a:effectLst/>
                <a:latin typeface="+mj-lt"/>
              </a:rPr>
              <a:t>Starting from healthcare, education, e-commerce to water power, electricity and assembly lines, everything is automated. Such machines and technologies have helped humans to achieve efficiency and effectiveness.</a:t>
            </a:r>
          </a:p>
          <a:p>
            <a:pPr marL="342900" indent="-342900" algn="l" fontAlgn="base">
              <a:buFont typeface="Arial" panose="020B0604020202020204" pitchFamily="34" charset="0"/>
              <a:buChar char="•"/>
            </a:pPr>
            <a:r>
              <a:rPr lang="en-US" b="0" i="0" cap="none" dirty="0">
                <a:effectLst/>
                <a:latin typeface="+mj-lt"/>
              </a:rPr>
              <a:t>There is a big shift in a way we live, work and relate to one another due to the adoption of cyber-physical systems, internet of things and the internet of systems.”</a:t>
            </a:r>
          </a:p>
          <a:p>
            <a:pPr marL="342900" indent="-342900" algn="l" fontAlgn="base">
              <a:buFont typeface="Arial" panose="020B0604020202020204" pitchFamily="34" charset="0"/>
              <a:buChar char="•"/>
            </a:pPr>
            <a:r>
              <a:rPr lang="en-US" b="0" i="0" cap="none" dirty="0">
                <a:effectLst/>
                <a:latin typeface="+mj-lt"/>
              </a:rPr>
              <a:t>With self aware systems, human-like intelligence has been developed. With artificial superintelligence and AI algorithms, the machines are capable of outperforming the smartest of humans in every single domain.</a:t>
            </a:r>
          </a:p>
          <a:p>
            <a:endParaRPr lang="en-IN" dirty="0"/>
          </a:p>
        </p:txBody>
      </p:sp>
    </p:spTree>
    <p:extLst>
      <p:ext uri="{BB962C8B-B14F-4D97-AF65-F5344CB8AC3E}">
        <p14:creationId xmlns:p14="http://schemas.microsoft.com/office/powerpoint/2010/main" val="2348867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0254C"/>
        </a:solidFill>
        <a:effectLst/>
      </p:bgPr>
    </p:bg>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err="1" smtClean="0">
                <a:solidFill>
                  <a:schemeClr val="accent1">
                    <a:lumMod val="40000"/>
                    <a:lumOff val="60000"/>
                  </a:schemeClr>
                </a:solidFill>
              </a:rPr>
              <a:t>StudyD</a:t>
            </a:r>
            <a:r>
              <a:rPr lang="en-US" dirty="0" err="1" smtClean="0">
                <a:solidFill>
                  <a:schemeClr val="accent1">
                    <a:lumMod val="40000"/>
                    <a:lumOff val="60000"/>
                  </a:schemeClr>
                </a:solidFill>
              </a:rPr>
              <a:t>oc</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254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ctrTitle"/>
          </p:nvPr>
        </p:nvSpPr>
        <p:spPr>
          <a:xfrm>
            <a:off x="3708399" y="1936756"/>
            <a:ext cx="8280401" cy="1299630"/>
          </a:xfrm>
        </p:spPr>
        <p:txBody>
          <a:bodyPr>
            <a:normAutofit fontScale="90000"/>
          </a:bodyPr>
          <a:lstStyle/>
          <a:p>
            <a:r>
              <a:rPr lang="en-US" dirty="0"/>
              <a:t>What is Artificial intelligence</a:t>
            </a:r>
            <a:endParaRPr lang="ru-RU" dirty="0"/>
          </a:p>
        </p:txBody>
      </p:sp>
      <p:sp>
        <p:nvSpPr>
          <p:cNvPr id="9" name="Subtitle 8">
            <a:extLst>
              <a:ext uri="{FF2B5EF4-FFF2-40B4-BE49-F238E27FC236}">
                <a16:creationId xmlns:a16="http://schemas.microsoft.com/office/drawing/2014/main" id="{A608EF62-DFE9-EEE2-D958-3BD3E988AC85}"/>
              </a:ext>
            </a:extLst>
          </p:cNvPr>
          <p:cNvSpPr>
            <a:spLocks noGrp="1"/>
          </p:cNvSpPr>
          <p:nvPr>
            <p:ph type="subTitle" idx="1"/>
          </p:nvPr>
        </p:nvSpPr>
        <p:spPr>
          <a:xfrm>
            <a:off x="4121148" y="3606800"/>
            <a:ext cx="7454901" cy="2971800"/>
          </a:xfrm>
        </p:spPr>
        <p:txBody>
          <a:bodyPr>
            <a:normAutofit lnSpcReduction="10000"/>
          </a:bodyPr>
          <a:lstStyle/>
          <a:p>
            <a:pPr marL="285750" indent="-285750" algn="l">
              <a:buFont typeface="Arial" panose="020B0604020202020204" pitchFamily="34" charset="0"/>
              <a:buChar char="•"/>
            </a:pPr>
            <a:r>
              <a:rPr lang="en-US" sz="2400" cap="none" dirty="0">
                <a:ea typeface="+mn-lt"/>
                <a:cs typeface="+mn-lt"/>
              </a:rPr>
              <a:t>artificial intelligence is by far one of the most fascinating and astounding creations ever made in the history of mankind. with the advent of its invention, there is still a large domain that is yet to be explored. in fact, its real-world application to date is probably the tip of the iceberg. in the past few years, there has been rapid growth in the domain of ai, making it one of the most lucrative industries. </a:t>
            </a:r>
            <a:endParaRPr lang="en-US" sz="2400" cap="none" dirty="0">
              <a:ea typeface="Source Sans Pro"/>
            </a:endParaRPr>
          </a:p>
          <a:p>
            <a:endParaRPr lang="en-IN" dirty="0"/>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254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267231" y="-47908"/>
            <a:ext cx="10131425" cy="1456267"/>
          </a:xfrm>
        </p:spPr>
        <p:txBody>
          <a:bodyPr/>
          <a:lstStyle/>
          <a:p>
            <a:r>
              <a:rPr lang="en-US" dirty="0"/>
              <a:t>Overview on history of ai</a:t>
            </a:r>
          </a:p>
        </p:txBody>
      </p:sp>
      <p:pic>
        <p:nvPicPr>
          <p:cNvPr id="8" name="Content Placeholder 7">
            <a:extLst>
              <a:ext uri="{FF2B5EF4-FFF2-40B4-BE49-F238E27FC236}">
                <a16:creationId xmlns:a16="http://schemas.microsoft.com/office/drawing/2014/main" id="{B97B4356-0D6A-D8AF-095F-145DF0174870}"/>
              </a:ext>
            </a:extLst>
          </p:cNvPr>
          <p:cNvPicPr>
            <a:picLocks noGrp="1" noChangeAspect="1"/>
          </p:cNvPicPr>
          <p:nvPr>
            <p:ph idx="1"/>
          </p:nvPr>
        </p:nvPicPr>
        <p:blipFill>
          <a:blip r:embed="rId3"/>
          <a:stretch>
            <a:fillRect/>
          </a:stretch>
        </p:blipFill>
        <p:spPr>
          <a:xfrm>
            <a:off x="1366363" y="1408359"/>
            <a:ext cx="9291706" cy="4865981"/>
          </a:xfrm>
        </p:spPr>
      </p:pic>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254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1223243" y="433742"/>
            <a:ext cx="10131425" cy="1468800"/>
          </a:xfrm>
        </p:spPr>
        <p:txBody>
          <a:bodyPr vert="horz" lIns="91440" tIns="45720" rIns="91440" bIns="45720" rtlCol="0" anchor="ctr">
            <a:normAutofit/>
          </a:bodyPr>
          <a:lstStyle/>
          <a:p>
            <a:r>
              <a:rPr lang="en-US" sz="6600" dirty="0"/>
              <a:t>Time line of AI</a:t>
            </a:r>
          </a:p>
        </p:txBody>
      </p:sp>
      <p:sp>
        <p:nvSpPr>
          <p:cNvPr id="12" name="Text Placeholder 11">
            <a:extLst>
              <a:ext uri="{FF2B5EF4-FFF2-40B4-BE49-F238E27FC236}">
                <a16:creationId xmlns:a16="http://schemas.microsoft.com/office/drawing/2014/main" id="{F1E6E98B-7016-B1B2-3AA0-FBDD0282A7E2}"/>
              </a:ext>
            </a:extLst>
          </p:cNvPr>
          <p:cNvSpPr>
            <a:spLocks noGrp="1"/>
          </p:cNvSpPr>
          <p:nvPr>
            <p:ph type="body" idx="1"/>
          </p:nvPr>
        </p:nvSpPr>
        <p:spPr>
          <a:xfrm>
            <a:off x="770960" y="2133600"/>
            <a:ext cx="10958924" cy="3569110"/>
          </a:xfrm>
        </p:spPr>
        <p:txBody>
          <a:bodyPr>
            <a:normAutofit fontScale="32500" lnSpcReduction="20000"/>
          </a:bodyPr>
          <a:lstStyle/>
          <a:p>
            <a:pPr marL="0" indent="0">
              <a:buNone/>
            </a:pPr>
            <a:r>
              <a:rPr lang="en-US" sz="6600" dirty="0">
                <a:ea typeface="+mn-lt"/>
                <a:cs typeface="+mn-lt"/>
              </a:rPr>
              <a:t> </a:t>
            </a:r>
            <a:r>
              <a:rPr lang="en-US" sz="8000" dirty="0">
                <a:ea typeface="+mn-lt"/>
                <a:cs typeface="+mn-lt"/>
              </a:rPr>
              <a:t>  Maturation of Artificial Intelligence (1943-1952) </a:t>
            </a:r>
          </a:p>
          <a:p>
            <a:pPr marL="0" indent="0">
              <a:buNone/>
            </a:pPr>
            <a:endParaRPr lang="en-US" sz="8000" dirty="0">
              <a:solidFill>
                <a:srgbClr val="FFFFFF">
                  <a:alpha val="60000"/>
                </a:srgbClr>
              </a:solidFill>
              <a:ea typeface="Source Sans Pro"/>
            </a:endParaRPr>
          </a:p>
          <a:p>
            <a:pPr marL="857250" indent="-857250">
              <a:buFont typeface="Arial" panose="020B0604020202020204" pitchFamily="34" charset="0"/>
              <a:buChar char="•"/>
            </a:pPr>
            <a:r>
              <a:rPr lang="en-US" sz="6600" dirty="0">
                <a:ea typeface="+mn-lt"/>
                <a:cs typeface="+mn-lt"/>
              </a:rPr>
              <a:t>Year 1943: The first work which is now recognized as AI was done by Warren McCulloch and Walter pits in 1943. They proposed a model of artificial neurons.</a:t>
            </a:r>
            <a:endParaRPr lang="en-US" sz="6600" dirty="0">
              <a:ea typeface="Source Sans Pro"/>
            </a:endParaRPr>
          </a:p>
          <a:p>
            <a:pPr marL="857250" indent="-857250">
              <a:buFont typeface="Arial" panose="020B0604020202020204" pitchFamily="34" charset="0"/>
              <a:buChar char="•"/>
            </a:pPr>
            <a:r>
              <a:rPr lang="en-US" sz="6600" dirty="0">
                <a:ea typeface="+mn-lt"/>
                <a:cs typeface="+mn-lt"/>
              </a:rPr>
              <a:t>Year 1949: Donald Hebb demonstrated an updating rule for modifying the connection strength between neurons. His rule is now called Hebbian learning.</a:t>
            </a:r>
            <a:endParaRPr lang="en-US" sz="6600" dirty="0"/>
          </a:p>
          <a:p>
            <a:pPr marL="857250" indent="-857250">
              <a:buFont typeface="Arial" panose="020B0604020202020204" pitchFamily="34" charset="0"/>
              <a:buChar char="•"/>
            </a:pPr>
            <a:r>
              <a:rPr lang="en-US" sz="6600" dirty="0">
                <a:ea typeface="+mn-lt"/>
                <a:cs typeface="+mn-lt"/>
              </a:rPr>
              <a:t>Year 1950: The Alan Turing who was an English mathematician and pioneered Machine learning in 1950. Alan Turing publishes "Computing Machinery and Intelligence" in which he proposed a test. The test can check the machine's ability to exhibit intelligent behavior equivalent to human intelligence, called a Turing test.</a:t>
            </a:r>
            <a:endParaRPr lang="en-US" sz="6600" dirty="0"/>
          </a:p>
          <a:p>
            <a:endParaRPr lang="en-IN" dirty="0">
              <a:solidFill>
                <a:schemeClr val="tx1">
                  <a:lumMod val="95000"/>
                </a:schemeClr>
              </a:solidFill>
            </a:endParaRPr>
          </a:p>
        </p:txBody>
      </p:sp>
    </p:spTree>
    <p:extLst>
      <p:ext uri="{BB962C8B-B14F-4D97-AF65-F5344CB8AC3E}">
        <p14:creationId xmlns:p14="http://schemas.microsoft.com/office/powerpoint/2010/main" val="197482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254C"/>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CFCF8-4DC6-0408-E9B6-813B9B1C3B78}"/>
              </a:ext>
            </a:extLst>
          </p:cNvPr>
          <p:cNvSpPr>
            <a:spLocks noGrp="1"/>
          </p:cNvSpPr>
          <p:nvPr>
            <p:ph type="title"/>
          </p:nvPr>
        </p:nvSpPr>
        <p:spPr>
          <a:xfrm>
            <a:off x="1253609" y="-47239"/>
            <a:ext cx="10131427" cy="1468800"/>
          </a:xfrm>
        </p:spPr>
        <p:txBody>
          <a:bodyPr/>
          <a:lstStyle/>
          <a:p>
            <a:r>
              <a:rPr lang="en-US" dirty="0"/>
              <a:t>The birth of AI</a:t>
            </a:r>
            <a:endParaRPr lang="en-IN" dirty="0"/>
          </a:p>
        </p:txBody>
      </p:sp>
      <p:sp>
        <p:nvSpPr>
          <p:cNvPr id="5" name="Text Placeholder 4">
            <a:extLst>
              <a:ext uri="{FF2B5EF4-FFF2-40B4-BE49-F238E27FC236}">
                <a16:creationId xmlns:a16="http://schemas.microsoft.com/office/drawing/2014/main" id="{1224C535-69F6-9D15-E3B2-66389202E139}"/>
              </a:ext>
            </a:extLst>
          </p:cNvPr>
          <p:cNvSpPr>
            <a:spLocks noGrp="1"/>
          </p:cNvSpPr>
          <p:nvPr>
            <p:ph type="body" idx="1"/>
          </p:nvPr>
        </p:nvSpPr>
        <p:spPr>
          <a:xfrm>
            <a:off x="685799" y="2073509"/>
            <a:ext cx="10975260" cy="2940943"/>
          </a:xfrm>
        </p:spPr>
        <p:txBody>
          <a:bodyPr>
            <a:normAutofit fontScale="70000" lnSpcReduction="20000"/>
          </a:bodyPr>
          <a:lstStyle/>
          <a:p>
            <a:pPr marL="571500" indent="-571500">
              <a:lnSpc>
                <a:spcPct val="90000"/>
              </a:lnSpc>
              <a:buFont typeface="Arial" panose="020B0604020202020204" pitchFamily="34" charset="0"/>
              <a:buChar char="•"/>
            </a:pPr>
            <a:r>
              <a:rPr lang="en-US" sz="3800" cap="none" dirty="0">
                <a:solidFill>
                  <a:srgbClr val="FFFFFF">
                    <a:alpha val="60000"/>
                  </a:srgbClr>
                </a:solidFill>
                <a:latin typeface="+mj-lt"/>
                <a:ea typeface="+mn-lt"/>
                <a:cs typeface="+mn-lt"/>
              </a:rPr>
              <a:t>year 1955: an </a:t>
            </a:r>
            <a:r>
              <a:rPr lang="en-US" sz="3800" cap="none" dirty="0" err="1">
                <a:solidFill>
                  <a:srgbClr val="FFFFFF">
                    <a:alpha val="60000"/>
                  </a:srgbClr>
                </a:solidFill>
                <a:latin typeface="+mj-lt"/>
                <a:ea typeface="+mn-lt"/>
                <a:cs typeface="+mn-lt"/>
              </a:rPr>
              <a:t>allen</a:t>
            </a:r>
            <a:r>
              <a:rPr lang="en-US" sz="3800" cap="none" dirty="0">
                <a:solidFill>
                  <a:srgbClr val="FFFFFF">
                    <a:alpha val="60000"/>
                  </a:srgbClr>
                </a:solidFill>
                <a:latin typeface="+mj-lt"/>
                <a:ea typeface="+mn-lt"/>
                <a:cs typeface="+mn-lt"/>
              </a:rPr>
              <a:t> </a:t>
            </a:r>
            <a:r>
              <a:rPr lang="en-US" sz="3800" cap="none" dirty="0" err="1">
                <a:solidFill>
                  <a:srgbClr val="FFFFFF">
                    <a:alpha val="60000"/>
                  </a:srgbClr>
                </a:solidFill>
                <a:latin typeface="+mj-lt"/>
                <a:ea typeface="+mn-lt"/>
                <a:cs typeface="+mn-lt"/>
              </a:rPr>
              <a:t>newell</a:t>
            </a:r>
            <a:r>
              <a:rPr lang="en-US" sz="3800" cap="none" dirty="0">
                <a:solidFill>
                  <a:srgbClr val="FFFFFF">
                    <a:alpha val="60000"/>
                  </a:srgbClr>
                </a:solidFill>
                <a:latin typeface="+mj-lt"/>
                <a:ea typeface="+mn-lt"/>
                <a:cs typeface="+mn-lt"/>
              </a:rPr>
              <a:t> and </a:t>
            </a:r>
            <a:r>
              <a:rPr lang="en-US" sz="3800" cap="none" dirty="0" err="1">
                <a:solidFill>
                  <a:srgbClr val="FFFFFF">
                    <a:alpha val="60000"/>
                  </a:srgbClr>
                </a:solidFill>
                <a:latin typeface="+mj-lt"/>
                <a:ea typeface="+mn-lt"/>
                <a:cs typeface="+mn-lt"/>
              </a:rPr>
              <a:t>herbert</a:t>
            </a:r>
            <a:r>
              <a:rPr lang="en-US" sz="3800" cap="none" dirty="0">
                <a:solidFill>
                  <a:srgbClr val="FFFFFF">
                    <a:alpha val="60000"/>
                  </a:srgbClr>
                </a:solidFill>
                <a:latin typeface="+mj-lt"/>
                <a:ea typeface="+mn-lt"/>
                <a:cs typeface="+mn-lt"/>
              </a:rPr>
              <a:t> a. </a:t>
            </a:r>
            <a:r>
              <a:rPr lang="en-US" sz="3800" cap="none" dirty="0" err="1">
                <a:solidFill>
                  <a:srgbClr val="FFFFFF">
                    <a:alpha val="60000"/>
                  </a:srgbClr>
                </a:solidFill>
                <a:latin typeface="+mj-lt"/>
                <a:ea typeface="+mn-lt"/>
                <a:cs typeface="+mn-lt"/>
              </a:rPr>
              <a:t>simon</a:t>
            </a:r>
            <a:r>
              <a:rPr lang="en-US" sz="3800" cap="none" dirty="0">
                <a:solidFill>
                  <a:srgbClr val="FFFFFF">
                    <a:alpha val="60000"/>
                  </a:srgbClr>
                </a:solidFill>
                <a:latin typeface="+mj-lt"/>
                <a:ea typeface="+mn-lt"/>
                <a:cs typeface="+mn-lt"/>
              </a:rPr>
              <a:t> created the "first artificial intelligence </a:t>
            </a:r>
            <a:r>
              <a:rPr lang="en-US" sz="3800" cap="none" dirty="0" err="1">
                <a:solidFill>
                  <a:srgbClr val="FFFFFF">
                    <a:alpha val="60000"/>
                  </a:srgbClr>
                </a:solidFill>
                <a:latin typeface="+mj-lt"/>
                <a:ea typeface="+mn-lt"/>
                <a:cs typeface="+mn-lt"/>
              </a:rPr>
              <a:t>program"which</a:t>
            </a:r>
            <a:r>
              <a:rPr lang="en-US" sz="3800" cap="none" dirty="0">
                <a:solidFill>
                  <a:srgbClr val="FFFFFF">
                    <a:alpha val="60000"/>
                  </a:srgbClr>
                </a:solidFill>
                <a:latin typeface="+mj-lt"/>
                <a:ea typeface="+mn-lt"/>
                <a:cs typeface="+mn-lt"/>
              </a:rPr>
              <a:t> was named as "logic theorist". this program had proved 38 of 52 mathematics theorems, and find new and more elegant proofs for some theorems.</a:t>
            </a:r>
          </a:p>
          <a:p>
            <a:pPr marL="571500" indent="-571500">
              <a:lnSpc>
                <a:spcPct val="90000"/>
              </a:lnSpc>
              <a:buFont typeface="Arial" panose="020B0604020202020204" pitchFamily="34" charset="0"/>
              <a:buChar char="•"/>
            </a:pPr>
            <a:endParaRPr lang="en-US" sz="3800" cap="none" dirty="0">
              <a:solidFill>
                <a:srgbClr val="FFFFFF">
                  <a:alpha val="60000"/>
                </a:srgbClr>
              </a:solidFill>
              <a:latin typeface="+mj-lt"/>
            </a:endParaRPr>
          </a:p>
          <a:p>
            <a:pPr marL="571500" indent="-571500">
              <a:lnSpc>
                <a:spcPct val="90000"/>
              </a:lnSpc>
              <a:buFont typeface="Arial" panose="020B0604020202020204" pitchFamily="34" charset="0"/>
              <a:buChar char="•"/>
            </a:pPr>
            <a:r>
              <a:rPr lang="en-US" sz="3800" cap="none" dirty="0">
                <a:solidFill>
                  <a:srgbClr val="FFFFFF">
                    <a:alpha val="60000"/>
                  </a:srgbClr>
                </a:solidFill>
                <a:latin typeface="+mj-lt"/>
                <a:ea typeface="+mn-lt"/>
                <a:cs typeface="+mn-lt"/>
              </a:rPr>
              <a:t>year 1956: the word "artificial intelligence" first adopted by </a:t>
            </a:r>
            <a:r>
              <a:rPr lang="en-US" sz="3800" cap="none" dirty="0" err="1">
                <a:solidFill>
                  <a:srgbClr val="FFFFFF">
                    <a:alpha val="60000"/>
                  </a:srgbClr>
                </a:solidFill>
                <a:latin typeface="+mj-lt"/>
                <a:ea typeface="+mn-lt"/>
                <a:cs typeface="+mn-lt"/>
              </a:rPr>
              <a:t>american</a:t>
            </a:r>
            <a:r>
              <a:rPr lang="en-US" sz="3800" cap="none" dirty="0">
                <a:solidFill>
                  <a:srgbClr val="FFFFFF">
                    <a:alpha val="60000"/>
                  </a:srgbClr>
                </a:solidFill>
                <a:latin typeface="+mj-lt"/>
                <a:ea typeface="+mn-lt"/>
                <a:cs typeface="+mn-lt"/>
              </a:rPr>
              <a:t> computer scientist john </a:t>
            </a:r>
            <a:r>
              <a:rPr lang="en-US" sz="3800" cap="none" dirty="0" err="1">
                <a:solidFill>
                  <a:srgbClr val="FFFFFF">
                    <a:alpha val="60000"/>
                  </a:srgbClr>
                </a:solidFill>
                <a:latin typeface="+mj-lt"/>
                <a:ea typeface="+mn-lt"/>
                <a:cs typeface="+mn-lt"/>
              </a:rPr>
              <a:t>mccarthy</a:t>
            </a:r>
            <a:r>
              <a:rPr lang="en-US" sz="3800" cap="none" dirty="0">
                <a:solidFill>
                  <a:srgbClr val="FFFFFF">
                    <a:alpha val="60000"/>
                  </a:srgbClr>
                </a:solidFill>
                <a:latin typeface="+mj-lt"/>
                <a:ea typeface="+mn-lt"/>
                <a:cs typeface="+mn-lt"/>
              </a:rPr>
              <a:t> at the </a:t>
            </a:r>
            <a:r>
              <a:rPr lang="en-US" sz="3800" cap="none" dirty="0" err="1">
                <a:solidFill>
                  <a:srgbClr val="FFFFFF">
                    <a:alpha val="60000"/>
                  </a:srgbClr>
                </a:solidFill>
                <a:latin typeface="+mj-lt"/>
                <a:ea typeface="+mn-lt"/>
                <a:cs typeface="+mn-lt"/>
              </a:rPr>
              <a:t>dartmouth</a:t>
            </a:r>
            <a:r>
              <a:rPr lang="en-US" sz="3800" cap="none" dirty="0">
                <a:solidFill>
                  <a:srgbClr val="FFFFFF">
                    <a:alpha val="60000"/>
                  </a:srgbClr>
                </a:solidFill>
                <a:latin typeface="+mj-lt"/>
                <a:ea typeface="+mn-lt"/>
                <a:cs typeface="+mn-lt"/>
              </a:rPr>
              <a:t> conference. for the first time, ai coined as an academic field.</a:t>
            </a:r>
            <a:endParaRPr lang="en-US" sz="3800" cap="none" dirty="0">
              <a:solidFill>
                <a:srgbClr val="FFFFFF">
                  <a:alpha val="60000"/>
                </a:srgbClr>
              </a:solidFill>
              <a:latin typeface="+mj-lt"/>
            </a:endParaRPr>
          </a:p>
          <a:p>
            <a:endParaRPr lang="en-IN" dirty="0"/>
          </a:p>
        </p:txBody>
      </p:sp>
    </p:spTree>
    <p:extLst>
      <p:ext uri="{BB962C8B-B14F-4D97-AF65-F5344CB8AC3E}">
        <p14:creationId xmlns:p14="http://schemas.microsoft.com/office/powerpoint/2010/main" val="1647795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254C"/>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43E7B-5489-ACED-83C7-FEA27CC0D785}"/>
              </a:ext>
            </a:extLst>
          </p:cNvPr>
          <p:cNvSpPr>
            <a:spLocks noGrp="1"/>
          </p:cNvSpPr>
          <p:nvPr>
            <p:ph type="title"/>
          </p:nvPr>
        </p:nvSpPr>
        <p:spPr/>
        <p:txBody>
          <a:bodyPr/>
          <a:lstStyle/>
          <a:p>
            <a:r>
              <a:rPr lang="en-US" sz="3600" dirty="0">
                <a:ea typeface="+mj-lt"/>
                <a:cs typeface="+mj-lt"/>
              </a:rPr>
              <a:t>The golden years-Early enthusiasm </a:t>
            </a:r>
            <a:endParaRPr lang="en-IN" dirty="0"/>
          </a:p>
        </p:txBody>
      </p:sp>
      <p:sp>
        <p:nvSpPr>
          <p:cNvPr id="5" name="Text Placeholder 4">
            <a:extLst>
              <a:ext uri="{FF2B5EF4-FFF2-40B4-BE49-F238E27FC236}">
                <a16:creationId xmlns:a16="http://schemas.microsoft.com/office/drawing/2014/main" id="{4B9F2FEB-313A-18FE-40B4-F3540436BAFD}"/>
              </a:ext>
            </a:extLst>
          </p:cNvPr>
          <p:cNvSpPr>
            <a:spLocks noGrp="1"/>
          </p:cNvSpPr>
          <p:nvPr>
            <p:ph type="body" idx="1"/>
          </p:nvPr>
        </p:nvSpPr>
        <p:spPr/>
        <p:txBody>
          <a:bodyPr/>
          <a:lstStyle/>
          <a:p>
            <a:r>
              <a:rPr lang="en-US" dirty="0"/>
              <a:t>Year 1966</a:t>
            </a:r>
            <a:endParaRPr lang="en-IN" dirty="0"/>
          </a:p>
        </p:txBody>
      </p:sp>
      <p:sp>
        <p:nvSpPr>
          <p:cNvPr id="6" name="Content Placeholder 5">
            <a:extLst>
              <a:ext uri="{FF2B5EF4-FFF2-40B4-BE49-F238E27FC236}">
                <a16:creationId xmlns:a16="http://schemas.microsoft.com/office/drawing/2014/main" id="{0D425634-E41F-990A-6F01-69FA28554949}"/>
              </a:ext>
            </a:extLst>
          </p:cNvPr>
          <p:cNvSpPr>
            <a:spLocks noGrp="1"/>
          </p:cNvSpPr>
          <p:nvPr>
            <p:ph sz="half" idx="2"/>
          </p:nvPr>
        </p:nvSpPr>
        <p:spPr/>
        <p:txBody>
          <a:bodyPr/>
          <a:lstStyle/>
          <a:p>
            <a:r>
              <a:rPr lang="en-US" dirty="0"/>
              <a:t>The researcher emphasize developing algorithm which solve mathematical problem Joseph </a:t>
            </a:r>
            <a:r>
              <a:rPr lang="en-US" dirty="0" err="1"/>
              <a:t>Weizenbaum</a:t>
            </a:r>
            <a:r>
              <a:rPr lang="en-US" dirty="0"/>
              <a:t> created first chatbot name ELIZA</a:t>
            </a:r>
            <a:endParaRPr lang="en-IN" dirty="0"/>
          </a:p>
        </p:txBody>
      </p:sp>
      <p:sp>
        <p:nvSpPr>
          <p:cNvPr id="7" name="Text Placeholder 6">
            <a:extLst>
              <a:ext uri="{FF2B5EF4-FFF2-40B4-BE49-F238E27FC236}">
                <a16:creationId xmlns:a16="http://schemas.microsoft.com/office/drawing/2014/main" id="{D3B2F57E-3A12-80B9-38B0-FA4B4BEB2923}"/>
              </a:ext>
            </a:extLst>
          </p:cNvPr>
          <p:cNvSpPr>
            <a:spLocks noGrp="1"/>
          </p:cNvSpPr>
          <p:nvPr>
            <p:ph type="body" sz="quarter" idx="3"/>
          </p:nvPr>
        </p:nvSpPr>
        <p:spPr>
          <a:xfrm>
            <a:off x="973670" y="4153856"/>
            <a:ext cx="4722813" cy="576262"/>
          </a:xfrm>
        </p:spPr>
        <p:txBody>
          <a:bodyPr/>
          <a:lstStyle/>
          <a:p>
            <a:r>
              <a:rPr lang="en-US" dirty="0"/>
              <a:t>Year 1972</a:t>
            </a:r>
            <a:endParaRPr lang="en-IN" dirty="0"/>
          </a:p>
        </p:txBody>
      </p:sp>
      <p:sp>
        <p:nvSpPr>
          <p:cNvPr id="8" name="Content Placeholder 7">
            <a:extLst>
              <a:ext uri="{FF2B5EF4-FFF2-40B4-BE49-F238E27FC236}">
                <a16:creationId xmlns:a16="http://schemas.microsoft.com/office/drawing/2014/main" id="{DB05C25F-2DED-A96C-E9E3-C89396AA422A}"/>
              </a:ext>
            </a:extLst>
          </p:cNvPr>
          <p:cNvSpPr>
            <a:spLocks noGrp="1"/>
          </p:cNvSpPr>
          <p:nvPr>
            <p:ph sz="quarter" idx="4"/>
          </p:nvPr>
        </p:nvSpPr>
        <p:spPr>
          <a:xfrm>
            <a:off x="672042" y="4882518"/>
            <a:ext cx="4995334" cy="2920998"/>
          </a:xfrm>
        </p:spPr>
        <p:txBody>
          <a:bodyPr/>
          <a:lstStyle/>
          <a:p>
            <a:r>
              <a:rPr lang="en-US" dirty="0"/>
              <a:t>The first  intelligent humanoid was build in Japan which was named as WABOT-1</a:t>
            </a:r>
            <a:endParaRPr lang="en-IN" dirty="0"/>
          </a:p>
        </p:txBody>
      </p:sp>
      <p:pic>
        <p:nvPicPr>
          <p:cNvPr id="10" name="Picture 9">
            <a:extLst>
              <a:ext uri="{FF2B5EF4-FFF2-40B4-BE49-F238E27FC236}">
                <a16:creationId xmlns:a16="http://schemas.microsoft.com/office/drawing/2014/main" id="{B665308D-1397-48EC-1F62-1361CDEC24AA}"/>
              </a:ext>
            </a:extLst>
          </p:cNvPr>
          <p:cNvPicPr>
            <a:picLocks noChangeAspect="1"/>
          </p:cNvPicPr>
          <p:nvPr/>
        </p:nvPicPr>
        <p:blipFill>
          <a:blip r:embed="rId2"/>
          <a:stretch>
            <a:fillRect/>
          </a:stretch>
        </p:blipFill>
        <p:spPr>
          <a:xfrm>
            <a:off x="5747024" y="2074881"/>
            <a:ext cx="6151148" cy="3716318"/>
          </a:xfrm>
          <a:prstGeom prst="rect">
            <a:avLst/>
          </a:prstGeom>
        </p:spPr>
      </p:pic>
    </p:spTree>
    <p:extLst>
      <p:ext uri="{BB962C8B-B14F-4D97-AF65-F5344CB8AC3E}">
        <p14:creationId xmlns:p14="http://schemas.microsoft.com/office/powerpoint/2010/main" val="3631034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254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189E6-A2B1-8137-77C9-4DA948F13784}"/>
              </a:ext>
            </a:extLst>
          </p:cNvPr>
          <p:cNvSpPr>
            <a:spLocks noGrp="1"/>
          </p:cNvSpPr>
          <p:nvPr>
            <p:ph type="title"/>
          </p:nvPr>
        </p:nvSpPr>
        <p:spPr>
          <a:xfrm>
            <a:off x="1224831" y="172091"/>
            <a:ext cx="10131427" cy="1468800"/>
          </a:xfrm>
        </p:spPr>
        <p:txBody>
          <a:bodyPr/>
          <a:lstStyle/>
          <a:p>
            <a:r>
              <a:rPr lang="en-US" dirty="0">
                <a:ea typeface="+mj-lt"/>
                <a:cs typeface="+mj-lt"/>
              </a:rPr>
              <a:t>The first AI winter</a:t>
            </a:r>
            <a:endParaRPr lang="en-IN" dirty="0"/>
          </a:p>
        </p:txBody>
      </p:sp>
      <p:sp>
        <p:nvSpPr>
          <p:cNvPr id="3" name="Text Placeholder 2">
            <a:extLst>
              <a:ext uri="{FF2B5EF4-FFF2-40B4-BE49-F238E27FC236}">
                <a16:creationId xmlns:a16="http://schemas.microsoft.com/office/drawing/2014/main" id="{9FF07460-AF79-5370-ABE3-58E181554A93}"/>
              </a:ext>
            </a:extLst>
          </p:cNvPr>
          <p:cNvSpPr>
            <a:spLocks noGrp="1"/>
          </p:cNvSpPr>
          <p:nvPr>
            <p:ph type="body" idx="1"/>
          </p:nvPr>
        </p:nvSpPr>
        <p:spPr>
          <a:xfrm>
            <a:off x="1030285" y="2024349"/>
            <a:ext cx="10325973" cy="2931109"/>
          </a:xfrm>
        </p:spPr>
        <p:txBody>
          <a:bodyPr>
            <a:normAutofit/>
          </a:bodyPr>
          <a:lstStyle/>
          <a:p>
            <a:pPr marL="342900" indent="-342900">
              <a:buFont typeface="Arial" panose="020B0604020202020204" pitchFamily="34" charset="0"/>
              <a:buChar char="•"/>
            </a:pPr>
            <a:r>
              <a:rPr lang="en-US" dirty="0">
                <a:ea typeface="+mn-lt"/>
                <a:cs typeface="+mn-lt"/>
              </a:rPr>
              <a:t>The duration between years 1974 to 1980 was the first AI winter duration. AI winter refers to the time period where computer scientist dealt with a severe shortage of funding from government for AI researches.</a:t>
            </a:r>
            <a:endParaRPr lang="en-US" dirty="0">
              <a:ea typeface="Source Sans Pro"/>
            </a:endParaRPr>
          </a:p>
          <a:p>
            <a:pPr marL="342900" indent="-342900">
              <a:buFont typeface="Arial" panose="020B0604020202020204" pitchFamily="34" charset="0"/>
              <a:buChar char="•"/>
            </a:pPr>
            <a:r>
              <a:rPr lang="en-US" dirty="0">
                <a:ea typeface="+mn-lt"/>
                <a:cs typeface="+mn-lt"/>
              </a:rPr>
              <a:t>During AI winters, an interest of publicity on artificial intelligence was decreased.</a:t>
            </a:r>
            <a:endParaRPr lang="en-US" dirty="0"/>
          </a:p>
          <a:p>
            <a:endParaRPr lang="en-IN" dirty="0"/>
          </a:p>
        </p:txBody>
      </p:sp>
    </p:spTree>
    <p:extLst>
      <p:ext uri="{BB962C8B-B14F-4D97-AF65-F5344CB8AC3E}">
        <p14:creationId xmlns:p14="http://schemas.microsoft.com/office/powerpoint/2010/main" val="603570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254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5FE3A-20BA-D548-7EFB-514C10293A08}"/>
              </a:ext>
            </a:extLst>
          </p:cNvPr>
          <p:cNvSpPr>
            <a:spLocks noGrp="1"/>
          </p:cNvSpPr>
          <p:nvPr>
            <p:ph type="title" idx="4294967295"/>
          </p:nvPr>
        </p:nvSpPr>
        <p:spPr>
          <a:xfrm>
            <a:off x="766915" y="531196"/>
            <a:ext cx="4935793" cy="1784554"/>
          </a:xfrm>
        </p:spPr>
        <p:txBody>
          <a:bodyPr>
            <a:normAutofit/>
          </a:bodyPr>
          <a:lstStyle/>
          <a:p>
            <a:r>
              <a:rPr lang="en-IN" sz="3200" b="0" i="0" dirty="0">
                <a:effectLst/>
                <a:latin typeface="Söhne"/>
              </a:rPr>
              <a:t>Remarkable</a:t>
            </a:r>
            <a:r>
              <a:rPr lang="en-IN" sz="3200" b="0" i="0" dirty="0">
                <a:solidFill>
                  <a:srgbClr val="374151"/>
                </a:solidFill>
                <a:effectLst/>
                <a:latin typeface="Söhne"/>
              </a:rPr>
              <a:t> </a:t>
            </a:r>
            <a:r>
              <a:rPr lang="en-US" sz="3200" dirty="0"/>
              <a:t>(1980-1987)</a:t>
            </a:r>
            <a:endParaRPr lang="en-IN" sz="3200" dirty="0"/>
          </a:p>
        </p:txBody>
      </p:sp>
      <p:sp>
        <p:nvSpPr>
          <p:cNvPr id="6" name="Text Placeholder 5">
            <a:extLst>
              <a:ext uri="{FF2B5EF4-FFF2-40B4-BE49-F238E27FC236}">
                <a16:creationId xmlns:a16="http://schemas.microsoft.com/office/drawing/2014/main" id="{2EB359C8-4503-A91B-E878-52DE282BEB2E}"/>
              </a:ext>
            </a:extLst>
          </p:cNvPr>
          <p:cNvSpPr>
            <a:spLocks noGrp="1"/>
          </p:cNvSpPr>
          <p:nvPr>
            <p:ph type="body" sz="half" idx="4294967295"/>
          </p:nvPr>
        </p:nvSpPr>
        <p:spPr>
          <a:xfrm>
            <a:off x="501444" y="1570957"/>
            <a:ext cx="5132438" cy="4591664"/>
          </a:xfrm>
        </p:spPr>
        <p:txBody>
          <a:bodyPr>
            <a:normAutofit/>
          </a:bodyPr>
          <a:lstStyle/>
          <a:p>
            <a:pPr marL="342900" indent="-342900" algn="l">
              <a:lnSpc>
                <a:spcPct val="90000"/>
              </a:lnSpc>
              <a:spcBef>
                <a:spcPts val="1000"/>
              </a:spcBef>
              <a:buFont typeface="Arial" panose="020B0604020202020204" pitchFamily="34" charset="0"/>
              <a:buChar char="•"/>
            </a:pPr>
            <a:r>
              <a:rPr lang="en-US" sz="2000" cap="none" dirty="0">
                <a:solidFill>
                  <a:srgbClr val="FFFFFF"/>
                </a:solidFill>
                <a:latin typeface="+mj-lt"/>
              </a:rPr>
              <a:t>year 1980: after ai winter duration, ai came back with "expert system". expert systems were programmed that emulate the decision-making ability of a human expert.</a:t>
            </a:r>
          </a:p>
          <a:p>
            <a:pPr marL="342900" indent="-342900" algn="l">
              <a:lnSpc>
                <a:spcPct val="90000"/>
              </a:lnSpc>
              <a:spcBef>
                <a:spcPts val="1000"/>
              </a:spcBef>
              <a:buFont typeface="Arial" panose="020B0604020202020204" pitchFamily="34" charset="0"/>
              <a:buChar char="•"/>
            </a:pPr>
            <a:r>
              <a:rPr lang="en-US" sz="2000" cap="none" dirty="0">
                <a:solidFill>
                  <a:srgbClr val="FFFFFF"/>
                </a:solidFill>
                <a:latin typeface="+mj-lt"/>
              </a:rPr>
              <a:t>in the year 1980, the first national conference of the </a:t>
            </a:r>
            <a:r>
              <a:rPr lang="en-US" sz="2000" cap="none" dirty="0" err="1">
                <a:solidFill>
                  <a:srgbClr val="FFFFFF"/>
                </a:solidFill>
                <a:latin typeface="+mj-lt"/>
              </a:rPr>
              <a:t>american</a:t>
            </a:r>
            <a:r>
              <a:rPr lang="en-US" sz="2000" cap="none" dirty="0">
                <a:solidFill>
                  <a:srgbClr val="FFFFFF"/>
                </a:solidFill>
                <a:latin typeface="+mj-lt"/>
              </a:rPr>
              <a:t> association of artificial intelligence was held at </a:t>
            </a:r>
            <a:r>
              <a:rPr lang="en-US" sz="2000" cap="none" dirty="0" err="1">
                <a:solidFill>
                  <a:srgbClr val="FFFFFF"/>
                </a:solidFill>
                <a:latin typeface="+mj-lt"/>
              </a:rPr>
              <a:t>stanford</a:t>
            </a:r>
            <a:r>
              <a:rPr lang="en-US" sz="2000" cap="none" dirty="0">
                <a:solidFill>
                  <a:srgbClr val="FFFFFF"/>
                </a:solidFill>
                <a:latin typeface="+mj-lt"/>
              </a:rPr>
              <a:t> university.</a:t>
            </a:r>
          </a:p>
          <a:p>
            <a:endParaRPr lang="en-IN" dirty="0"/>
          </a:p>
        </p:txBody>
      </p:sp>
      <p:pic>
        <p:nvPicPr>
          <p:cNvPr id="5" name="Picture 4">
            <a:extLst>
              <a:ext uri="{FF2B5EF4-FFF2-40B4-BE49-F238E27FC236}">
                <a16:creationId xmlns:a16="http://schemas.microsoft.com/office/drawing/2014/main" id="{84A1F4E6-0781-18A9-3AB5-F9B8CD92E502}"/>
              </a:ext>
            </a:extLst>
          </p:cNvPr>
          <p:cNvPicPr>
            <a:picLocks noChangeAspect="1"/>
          </p:cNvPicPr>
          <p:nvPr/>
        </p:nvPicPr>
        <p:blipFill>
          <a:blip r:embed="rId2"/>
          <a:stretch>
            <a:fillRect/>
          </a:stretch>
        </p:blipFill>
        <p:spPr>
          <a:xfrm>
            <a:off x="6390967" y="1066799"/>
            <a:ext cx="4800139" cy="4084482"/>
          </a:xfrm>
          <a:prstGeom prst="rect">
            <a:avLst/>
          </a:prstGeom>
        </p:spPr>
      </p:pic>
    </p:spTree>
    <p:extLst>
      <p:ext uri="{BB962C8B-B14F-4D97-AF65-F5344CB8AC3E}">
        <p14:creationId xmlns:p14="http://schemas.microsoft.com/office/powerpoint/2010/main" val="755575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254C"/>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BC6013-B6B2-B3FE-7F8E-17C0FE910DDE}"/>
              </a:ext>
            </a:extLst>
          </p:cNvPr>
          <p:cNvSpPr>
            <a:spLocks noGrp="1"/>
          </p:cNvSpPr>
          <p:nvPr>
            <p:ph type="title"/>
          </p:nvPr>
        </p:nvSpPr>
        <p:spPr/>
        <p:txBody>
          <a:bodyPr/>
          <a:lstStyle/>
          <a:p>
            <a:r>
              <a:rPr lang="en-US" sz="3600" dirty="0">
                <a:ea typeface="+mj-lt"/>
                <a:cs typeface="+mj-lt"/>
              </a:rPr>
              <a:t>The emergence of intelligent agents </a:t>
            </a:r>
            <a:endParaRPr lang="en-IN" dirty="0"/>
          </a:p>
        </p:txBody>
      </p:sp>
      <p:graphicFrame>
        <p:nvGraphicFramePr>
          <p:cNvPr id="5" name="Content Placeholder 2">
            <a:extLst>
              <a:ext uri="{FF2B5EF4-FFF2-40B4-BE49-F238E27FC236}">
                <a16:creationId xmlns:a16="http://schemas.microsoft.com/office/drawing/2014/main" id="{6D836BD2-AD25-EB9B-7FEA-AEDAB0D663DF}"/>
              </a:ext>
            </a:extLst>
          </p:cNvPr>
          <p:cNvGraphicFramePr>
            <a:graphicFrameLocks noGrp="1"/>
          </p:cNvGraphicFramePr>
          <p:nvPr>
            <p:extLst>
              <p:ext uri="{D42A27DB-BD31-4B8C-83A1-F6EECF244321}">
                <p14:modId xmlns:p14="http://schemas.microsoft.com/office/powerpoint/2010/main" val="2572778199"/>
              </p:ext>
            </p:extLst>
          </p:nvPr>
        </p:nvGraphicFramePr>
        <p:xfrm>
          <a:off x="786836" y="230425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218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08B90B-70ED-4539-9C14-FB2728D9064F}">
  <ds:schemaRefs>
    <ds:schemaRef ds:uri="http://schemas.microsoft.com/office/2006/documentManagement/types"/>
    <ds:schemaRef ds:uri="16c05727-aa75-4e4a-9b5f-8a80a1165891"/>
    <ds:schemaRef ds:uri="http://purl.org/dc/terms/"/>
    <ds:schemaRef ds:uri="http://schemas.microsoft.com/office/infopath/2007/PartnerControls"/>
    <ds:schemaRef ds:uri="http://purl.org/dc/dcmitype/"/>
    <ds:schemaRef ds:uri="http://purl.org/dc/elements/1.1/"/>
    <ds:schemaRef ds:uri="http://www.w3.org/XML/1998/namespace"/>
    <ds:schemaRef ds:uri="http://schemas.openxmlformats.org/package/2006/metadata/core-propertie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design</Template>
  <TotalTime>146</TotalTime>
  <Words>727</Words>
  <Application>Microsoft Office PowerPoint</Application>
  <PresentationFormat>Widescreen</PresentationFormat>
  <Paragraphs>64</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Georgia</vt:lpstr>
      <vt:lpstr>Söhne</vt:lpstr>
      <vt:lpstr>Source Sans Pro</vt:lpstr>
      <vt:lpstr>Celestial</vt:lpstr>
      <vt:lpstr>Artificial Intelligence</vt:lpstr>
      <vt:lpstr>What is Artificial intelligence</vt:lpstr>
      <vt:lpstr>Overview on history of ai</vt:lpstr>
      <vt:lpstr>Time line of AI</vt:lpstr>
      <vt:lpstr>The birth of AI</vt:lpstr>
      <vt:lpstr>The golden years-Early enthusiasm </vt:lpstr>
      <vt:lpstr>The first AI winter</vt:lpstr>
      <vt:lpstr>Remarkable (1980-1987)</vt:lpstr>
      <vt:lpstr>The emergence of intelligent agents </vt:lpstr>
      <vt:lpstr>PowerPoint Presentation</vt:lpstr>
      <vt:lpstr>Artificial Intelligence Technologies</vt:lpstr>
      <vt:lpstr>Is Future in safe hands or not?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Prince Gupta</dc:creator>
  <cp:lastModifiedBy>Viraj</cp:lastModifiedBy>
  <cp:revision>2</cp:revision>
  <dcterms:created xsi:type="dcterms:W3CDTF">2023-10-07T19:47:49Z</dcterms:created>
  <dcterms:modified xsi:type="dcterms:W3CDTF">2023-10-13T02:31:43Z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