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OSI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79714"/>
            <a:ext cx="8001000" cy="564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9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077200" cy="607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63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OSI Model Explained | Info Cel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6106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45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7 OSI Layers of Communication - Inst To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2" y="304800"/>
            <a:ext cx="8338457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39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OSI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058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67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How to Memorize the OSI Model Layers Using a Mnemonic in JPEG and PDF  Formats - Instruc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6868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83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OSI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open systems interconnection (OSI) model is a conceptual model created by the International Organization for Standardization </a:t>
            </a:r>
            <a:r>
              <a:rPr lang="en-US" dirty="0" smtClean="0"/>
              <a:t>(ISO) 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enables diverse communication systems to communicate using standard </a:t>
            </a:r>
            <a:r>
              <a:rPr lang="en-US" dirty="0" smtClean="0"/>
              <a:t>protocols</a:t>
            </a:r>
          </a:p>
          <a:p>
            <a:pPr algn="just"/>
            <a:r>
              <a:rPr lang="en-US" dirty="0" smtClean="0"/>
              <a:t>OSI </a:t>
            </a:r>
            <a:r>
              <a:rPr lang="en-US" dirty="0"/>
              <a:t>provides a standard for different computer systems to be able to communicate with each other.</a:t>
            </a:r>
          </a:p>
          <a:p>
            <a:pPr algn="just"/>
            <a:r>
              <a:rPr lang="en-US" dirty="0"/>
              <a:t>The OSI Model can be seen as a universal language for computer networking. </a:t>
            </a:r>
            <a:endParaRPr lang="en-US" dirty="0" smtClean="0"/>
          </a:p>
          <a:p>
            <a:pPr algn="just"/>
            <a:r>
              <a:rPr lang="en-US" dirty="0" smtClean="0"/>
              <a:t>It’s </a:t>
            </a:r>
            <a:r>
              <a:rPr lang="en-US" dirty="0"/>
              <a:t>based on the concept of splitting up a </a:t>
            </a:r>
            <a:r>
              <a:rPr lang="en-US" dirty="0" smtClean="0"/>
              <a:t>communication </a:t>
            </a:r>
            <a:r>
              <a:rPr lang="en-US" dirty="0"/>
              <a:t>system into seven abstract layers, each one stacked upon the last.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534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4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3820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3058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0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28600"/>
            <a:ext cx="8305801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6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058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30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458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2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382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91</Words>
  <Application>Microsoft Office PowerPoint</Application>
  <PresentationFormat>On-screen Show (4:3)</PresentationFormat>
  <Paragraphs>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OSI Model</vt:lpstr>
      <vt:lpstr>ISO OSI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Model</dc:title>
  <dc:creator>Student</dc:creator>
  <cp:lastModifiedBy>Student</cp:lastModifiedBy>
  <cp:revision>3</cp:revision>
  <dcterms:created xsi:type="dcterms:W3CDTF">2006-08-16T00:00:00Z</dcterms:created>
  <dcterms:modified xsi:type="dcterms:W3CDTF">2022-04-16T10:03:19Z</dcterms:modified>
</cp:coreProperties>
</file>