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 smtClean="0"/>
              <a:t>TCP/IP MODEL</a:t>
            </a:r>
            <a:endParaRPr lang="en-US" dirty="0"/>
          </a:p>
        </p:txBody>
      </p:sp>
      <p:pic>
        <p:nvPicPr>
          <p:cNvPr id="1026" name="Picture 2" descr="4: The TCP/IP reference model, taken from [Tan96, p.36]. | Download 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809625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8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TCP/IP model was developed prior to the OSI model.</a:t>
            </a:r>
          </a:p>
          <a:p>
            <a:r>
              <a:rPr lang="en-US" dirty="0"/>
              <a:t>The TCP/IP model is not exactly similar to the OSI model.</a:t>
            </a:r>
          </a:p>
          <a:p>
            <a:r>
              <a:rPr lang="en-US" dirty="0"/>
              <a:t>The TCP/IP model consists of </a:t>
            </a:r>
            <a:r>
              <a:rPr lang="en-US" dirty="0" smtClean="0"/>
              <a:t>FOUR </a:t>
            </a:r>
            <a:r>
              <a:rPr lang="en-US" dirty="0"/>
              <a:t>layers: the application layer, transport layer, </a:t>
            </a:r>
            <a:r>
              <a:rPr lang="en-US" dirty="0" smtClean="0"/>
              <a:t>INTERNET </a:t>
            </a:r>
            <a:r>
              <a:rPr lang="en-US" dirty="0"/>
              <a:t>layer, </a:t>
            </a:r>
            <a:r>
              <a:rPr lang="en-US" dirty="0" smtClean="0"/>
              <a:t>HOST TO NETWORK LAYER.</a:t>
            </a:r>
            <a:endParaRPr lang="en-US" dirty="0"/>
          </a:p>
          <a:p>
            <a:r>
              <a:rPr lang="en-US" dirty="0" smtClean="0"/>
              <a:t>TCP/IP </a:t>
            </a:r>
            <a:r>
              <a:rPr lang="en-US" dirty="0"/>
              <a:t>is a hierarchical protocol made up of interactive modules, and each of them provides specific </a:t>
            </a:r>
            <a:r>
              <a:rPr lang="en-US" dirty="0" smtClean="0"/>
              <a:t>functionality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CP/IP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4582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58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3820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451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3820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10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4582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500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8113"/>
            <a:ext cx="8763000" cy="65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43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66</Words>
  <Application>Microsoft Office PowerPoint</Application>
  <PresentationFormat>On-screen Show (4:3)</PresentationFormat>
  <Paragraphs>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TCP/IP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 MODEL</dc:title>
  <dc:creator>Student</dc:creator>
  <cp:lastModifiedBy>Student</cp:lastModifiedBy>
  <cp:revision>5</cp:revision>
  <dcterms:created xsi:type="dcterms:W3CDTF">2006-08-16T00:00:00Z</dcterms:created>
  <dcterms:modified xsi:type="dcterms:W3CDTF">2022-05-23T07:20:19Z</dcterms:modified>
</cp:coreProperties>
</file>