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57200"/>
            <a:ext cx="7772400" cy="1470025"/>
          </a:xfrm>
        </p:spPr>
        <p:txBody>
          <a:bodyPr/>
          <a:lstStyle/>
          <a:p>
            <a:r>
              <a:rPr lang="en-US" dirty="0"/>
              <a:t>Network </a:t>
            </a:r>
            <a:r>
              <a:rPr lang="en-US" dirty="0" smtClean="0"/>
              <a:t>Topology</a:t>
            </a:r>
            <a:endParaRPr lang="en-US" dirty="0"/>
          </a:p>
        </p:txBody>
      </p:sp>
      <p:pic>
        <p:nvPicPr>
          <p:cNvPr id="1026" name="Picture 2" descr="Computer Network Topolog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722389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305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1463"/>
            <a:ext cx="8610600" cy="631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6145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868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813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31371"/>
            <a:ext cx="8081443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3393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3058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85800"/>
            <a:ext cx="531978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0506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78486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8686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2296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7887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77724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1953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Interface Card (NIC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Network </a:t>
            </a:r>
            <a:r>
              <a:rPr lang="en-US" dirty="0"/>
              <a:t>Interface Card (NIC) is a </a:t>
            </a:r>
            <a:r>
              <a:rPr lang="en-US" b="1" dirty="0"/>
              <a:t>hardware component</a:t>
            </a:r>
            <a:r>
              <a:rPr lang="en-US" dirty="0"/>
              <a:t> that is present on the </a:t>
            </a:r>
            <a:r>
              <a:rPr lang="en-US" dirty="0" smtClean="0"/>
              <a:t>computer</a:t>
            </a:r>
          </a:p>
          <a:p>
            <a:r>
              <a:rPr lang="en-US" dirty="0" smtClean="0"/>
              <a:t>It </a:t>
            </a:r>
            <a:r>
              <a:rPr lang="en-US" dirty="0"/>
              <a:t>is used to </a:t>
            </a:r>
            <a:r>
              <a:rPr lang="en-US" b="1" dirty="0"/>
              <a:t>connect different networking devices</a:t>
            </a:r>
            <a:r>
              <a:rPr lang="en-US" dirty="0"/>
              <a:t> such as computers and servers to share data over the connected </a:t>
            </a:r>
            <a:r>
              <a:rPr lang="en-US" dirty="0" smtClean="0"/>
              <a:t>network</a:t>
            </a:r>
          </a:p>
          <a:p>
            <a:r>
              <a:rPr lang="en-US" dirty="0" smtClean="0"/>
              <a:t>NIC </a:t>
            </a:r>
            <a:r>
              <a:rPr lang="en-US" dirty="0"/>
              <a:t>is important for us to establish a wired or wireless connection over the network.</a:t>
            </a:r>
          </a:p>
          <a:p>
            <a:r>
              <a:rPr lang="en-US" dirty="0"/>
              <a:t>Network Interface Card is also known as </a:t>
            </a:r>
            <a:r>
              <a:rPr lang="en-US" b="1" dirty="0"/>
              <a:t>Network Interface Controller, Network Adapter, Ethernet card, Connection card</a:t>
            </a:r>
            <a:r>
              <a:rPr lang="en-US" dirty="0"/>
              <a:t>, and </a:t>
            </a:r>
            <a:r>
              <a:rPr lang="en-US" b="1" dirty="0"/>
              <a:t>LAN (Local Area Network) </a:t>
            </a:r>
            <a:r>
              <a:rPr lang="en-US" b="1" dirty="0" smtClean="0"/>
              <a:t>Adapter</a:t>
            </a:r>
          </a:p>
          <a:p>
            <a:r>
              <a:rPr lang="en-US" dirty="0"/>
              <a:t>NIC is used to convert data into a digital signal.</a:t>
            </a:r>
          </a:p>
          <a:p>
            <a:r>
              <a:rPr lang="en-US" dirty="0"/>
              <a:t>NIC is a middleware between a computer/server and a data network.</a:t>
            </a:r>
          </a:p>
          <a:p>
            <a:r>
              <a:rPr lang="en-US" dirty="0"/>
              <a:t>NIC operates on both physical as well as the data link layer of the OSI model.</a:t>
            </a:r>
          </a:p>
          <a:p>
            <a:r>
              <a:rPr lang="en-US" b="1" dirty="0"/>
              <a:t>MAC address</a:t>
            </a:r>
            <a:endParaRPr lang="en-US" dirty="0"/>
          </a:p>
          <a:p>
            <a:r>
              <a:rPr lang="en-US" dirty="0"/>
              <a:t>MAC address is also referred to as a </a:t>
            </a:r>
            <a:r>
              <a:rPr lang="en-US" b="1" dirty="0"/>
              <a:t>physical network address</a:t>
            </a:r>
            <a:r>
              <a:rPr lang="en-US" dirty="0"/>
              <a:t>. It is a unique address that is present to the network interface card where </a:t>
            </a:r>
            <a:r>
              <a:rPr lang="en-US" dirty="0" err="1"/>
              <a:t>ethernet</a:t>
            </a:r>
            <a:r>
              <a:rPr lang="en-US" dirty="0"/>
              <a:t> packets are communicated with the computer.</a:t>
            </a:r>
          </a:p>
          <a:p>
            <a:endParaRPr lang="en-US" b="1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41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1"/>
            <a:ext cx="87630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8434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OSI Model Layers and Protocols in Computer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4" y="174171"/>
            <a:ext cx="86868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40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Network Topology is the arrangement with which computer systems or network devices are connected to each other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Topologies </a:t>
            </a:r>
            <a:r>
              <a:rPr lang="en-US" dirty="0"/>
              <a:t>may define both physical and logical aspect of the network</a:t>
            </a:r>
            <a:r>
              <a:rPr lang="en-US" dirty="0" smtClean="0"/>
              <a:t>.</a:t>
            </a:r>
          </a:p>
          <a:p>
            <a:r>
              <a:rPr lang="en-US" dirty="0"/>
              <a:t>Network Topology represents a network arrangement consisting of several nodes, i.e. sender and receiver nodes, and the lines connecting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65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304800"/>
            <a:ext cx="81534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698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304800"/>
            <a:ext cx="8696325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85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4582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0734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86106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7664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3820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981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84582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3546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457200"/>
            <a:ext cx="85344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6871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73</Words>
  <Application>Microsoft Office PowerPoint</Application>
  <PresentationFormat>On-screen Show (4:3)</PresentationFormat>
  <Paragraphs>16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Network Topology</vt:lpstr>
      <vt:lpstr>Network Topology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Network Interface Card (NIC)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Topology</dc:title>
  <dc:creator>Student</dc:creator>
  <cp:lastModifiedBy>Student</cp:lastModifiedBy>
  <cp:revision>8</cp:revision>
  <dcterms:created xsi:type="dcterms:W3CDTF">2006-08-16T00:00:00Z</dcterms:created>
  <dcterms:modified xsi:type="dcterms:W3CDTF">2022-03-23T09:50:54Z</dcterms:modified>
</cp:coreProperties>
</file>