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582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23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91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2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54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34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03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05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181599"/>
            <a:ext cx="7467600" cy="1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78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05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70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534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39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07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04800"/>
            <a:ext cx="8382001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95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IP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Addressing</dc:title>
  <dc:creator>Student</dc:creator>
  <cp:lastModifiedBy>Student</cp:lastModifiedBy>
  <cp:revision>3</cp:revision>
  <dcterms:created xsi:type="dcterms:W3CDTF">2006-08-16T00:00:00Z</dcterms:created>
  <dcterms:modified xsi:type="dcterms:W3CDTF">2022-05-24T08:26:06Z</dcterms:modified>
</cp:coreProperties>
</file>