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.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8" r:id="rId7"/>
    <p:sldId id="260" r:id="rId8"/>
    <p:sldId id="261" r:id="rId9"/>
    <p:sldId id="262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ustomXml" Target="../customXml/item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3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news.yahoo.com/" TargetMode="External"/><Relationship Id="rId1" Type="http://schemas.openxmlformats.org/officeDocument/2006/relationships/hyperlink" Target="https://news.google.com/topstories?hl=en-IN&amp;gl=IN&amp;ceid=IN: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883" y="389841"/>
            <a:ext cx="10617694" cy="1776310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 err="1"/>
              <a:t>Everysecnews</a:t>
            </a:r>
            <a:endParaRPr lang="en-IN" sz="66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765" y="4050665"/>
            <a:ext cx="10528935" cy="280797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DATE:</a:t>
            </a:r>
            <a:endParaRPr lang="en-US" sz="2400" dirty="0"/>
          </a:p>
          <a:p>
            <a:pPr algn="l"/>
            <a:r>
              <a:rPr lang="en-US" sz="2400" dirty="0"/>
              <a:t>18/09/2021</a:t>
            </a:r>
            <a:endParaRPr lang="en-US" sz="2400" dirty="0"/>
          </a:p>
          <a:p>
            <a:pPr algn="l"/>
            <a:r>
              <a:rPr lang="en-US" sz="2400" dirty="0"/>
              <a:t> Prepared By :-</a:t>
            </a:r>
            <a:endParaRPr lang="en-US" sz="2400" dirty="0"/>
          </a:p>
          <a:p>
            <a:pPr algn="l"/>
            <a:r>
              <a:rPr lang="en-US" sz="2400" dirty="0"/>
              <a:t> 20IT057 VIRAJ KORADIA</a:t>
            </a:r>
            <a:endParaRPr lang="en-US" sz="2400" dirty="0"/>
          </a:p>
          <a:p>
            <a:pPr algn="l"/>
            <a:r>
              <a:rPr lang="en-US" sz="2400" dirty="0"/>
              <a:t> 20IT069 KAMAL MER                                         </a:t>
            </a:r>
            <a:r>
              <a:rPr lang="en-US" sz="2400" u="sng" dirty="0"/>
              <a:t>Guided by </a:t>
            </a:r>
            <a:r>
              <a:rPr lang="en-US" sz="2400" dirty="0"/>
              <a:t>: Prof. Priyanka Patel                              </a:t>
            </a:r>
            <a:endParaRPr lang="en-US" sz="2400" dirty="0"/>
          </a:p>
          <a:p>
            <a:pPr algn="l"/>
            <a:r>
              <a:rPr lang="en-US" sz="2800" dirty="0"/>
              <a:t>                                          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Conclusion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of programming languages we can develop news website which provide the news and the information to all the people.</a:t>
            </a:r>
            <a:endParaRPr lang="en-US" dirty="0"/>
          </a:p>
          <a:p>
            <a:r>
              <a:rPr lang="en-US" dirty="0"/>
              <a:t>So By concluding this presentation the programming languages are the base of the all website , so all should try to learn the programming languages.</a:t>
            </a:r>
            <a:endParaRPr lang="en-IN" dirty="0"/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750" y="2577840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chemeClr val="accent2"/>
                </a:solidFill>
              </a:rPr>
              <a:t>THANK YOU</a:t>
            </a:r>
            <a:endParaRPr lang="en-IN" sz="7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0723"/>
            <a:ext cx="8596668" cy="7220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Contents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Problem Statements</a:t>
            </a:r>
            <a:endParaRPr lang="en-US" dirty="0"/>
          </a:p>
          <a:p>
            <a:r>
              <a:rPr lang="en-US" dirty="0"/>
              <a:t>Flow diagram</a:t>
            </a:r>
            <a:endParaRPr lang="en-US" dirty="0"/>
          </a:p>
          <a:p>
            <a:r>
              <a:rPr lang="en-US" dirty="0"/>
              <a:t>Module of Projects</a:t>
            </a:r>
            <a:endParaRPr lang="en-US" dirty="0"/>
          </a:p>
          <a:p>
            <a:r>
              <a:rPr lang="en-US" dirty="0"/>
              <a:t>Future Scope</a:t>
            </a:r>
            <a:endParaRPr lang="en-US" dirty="0"/>
          </a:p>
          <a:p>
            <a:r>
              <a:rPr lang="en-US" dirty="0"/>
              <a:t>References</a:t>
            </a:r>
            <a:endParaRPr lang="en-US" dirty="0"/>
          </a:p>
          <a:p>
            <a:r>
              <a:rPr lang="en-US" dirty="0"/>
              <a:t>Conclusion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u="sng" dirty="0"/>
              <a:t>Introduction</a:t>
            </a:r>
            <a:endParaRPr lang="en-IN" sz="4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319" y="2666616"/>
            <a:ext cx="8596668" cy="24025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As per as the increasing internet of the day by day the people willingness to know the information is increasing.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So </a:t>
            </a:r>
            <a:r>
              <a:rPr lang="en-US" sz="2400" dirty="0" err="1"/>
              <a:t>EverysecNews</a:t>
            </a:r>
            <a:r>
              <a:rPr lang="en-US" sz="2400" dirty="0"/>
              <a:t> would provide the detail information about news , surveys , reports and about many more things 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Problem Statements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355106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We are designing a website that contains  news and information like national , international , sports and many more.</a:t>
            </a:r>
            <a:endParaRPr lang="en-US" sz="2400" dirty="0"/>
          </a:p>
          <a:p>
            <a:r>
              <a:rPr lang="en-US" sz="2400" dirty="0"/>
              <a:t>The purpose of the website to provides the news and the information at every people at any corner of the world.</a:t>
            </a:r>
            <a:endParaRPr lang="en-US" sz="2400" dirty="0"/>
          </a:p>
          <a:p>
            <a:r>
              <a:rPr lang="en-IN" sz="2400" dirty="0"/>
              <a:t>Our priority is to provide fully correct news and information.</a:t>
            </a:r>
            <a:endParaRPr lang="en-IN" sz="2400" dirty="0"/>
          </a:p>
          <a:p>
            <a:r>
              <a:rPr lang="en-IN" sz="2400" dirty="0"/>
              <a:t>There are many users visiting the news portal so </a:t>
            </a:r>
            <a:r>
              <a:rPr lang="en-IN" sz="2400" dirty="0" err="1"/>
              <a:t>EverysecNews</a:t>
            </a:r>
            <a:r>
              <a:rPr lang="en-IN" sz="2400" dirty="0"/>
              <a:t> provide the strong ,responsive and user friendly news website.</a:t>
            </a:r>
            <a:endParaRPr lang="en-IN" sz="2400" dirty="0"/>
          </a:p>
          <a:p>
            <a:r>
              <a:rPr lang="en-IN" sz="2400" dirty="0"/>
              <a:t>At last also user can save the news for the future purposes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6265"/>
            <a:ext cx="8596668" cy="1320800"/>
          </a:xfrm>
        </p:spPr>
        <p:txBody>
          <a:bodyPr/>
          <a:p>
            <a:r>
              <a:rPr lang="en-US" u="sng">
                <a:solidFill>
                  <a:srgbClr val="FF0000"/>
                </a:solidFill>
              </a:rPr>
              <a:t>PROGRAMMING LANGUAGES USED IN THE PROECT</a:t>
            </a:r>
            <a:endParaRPr lang="en-US" u="sng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There are many programmimg languages used to create website and apps. But we are using not all of that , So the programming languages used by us are as follows:</a:t>
            </a:r>
            <a:endParaRPr lang="en-US" sz="2400"/>
          </a:p>
          <a:p>
            <a:r>
              <a:rPr lang="en-US" sz="2400"/>
              <a:t>HTML</a:t>
            </a:r>
            <a:endParaRPr lang="en-US" sz="2400"/>
          </a:p>
          <a:p>
            <a:r>
              <a:rPr lang="en-US" sz="2400"/>
              <a:t>JAVA SCRIPT</a:t>
            </a:r>
            <a:endParaRPr lang="en-US" sz="2400"/>
          </a:p>
          <a:p>
            <a:r>
              <a:rPr lang="en-US" sz="2400"/>
              <a:t>CSS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138" y="46755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/>
              <a:t>Flow Diagram</a:t>
            </a:r>
            <a:endParaRPr lang="en-IN" sz="4800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95" y="1672946"/>
            <a:ext cx="9010835" cy="4613183"/>
          </a:xfr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194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Modules of the Project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/>
                </a:solidFill>
              </a:rPr>
              <a:t>User</a:t>
            </a:r>
            <a:endParaRPr lang="en-US" sz="2400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Sign 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Short reviews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Sports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National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International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Weather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Science  </a:t>
            </a:r>
            <a:endParaRPr lang="en-IN" dirty="0"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Future Scope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also add the more functionality as per as requirement for the better outcomes.</a:t>
            </a:r>
            <a:endParaRPr lang="en-US" dirty="0"/>
          </a:p>
          <a:p>
            <a:r>
              <a:rPr lang="en-US" dirty="0"/>
              <a:t>We would try to make the Live news video and the audio search to our website.</a:t>
            </a:r>
            <a:endParaRPr lang="en-IN" dirty="0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References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340" y="2071813"/>
            <a:ext cx="8596668" cy="3880773"/>
          </a:xfrm>
        </p:spPr>
        <p:txBody>
          <a:bodyPr/>
          <a:lstStyle/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hlinkClick r:id="rId1"/>
              </a:rPr>
              <a:t>https://news.google.com/topstories?hl=en-IN&amp;gl=IN&amp;ceid=IN:en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https://news.yahoo.com/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C0A0017145A942A720176F756F7AB6" ma:contentTypeVersion="0" ma:contentTypeDescription="Create a new document." ma:contentTypeScope="" ma:versionID="e9a574115e97b294ffc15eeffa68f4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ABA823-81B1-48E7-9361-37A63CF3156F}"/>
</file>

<file path=customXml/itemProps2.xml><?xml version="1.0" encoding="utf-8"?>
<ds:datastoreItem xmlns:ds="http://schemas.openxmlformats.org/officeDocument/2006/customXml" ds:itemID="{1C30E632-865D-4DAA-A697-1576914E8475}"/>
</file>

<file path=customXml/itemProps3.xml><?xml version="1.0" encoding="utf-8"?>
<ds:datastoreItem xmlns:ds="http://schemas.openxmlformats.org/officeDocument/2006/customXml" ds:itemID="{14EECA68-F08E-4B8D-862E-C59BBE7EF7DE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1944</Words>
  <Application>WPS Presentation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Facet</vt:lpstr>
      <vt:lpstr>Everysecnews</vt:lpstr>
      <vt:lpstr>Contents</vt:lpstr>
      <vt:lpstr>Introduction</vt:lpstr>
      <vt:lpstr>Problem Statements</vt:lpstr>
      <vt:lpstr>PROGRAMMING LANGUAGES USED IN THE PROECT</vt:lpstr>
      <vt:lpstr>Flow Diagram</vt:lpstr>
      <vt:lpstr>Modules of the Project</vt:lpstr>
      <vt:lpstr>Future Scope</vt:lpstr>
      <vt:lpstr>References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Everysecnews</dc:title>
  <dc:creator>virajkoradia1313@gmail.com</dc:creator>
  <cp:lastModifiedBy>KAMAL MER</cp:lastModifiedBy>
  <cp:revision>6</cp:revision>
  <dcterms:created xsi:type="dcterms:W3CDTF">2021-09-15T17:28:00Z</dcterms:created>
  <dcterms:modified xsi:type="dcterms:W3CDTF">2021-09-25T07:59:35Z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BFD87996D01F4F4FB56D47A51E29548D</vt:lpwstr>
  </property>
  <property fmtid="{D5CDD505-2E9C-101B-9397-08002B2CF9AE}" pid="4" name="ContentTypeId">
    <vt:lpwstr>0x010100A4C0A0017145A942A720176F756F7AB6</vt:lpwstr>
  </property>
</Properties>
</file>