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Angela Zh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23T20:07:00.154">
    <p:pos x="6000" y="0"/>
    <p:text>@anallasa@asu.edu
_Assigned to anallasa@asu.edu_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4-23T18:26:20.471">
    <p:pos x="6000" y="0"/>
    <p:text>@boanli@asu.edu
_Assigned to boanli@asu.edu_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4-23T20:07:32.054">
    <p:pos x="6000" y="0"/>
    <p:text>@vrathor@asu.edu
_Assigned to vrathor@asu.edu_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c63ab8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c63ab8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c63ab8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c63ab8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ec63ab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ec63ab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ec63ab8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ec63ab8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f1d5181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f1d5181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c63ab8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c63ab8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ec63ab8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ec63ab8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ScriptShark Language Documentation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80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 in Program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 in Block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 in Command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 in Boolean Expression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 in Arithmetic Expression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 in String Expression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 in Identifier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 in Number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Str in String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112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P → K.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K → begin C end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C → C; C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C → I := E | I := B | I := 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C → if B then C else C endif | B ? C : C endtern | while B do C endwhile |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for C; B; C do C endfor | for C in range(N, N) do C endfor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C → print(I) | </a:t>
            </a:r>
            <a:r>
              <a:rPr lang="en" sz="2300">
                <a:solidFill>
                  <a:schemeClr val="dk1"/>
                </a:solidFill>
              </a:rPr>
              <a:t>print(N) | print(Str)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B → true | false | E = E | B = B | S = S | not B | B and B | B or B | I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E → E + E | E - E | E * E | E / E | ( E ) | I | N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I → Char {Char}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N → Dig {Dig}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Dig → 0 | 1 | 2 | 3 | 4 | 5 | 6 | 7 | 8 | 9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S → Str | I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Str → “ Char {Char} “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Char → a | b | c | … | x | y | 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Analyzer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 &amp; </a:t>
            </a:r>
            <a:r>
              <a:rPr lang="en"/>
              <a:t>Intermediate</a:t>
            </a:r>
            <a:r>
              <a:rPr lang="en"/>
              <a:t> Form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Parser is implemented in Prolog using Definite Clause Grammar (DCG). It converts the token list from the Lexical Analyzer into a parse tree as the intermediate form.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 invoke the Parser only, the following command can be used in a Prolog interpreter, where T is the resulting parse tree and Tokens is the token list: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program(T, Tokens, []).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sample usage is shown below: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9700"/>
            <a:ext cx="8839201" cy="143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Parser &amp; Intermediate Form (cont.)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8383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following nodes are implemented in the Parser: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Block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block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Command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assgn_num, assgn_bool, assgn_str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if, tern, while, for, for_range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print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Boolean Expression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bool_expr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and_expr, not_expr, not, eq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Arithmetic Expression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add_expr, sub_expr, term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div_term, mult_term, factor_term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factor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Identifier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String Expression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str_expr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str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Number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num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16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Interpreter is implemented in Prolog. It takes the parse tree generated by the Parser as input and executes the program represented by the parse tree. All programs </a:t>
            </a:r>
            <a:r>
              <a:rPr i="1" lang="en" sz="1100">
                <a:solidFill>
                  <a:schemeClr val="dk1"/>
                </a:solidFill>
              </a:rPr>
              <a:t>must assign</a:t>
            </a:r>
            <a:r>
              <a:rPr lang="en" sz="1100">
                <a:solidFill>
                  <a:schemeClr val="dk1"/>
                </a:solidFill>
              </a:rPr>
              <a:t> a value to identifier z, which is the value returned by the interpreter.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 invoke the interpreter only, the following command can be used in a Prolog interpreter, where T is the parse tree generated by the Parser, and Ret is the return value: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program_eval(T, Ret).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sample usage is shown below: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79175"/>
            <a:ext cx="8839202" cy="114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&amp; Runtime Compiler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