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c63ab8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c63ab8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c63ab8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c63ab8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c63ab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c63ab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c63ab8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c63ab8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ec63ab8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ec63ab8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c63ab8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c63ab8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ScriptShark Language Documentation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Analyzer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 &amp; Intermediate Form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&amp; Runtime Compiler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