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876565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876565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876565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876565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219ebf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219ebf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219ebf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219ebf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adf712a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adf712a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219ebf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219ebf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88a021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88a021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adf712a0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adf712a0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876565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876565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876565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876565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876565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876565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91577"/>
            <a:ext cx="82221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Analysis of queuing services in a distributed architecture</a:t>
            </a:r>
            <a:endParaRPr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614071"/>
            <a:ext cx="82221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 the guidance of </a:t>
            </a:r>
            <a:r>
              <a:rPr b="1" lang="en" sz="1800"/>
              <a:t>Prof. Gokay Saldamli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</a:t>
            </a:r>
            <a:r>
              <a:rPr lang="en" sz="1400"/>
              <a:t>Members: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Sanjay Nag Bangalore Ravishankar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Atish Maitreya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Viraj Upadhyay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Daniel Sampreeth Reddy Eadara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Comparison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Response time of Kafka is better.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SQS failed on 29 requests while Kafka failed 2.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Kafka throughput is better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Kafka is heavier on the database connections due to throughput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SQS is much easier to implement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Kafka’s price depends on the instance of usage and storage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Kafka: Performs better if overall response time, failure rate and throughput is taken into consideration.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SQS: Performs better if the database doesn’t support huge number of connections.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Kafka is more cost efficient if the traffic is more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687250"/>
            <a:ext cx="8520600" cy="24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 you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3399"/>
                </a:solidFill>
              </a:rPr>
              <a:t>Message queues</a:t>
            </a:r>
            <a:endParaRPr sz="40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391000"/>
            <a:ext cx="85206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Distributed systems.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Mode of asynchronous communication between distributed systems.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Pull and Push type message queues.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Offer storage, processing depth, reliability and Scalability.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Ex: Kafka, RabbitMQ, Amazon SQS.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overview</a:t>
            </a:r>
            <a:endParaRPr sz="40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329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Analyze and test Amazon SQS and Kafka messaging queues in a distributed system.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an application to benchmark.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Document the process and results.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Detailed research paper involving performance results and analysis.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34275" y="211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Architecture - Kafka</a:t>
            </a:r>
            <a:endParaRPr sz="40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50" y="1388125"/>
            <a:ext cx="5256449" cy="29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301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Architecture - Amazon SQS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25" y="1229875"/>
            <a:ext cx="5392476" cy="32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Evaluation methodology</a:t>
            </a:r>
            <a:endParaRPr sz="40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799975"/>
            <a:ext cx="85206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Deployment on Amazon web services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Benchmarking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 used - MongoDB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Automated load testing using the service Locust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Amazon SQS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25" y="1099613"/>
            <a:ext cx="6100201" cy="359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Kafka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25" y="1229875"/>
            <a:ext cx="604830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Kafka Optimized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00" y="1300550"/>
            <a:ext cx="6038237" cy="32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