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travis-ci.org/k-chuang/utopia-alexa-skill" TargetMode="External"/><Relationship Id="rId4" Type="http://schemas.openxmlformats.org/officeDocument/2006/relationships/hyperlink" Target="https://codecov.io/gh/k-chuang/utopia-alexa-skill" TargetMode="External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Lvk1rRQyIhL1bvnN85XOvXAdOVpNyhmw/view" TargetMode="Externa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839033" y="55845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/>
              <a:t>Utopia, an Alexa Skill</a:t>
            </a:r>
            <a:endParaRPr sz="5800"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-203700" y="3315850"/>
            <a:ext cx="9551400" cy="15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Project Team 12</a:t>
            </a:r>
            <a:endParaRPr sz="2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Kevin Chuang</a:t>
            </a:r>
            <a:endParaRPr sz="2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Viraj Upadhyay </a:t>
            </a:r>
            <a:endParaRPr sz="2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Rohit Sharma</a:t>
            </a:r>
            <a:endParaRPr sz="2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Varun Khatri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174250" y="676350"/>
            <a:ext cx="4135200" cy="327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2"/>
                </a:solidFill>
              </a:rPr>
              <a:t>“</a:t>
            </a:r>
            <a:r>
              <a:rPr lang="en" sz="3200">
                <a:solidFill>
                  <a:schemeClr val="accent3"/>
                </a:solidFill>
              </a:rPr>
              <a:t>According to the World Health Organization, 350 million people worldwide suffer from depression. Depression is the leading cause of disability.</a:t>
            </a:r>
            <a:r>
              <a:rPr lang="en" sz="3200">
                <a:solidFill>
                  <a:schemeClr val="lt2"/>
                </a:solidFill>
              </a:rPr>
              <a:t>”</a:t>
            </a:r>
            <a:endParaRPr sz="3200"/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6750" y="100750"/>
            <a:ext cx="26650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9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Utopia is the name of the Alexa skill that is designed to help people cope with depression.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73" name="Shape 73"/>
          <p:cNvSpPr txBox="1"/>
          <p:nvPr/>
        </p:nvSpPr>
        <p:spPr>
          <a:xfrm>
            <a:off x="311700" y="2334225"/>
            <a:ext cx="8105700" cy="18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Disclaimer</a:t>
            </a: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: Utopia is not meant to be a substitute for professional medical advice, treatment or diagnosis. It is more of a supplemental and informational helper to mitigate depression. The people who programmed this are not experts in mental illnesses such as depression, and this is a product of our subjectivity and couple months of basic research on depression.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50825"/>
            <a:ext cx="8839200" cy="2169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18772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Technology</a:t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943425"/>
            <a:ext cx="8646000" cy="40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Utopia is powered by Python, Flask-Ask (an extension of Flask, a micro web framework), and the Alexa Skills Kit.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Alexa Skills Kit (ASK)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Custom Interaction Model</a:t>
            </a:r>
            <a:endParaRPr sz="1600"/>
          </a:p>
          <a:p>
            <a:pPr indent="-3302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Invocation (Utopia)</a:t>
            </a:r>
            <a:endParaRPr sz="1600"/>
          </a:p>
          <a:p>
            <a:pPr indent="-3302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Custom Intents</a:t>
            </a:r>
            <a:endParaRPr sz="1600"/>
          </a:p>
          <a:p>
            <a:pPr indent="-3302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Each feature is implemented as a custom intent</a:t>
            </a:r>
            <a:endParaRPr sz="1600"/>
          </a:p>
          <a:p>
            <a:pPr indent="-3302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Custom Slot Types</a:t>
            </a:r>
            <a:endParaRPr sz="1600"/>
          </a:p>
          <a:p>
            <a:pPr indent="-3302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Endpoint</a:t>
            </a:r>
            <a:endParaRPr sz="1600"/>
          </a:p>
          <a:p>
            <a:pPr indent="-3302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Alexa sends requests to the endpoint</a:t>
            </a:r>
            <a:endParaRPr sz="1600"/>
          </a:p>
          <a:p>
            <a:pPr indent="-3302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Options:</a:t>
            </a:r>
            <a:endParaRPr sz="1600"/>
          </a:p>
          <a:p>
            <a:pPr indent="-3302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</a:t>
            </a:r>
            <a:r>
              <a:rPr lang="en" sz="1600"/>
              <a:t>grok for secure local tunneling</a:t>
            </a:r>
            <a:endParaRPr sz="1600"/>
          </a:p>
          <a:p>
            <a:pPr indent="-3302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AWS Lambda function - event driven, serverless computing platform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18772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Features</a:t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943425"/>
            <a:ext cx="8646000" cy="40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Hamilton Depression Rating Scale Survey consisting of 16 questions to analyze and evaluate level of depression.</a:t>
            </a:r>
            <a:endParaRPr sz="1300"/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Added three bonus questions that uses NLTK sentiment analysis to contribute to the survey score.</a:t>
            </a:r>
            <a:endParaRPr sz="1300"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Grab and read different types of quotes from BrainyQuote</a:t>
            </a:r>
            <a:endParaRPr sz="1300"/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 few popular categories of quotes include positive, motivational, inspirational, family, love, and positive.</a:t>
            </a:r>
            <a:endParaRPr sz="1300"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Give advice and ideas for activities to improve mood</a:t>
            </a:r>
            <a:endParaRPr sz="1300"/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Examples include:</a:t>
            </a:r>
            <a:endParaRPr sz="1300"/>
          </a:p>
          <a:p>
            <a:pPr indent="-311150" lvl="2" marL="1371600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i="1" lang="en" sz="1300"/>
              <a:t>Listen to music that makes you feel good.</a:t>
            </a:r>
            <a:endParaRPr i="1" sz="1300"/>
          </a:p>
          <a:p>
            <a:pPr indent="-311150" lvl="2" marL="1371600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i="1" lang="en" sz="1300"/>
              <a:t>Take note of all the small things you've accomplished today.</a:t>
            </a:r>
            <a:endParaRPr i="1" sz="1300"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Recommend therapists nearby using Google Places API by providing contact information, current availability, and open hours.</a:t>
            </a:r>
            <a:endParaRPr sz="1300"/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Finds nearby available therapists</a:t>
            </a:r>
            <a:endParaRPr sz="1300"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National Suicide Prevention Lifeline</a:t>
            </a:r>
            <a:endParaRPr sz="1300"/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If certain trigger words are said, automatically trigger and provide user with contact information for the suicide hotline.</a:t>
            </a:r>
            <a:endParaRPr sz="1300"/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Trigger words include:</a:t>
            </a:r>
            <a:endParaRPr sz="1300"/>
          </a:p>
          <a:p>
            <a: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i="1" lang="en" sz="1300"/>
              <a:t>I want to kill myself, I give up, I have been thinking about suicide, etc.</a:t>
            </a:r>
            <a:endParaRPr i="1" sz="1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187725"/>
            <a:ext cx="6245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Testing &amp; Code Coverage</a:t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014400"/>
            <a:ext cx="8646000" cy="36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/>
              <a:t>Travis CI  (travis-ci.org)</a:t>
            </a:r>
            <a:endParaRPr sz="18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Hosted, </a:t>
            </a:r>
            <a:r>
              <a:rPr lang="en" sz="1400"/>
              <a:t>distributed</a:t>
            </a:r>
            <a:r>
              <a:rPr lang="en" sz="1400"/>
              <a:t> continuous integration service that builds and tests software in a virtual environment hosted on GitHub with every commit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Set up using .travis.yml configuration file (set up environment variables, install necessary dependencies, etc.)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Used test build and run test cases (pytest) for main application code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https://travis-ci.org/k-chuang/utopia-alexa-skill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800"/>
              <a:t>Codecov (Codecov.io)</a:t>
            </a:r>
            <a:endParaRPr sz="18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Free, open source code coverage reporting tool that integrates with GitHub and Travis CI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Measures how much of the test cases cover the main app code</a:t>
            </a:r>
            <a:endParaRPr sz="1400"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Configured in .travis.yml config file</a:t>
            </a:r>
            <a:endParaRPr sz="1400"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Shows code coverage metrics as a percentage of main app code covered by test cases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https://codecov.io/gh/k-chuang/utopia-alexa-skill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98" name="Shape 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18150" y="1148600"/>
            <a:ext cx="844200" cy="24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94525" y="2941525"/>
            <a:ext cx="844475" cy="24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45075" y="235925"/>
            <a:ext cx="5530800" cy="89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Video Demo</a:t>
            </a:r>
            <a:endParaRPr sz="3800"/>
          </a:p>
        </p:txBody>
      </p:sp>
      <p:pic>
        <p:nvPicPr>
          <p:cNvPr id="105" name="Shape 105" title="WhatsApp Video 2018-05-09 at 10.17.49 AM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8950" y="1015950"/>
            <a:ext cx="4817300" cy="361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