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FACE DETECTION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VIRAJ JAGALE (4493387)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HISTORY	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929900" y="900600"/>
            <a:ext cx="7406400" cy="414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VIOLA JONES ALGORITHM (2001)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Select Haar features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Create Integral image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Adaboost Training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Cascading classifiers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HISTOGRAM OF ORIENTED GRADIENTS (2005)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400"/>
              <a:t>G</a:t>
            </a:r>
            <a:r>
              <a:rPr lang="en" sz="1400"/>
              <a:t>ives gradients for every pixel that direct towards darker side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043550" y="1103475"/>
            <a:ext cx="7945500" cy="38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TENSORFLOW OBJECT DETECTION API BY GOOGLE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API IS TRAINED ON </a:t>
            </a:r>
            <a:r>
              <a:rPr b="1" i="1" lang="en" sz="1800"/>
              <a:t>COCO</a:t>
            </a:r>
            <a:r>
              <a:rPr lang="en" sz="1800"/>
              <a:t>(COMMON OBJECTS IN CONTEXT) DATASET WHICH CONSISTS OF 3000+ IMAGES OF 90 COMMON OBJECTS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API PROVIDES 5 DIFFERENT MODELS THAT PROVIDE TRADE OFF BETWEEN SPEED AND ACCURACY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THESE PRE-TRAINED MODELS CAN BE USED TO TRAIN FOR CUSTOM OBJECT DETECTION 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MODEL USED: ssd_mobilenet_v1_coco (fastest).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343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COLLECTING DATA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ANNOTATING IMAGES (REQUIRED IN PASCAL VOC FORMAT)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GENERATE TF RECORDS (SEQUENCE OF BINARY STRING WITH CRC HASH)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MODEL CONFIG FILE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ts val="1400"/>
              <a:buChar char="●"/>
            </a:pPr>
            <a:r>
              <a:rPr lang="en" sz="1400"/>
              <a:t>TRAINING THE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012550" y="857575"/>
            <a:ext cx="8131500" cy="428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0" y="909200"/>
            <a:ext cx="3514725" cy="32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888" y="909200"/>
            <a:ext cx="37623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064225" y="909225"/>
            <a:ext cx="8028000" cy="417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650" y="995800"/>
            <a:ext cx="64008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QUESTIONS, SUGGESTIONS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