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5"/>
  </p:sldMasterIdLst>
  <p:notesMasterIdLst>
    <p:notesMasterId r:id="rId22"/>
  </p:notesMasterIdLst>
  <p:sldIdLst>
    <p:sldId id="257" r:id="rId6"/>
    <p:sldId id="385" r:id="rId7"/>
    <p:sldId id="303" r:id="rId8"/>
    <p:sldId id="313" r:id="rId9"/>
    <p:sldId id="389" r:id="rId10"/>
    <p:sldId id="390" r:id="rId11"/>
    <p:sldId id="386" r:id="rId12"/>
    <p:sldId id="387" r:id="rId13"/>
    <p:sldId id="388" r:id="rId14"/>
    <p:sldId id="391" r:id="rId15"/>
    <p:sldId id="392" r:id="rId16"/>
    <p:sldId id="393" r:id="rId17"/>
    <p:sldId id="397" r:id="rId18"/>
    <p:sldId id="394" r:id="rId19"/>
    <p:sldId id="395" r:id="rId20"/>
    <p:sldId id="34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7DAF6-8304-46EB-AA2D-505174616FD6}" v="1" dt="2023-07-14T06:27:52.161"/>
    <p1510:client id="{5FEB0FF0-FE46-42E4-B786-A35AE0208DE8}" v="1" dt="2023-07-10T10:29:08.368"/>
    <p1510:client id="{DC63F951-4074-4D87-9956-8C17C92D12F0}" v="2" dt="2023-07-11T05:59:14.863"/>
    <p1510:client id="{E85A511B-CA03-42BC-B57D-7B0EBBD199F1}" v="32" dt="2023-06-06T14:58:38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n Tripathi" userId="S::nitin.tripathi@atos.net::a2af48b4-06c8-40cf-b076-83a671324ea0" providerId="AD" clId="Web-{5FEB0FF0-FE46-42E4-B786-A35AE0208DE8}"/>
    <pc:docChg chg="modSld">
      <pc:chgData name="Nitin Tripathi" userId="S::nitin.tripathi@atos.net::a2af48b4-06c8-40cf-b076-83a671324ea0" providerId="AD" clId="Web-{5FEB0FF0-FE46-42E4-B786-A35AE0208DE8}" dt="2023-07-10T10:29:08.368" v="0" actId="14100"/>
      <pc:docMkLst>
        <pc:docMk/>
      </pc:docMkLst>
      <pc:sldChg chg="modSp">
        <pc:chgData name="Nitin Tripathi" userId="S::nitin.tripathi@atos.net::a2af48b4-06c8-40cf-b076-83a671324ea0" providerId="AD" clId="Web-{5FEB0FF0-FE46-42E4-B786-A35AE0208DE8}" dt="2023-07-10T10:29:08.368" v="0" actId="14100"/>
        <pc:sldMkLst>
          <pc:docMk/>
          <pc:sldMk cId="3974172065" sldId="393"/>
        </pc:sldMkLst>
        <pc:picChg chg="mod">
          <ac:chgData name="Nitin Tripathi" userId="S::nitin.tripathi@atos.net::a2af48b4-06c8-40cf-b076-83a671324ea0" providerId="AD" clId="Web-{5FEB0FF0-FE46-42E4-B786-A35AE0208DE8}" dt="2023-07-10T10:29:08.368" v="0" actId="14100"/>
          <ac:picMkLst>
            <pc:docMk/>
            <pc:sldMk cId="3974172065" sldId="393"/>
            <ac:picMk id="6" creationId="{ED8080EE-9DD1-FEF4-38D5-3AC29C0E8D7B}"/>
          </ac:picMkLst>
        </pc:picChg>
      </pc:sldChg>
    </pc:docChg>
  </pc:docChgLst>
  <pc:docChgLst>
    <pc:chgData name="SAIRAJ POOJARI" userId="S::sairaj.poojari@atos.net::49a0fc37-b703-4c3d-a4fa-72584802f861" providerId="AD" clId="Web-{4D27DAF6-8304-46EB-AA2D-505174616FD6}"/>
    <pc:docChg chg="modSld">
      <pc:chgData name="SAIRAJ POOJARI" userId="S::sairaj.poojari@atos.net::49a0fc37-b703-4c3d-a4fa-72584802f861" providerId="AD" clId="Web-{4D27DAF6-8304-46EB-AA2D-505174616FD6}" dt="2023-07-14T06:27:52.161" v="0" actId="1076"/>
      <pc:docMkLst>
        <pc:docMk/>
      </pc:docMkLst>
      <pc:sldChg chg="modSp">
        <pc:chgData name="SAIRAJ POOJARI" userId="S::sairaj.poojari@atos.net::49a0fc37-b703-4c3d-a4fa-72584802f861" providerId="AD" clId="Web-{4D27DAF6-8304-46EB-AA2D-505174616FD6}" dt="2023-07-14T06:27:52.161" v="0" actId="1076"/>
        <pc:sldMkLst>
          <pc:docMk/>
          <pc:sldMk cId="389138602" sldId="388"/>
        </pc:sldMkLst>
        <pc:picChg chg="mod">
          <ac:chgData name="SAIRAJ POOJARI" userId="S::sairaj.poojari@atos.net::49a0fc37-b703-4c3d-a4fa-72584802f861" providerId="AD" clId="Web-{4D27DAF6-8304-46EB-AA2D-505174616FD6}" dt="2023-07-14T06:27:52.161" v="0" actId="1076"/>
          <ac:picMkLst>
            <pc:docMk/>
            <pc:sldMk cId="389138602" sldId="388"/>
            <ac:picMk id="9" creationId="{0A9B8ED9-1AA0-6992-F014-962D2A5B5510}"/>
          </ac:picMkLst>
        </pc:picChg>
      </pc:sldChg>
    </pc:docChg>
  </pc:docChgLst>
  <pc:docChgLst>
    <pc:chgData name="SAIRAJ POOJARI" userId="S::sairaj.poojari@atos.net::49a0fc37-b703-4c3d-a4fa-72584802f861" providerId="AD" clId="Web-{DC63F951-4074-4D87-9956-8C17C92D12F0}"/>
    <pc:docChg chg="modSld">
      <pc:chgData name="SAIRAJ POOJARI" userId="S::sairaj.poojari@atos.net::49a0fc37-b703-4c3d-a4fa-72584802f861" providerId="AD" clId="Web-{DC63F951-4074-4D87-9956-8C17C92D12F0}" dt="2023-07-11T05:59:14.863" v="1" actId="1076"/>
      <pc:docMkLst>
        <pc:docMk/>
      </pc:docMkLst>
      <pc:sldChg chg="modSp">
        <pc:chgData name="SAIRAJ POOJARI" userId="S::sairaj.poojari@atos.net::49a0fc37-b703-4c3d-a4fa-72584802f861" providerId="AD" clId="Web-{DC63F951-4074-4D87-9956-8C17C92D12F0}" dt="2023-07-11T05:59:14.863" v="1" actId="1076"/>
        <pc:sldMkLst>
          <pc:docMk/>
          <pc:sldMk cId="389138602" sldId="388"/>
        </pc:sldMkLst>
        <pc:picChg chg="mod">
          <ac:chgData name="SAIRAJ POOJARI" userId="S::sairaj.poojari@atos.net::49a0fc37-b703-4c3d-a4fa-72584802f861" providerId="AD" clId="Web-{DC63F951-4074-4D87-9956-8C17C92D12F0}" dt="2023-07-11T05:59:14.863" v="1" actId="1076"/>
          <ac:picMkLst>
            <pc:docMk/>
            <pc:sldMk cId="389138602" sldId="388"/>
            <ac:picMk id="9" creationId="{0A9B8ED9-1AA0-6992-F014-962D2A5B55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3B2FA-F421-A0DB-E0D6-5EA5F350BA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791D0FA-6B99-42E5-B721-5BEB4B07EF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7BA4E-0064-451B-B04F-30179C0144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4016" y="2853868"/>
            <a:ext cx="9144000" cy="113779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800" spc="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r>
              <a:rPr lang="en-NL" dirty="0"/>
              <a:t>Title of the presentation</a:t>
            </a:r>
            <a:br>
              <a:rPr lang="en-NL" dirty="0"/>
            </a:br>
            <a:r>
              <a:rPr lang="en-NL" dirty="0"/>
              <a:t>Montserrat Semibold 38 pt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33730-E338-44D3-B4DD-6CA6D568E3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09" y="4015145"/>
            <a:ext cx="9144000" cy="551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  <a:latin typeface="Montserrat Medium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the presentation Montserrat Medium 21pt</a:t>
            </a:r>
          </a:p>
        </p:txBody>
      </p:sp>
      <p:sp>
        <p:nvSpPr>
          <p:cNvPr id="7" name="AddCustomFooter#1">
            <a:extLst>
              <a:ext uri="{FF2B5EF4-FFF2-40B4-BE49-F238E27FC236}">
                <a16:creationId xmlns:a16="http://schemas.microsoft.com/office/drawing/2014/main" id="{C06D46CF-8691-F3FA-BDB9-F212D56DCF49}"/>
              </a:ext>
            </a:extLst>
          </p:cNvPr>
          <p:cNvSpPr txBox="1"/>
          <p:nvPr userDrawn="1"/>
        </p:nvSpPr>
        <p:spPr bwMode="invGray">
          <a:xfrm>
            <a:off x="5408619" y="6373305"/>
            <a:ext cx="1300036" cy="10002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0500" algn="l"/>
              </a:tabLst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ECECED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© </a:t>
            </a:r>
            <a:r>
              <a:rPr kumimoji="0" lang="nl-NL" sz="650" b="0" i="0" u="none" strike="noStrike" kern="1200" cap="none" spc="0" normalizeH="0" baseline="0" noProof="0" dirty="0">
                <a:ln>
                  <a:noFill/>
                </a:ln>
                <a:solidFill>
                  <a:srgbClr val="ECECED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Eviden SAS</a:t>
            </a: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ECECED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 – </a:t>
            </a:r>
            <a:r>
              <a:rPr kumimoji="0" lang="en-NL" sz="650" b="0" i="0" u="none" strike="noStrike" kern="1200" cap="none" spc="0" normalizeH="0" baseline="0" noProof="0" dirty="0">
                <a:ln>
                  <a:noFill/>
                </a:ln>
                <a:solidFill>
                  <a:srgbClr val="ECECED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For internal use</a:t>
            </a:r>
            <a:endParaRPr lang="nl-NL" sz="650" baseline="0" dirty="0">
              <a:solidFill>
                <a:srgbClr val="ECECED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675DCFDE-81D2-ACDD-BA70-48C2BA3EFB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893590" y="5866179"/>
            <a:ext cx="3201843" cy="624251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chemeClr val="bg1"/>
                </a:solidFill>
                <a:latin typeface="Montserrat Medium" pitchFamily="2" charset="0"/>
                <a:ea typeface="Verdana" pitchFamily="34" charset="0"/>
                <a:cs typeface="Montserrat Medium" pitchFamily="2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chemeClr val="bg1"/>
                </a:solidFill>
                <a:latin typeface="Montserrat Medium" pitchFamily="2" charset="0"/>
                <a:ea typeface="Verdana" pitchFamily="34" charset="0"/>
                <a:cs typeface="Montserrat Medium" pitchFamily="2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rgbClr val="808080"/>
                </a:solidFill>
                <a:latin typeface="Raleway Light" pitchFamily="2" charset="0"/>
                <a:ea typeface="Verdana" pitchFamily="34" charset="0"/>
                <a:cs typeface="Verdana" pitchFamily="34" charset="0"/>
              </a:defRPr>
            </a:lvl3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tabLst/>
              <a:defRPr/>
            </a:pPr>
            <a:r>
              <a:rPr lang="en-US" dirty="0"/>
              <a:t>Presenter Name</a:t>
            </a:r>
            <a:br>
              <a:rPr lang="en-NL" dirty="0"/>
            </a:br>
            <a:r>
              <a:rPr lang="en-US" dirty="0"/>
              <a:t>Job Title</a:t>
            </a:r>
            <a:br>
              <a:rPr lang="en-NL" dirty="0"/>
            </a:br>
            <a:r>
              <a:rPr lang="en-NL" dirty="0"/>
              <a:t>DD/MM/YYYY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124D7-9F89-7B20-CDBF-FE76377C41FF}"/>
              </a:ext>
            </a:extLst>
          </p:cNvPr>
          <p:cNvSpPr txBox="1"/>
          <p:nvPr userDrawn="1"/>
        </p:nvSpPr>
        <p:spPr>
          <a:xfrm>
            <a:off x="10184239" y="6260022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 sz="1200" dirty="0">
                <a:solidFill>
                  <a:schemeClr val="bg1"/>
                </a:solidFill>
                <a:latin typeface="Montserrat Medium" pitchFamily="2" charset="0"/>
              </a:rPr>
              <a:t>an atos business</a:t>
            </a:r>
            <a:endParaRPr lang="en-US" sz="1200" dirty="0">
              <a:solidFill>
                <a:schemeClr val="bg1"/>
              </a:solidFill>
              <a:latin typeface="Montserra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31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6816-C8D8-4D33-ADC6-A0DDE3C6E31E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E3C4D-A53B-49B6-90E2-150065B87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F61FD8B-EBAC-431F-8905-95E0C7426B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800" y="1316038"/>
            <a:ext cx="5542569" cy="4637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l-NL" dirty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4A7F2C9-5B52-4373-9742-E65FC6C6DD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8231" y="1316037"/>
            <a:ext cx="5542569" cy="4637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l-NL" dirty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333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673F966-8056-4DE2-B799-EF36BC12AE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800" y="1316038"/>
            <a:ext cx="3600000" cy="4637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DD60F31-EC58-4827-AE70-2A037AD8A3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58800" y="1316038"/>
            <a:ext cx="3600000" cy="4637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F2B20C0-85C2-4DF4-A44F-BC3996D47A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0800" y="1316037"/>
            <a:ext cx="3600000" cy="4637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87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6750477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6750477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581D1D-5EAE-4A54-A05E-CABE73051D3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34885" y="471915"/>
            <a:ext cx="4464910" cy="5481210"/>
          </a:xfrm>
          <a:prstGeom prst="roundRect">
            <a:avLst>
              <a:gd name="adj" fmla="val 1612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6BC8A62-F5B1-434F-9116-260E0EED57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800" y="1316038"/>
            <a:ext cx="5677192" cy="4637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670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-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4181414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4182375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581D1D-5EAE-4A54-A05E-CABE73051D3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13419" y="471915"/>
            <a:ext cx="6885414" cy="5481210"/>
          </a:xfrm>
          <a:prstGeom prst="roundRect">
            <a:avLst>
              <a:gd name="adj" fmla="val 1612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B9542F9-32A5-410D-9629-E8AEBA0467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800" y="1316038"/>
            <a:ext cx="4181414" cy="4637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460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-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C72E7BA-6D3C-4D6A-9EA0-061F3E9E832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5420705" y="1316764"/>
            <a:ext cx="6380095" cy="46365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Placeholder for chart</a:t>
            </a:r>
            <a:endParaRPr lang="nl-NL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56049E1-8871-4DD9-80BA-F04283E245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800" y="1316038"/>
            <a:ext cx="4707669" cy="4637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425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-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799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799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C72E7BA-6D3C-4D6A-9EA0-061F3E9E832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14338" y="1316764"/>
            <a:ext cx="5037248" cy="46365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Placeholder for chart</a:t>
            </a:r>
            <a:endParaRPr lang="nl-NL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A4C3D8-8F24-457D-A0D3-C853BE2888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8704" y="1316503"/>
            <a:ext cx="5612095" cy="4636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199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+ 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4DA07A1E-7E43-40F2-95A9-1DAE8473B2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4338" y="1429965"/>
            <a:ext cx="2070313" cy="2130358"/>
          </a:xfrm>
          <a:prstGeom prst="roundRect">
            <a:avLst>
              <a:gd name="adj" fmla="val 678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BA3582E0-15F7-4939-B5EE-0DCB1F5EB66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92518" y="1429965"/>
            <a:ext cx="2070313" cy="2130358"/>
          </a:xfrm>
          <a:prstGeom prst="roundRect">
            <a:avLst>
              <a:gd name="adj" fmla="val 678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B75F2EC0-3A73-4ED4-A42B-B55C74D832F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14338" y="3826923"/>
            <a:ext cx="2070313" cy="2130358"/>
          </a:xfrm>
          <a:prstGeom prst="roundRect">
            <a:avLst>
              <a:gd name="adj" fmla="val 678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5AF3F779-9DC3-4AAF-AE3B-9FE0C5FA02B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92518" y="3826923"/>
            <a:ext cx="2070313" cy="2130358"/>
          </a:xfrm>
          <a:prstGeom prst="roundRect">
            <a:avLst>
              <a:gd name="adj" fmla="val 678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3AC978-A238-4386-8624-0CCD5A15512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invGray">
          <a:xfrm>
            <a:off x="2805716" y="1429965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7AFCE78-5C36-44C8-91C8-92D9BA8B2A0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invGray">
          <a:xfrm>
            <a:off x="2805716" y="3826922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1908094-B0A8-4A77-A781-2F7092A350B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 bwMode="invGray">
          <a:xfrm>
            <a:off x="8668800" y="1429965"/>
            <a:ext cx="3132000" cy="2130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BDCD943-E55C-4177-BFF5-0964EED3979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 bwMode="invGray">
          <a:xfrm>
            <a:off x="8668800" y="3826922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5622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ighlight blocks + 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799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799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CA8B58-D28A-433A-8884-CEC98561B5DF}"/>
              </a:ext>
            </a:extLst>
          </p:cNvPr>
          <p:cNvSpPr/>
          <p:nvPr userDrawn="1"/>
        </p:nvSpPr>
        <p:spPr>
          <a:xfrm>
            <a:off x="422777" y="1429965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59717C-E81C-4C70-9235-FF3D6ED69F8A}"/>
              </a:ext>
            </a:extLst>
          </p:cNvPr>
          <p:cNvSpPr/>
          <p:nvPr userDrawn="1"/>
        </p:nvSpPr>
        <p:spPr>
          <a:xfrm>
            <a:off x="422777" y="3831256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74D446E-B224-472C-980C-5E05C0359A0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invGray">
          <a:xfrm>
            <a:off x="617775" y="1631004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4E93D42-A67E-465A-839D-8F565E7FAE9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invGray">
          <a:xfrm>
            <a:off x="617775" y="4033913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047352F-5E4B-4E67-95C0-019B5ECC2AB2}"/>
              </a:ext>
            </a:extLst>
          </p:cNvPr>
          <p:cNvSpPr/>
          <p:nvPr userDrawn="1"/>
        </p:nvSpPr>
        <p:spPr>
          <a:xfrm>
            <a:off x="6287693" y="1429965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98C8F63-546B-4516-BC2C-7FFA8AFABDB8}"/>
              </a:ext>
            </a:extLst>
          </p:cNvPr>
          <p:cNvSpPr/>
          <p:nvPr userDrawn="1"/>
        </p:nvSpPr>
        <p:spPr>
          <a:xfrm>
            <a:off x="6287691" y="3831255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00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B0E0D8AF-49E6-49E0-9F50-362332B8B92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invGray">
          <a:xfrm>
            <a:off x="6482691" y="1631004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73A7A69C-7DE5-4E67-A136-A50A826334E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invGray">
          <a:xfrm>
            <a:off x="6482691" y="4033913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0198DF7-CEAE-47CF-94B7-60626AC3CAA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invGray">
          <a:xfrm>
            <a:off x="2784434" y="1429965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E71C253-CB2E-4933-98E4-5EE04CF9264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invGray">
          <a:xfrm>
            <a:off x="2784434" y="3826923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43C3C0BE-76A9-4AEB-B881-463AEFD97A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 bwMode="invGray">
          <a:xfrm>
            <a:off x="8668799" y="1429965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848F375-61FF-4AC2-BA7D-635E975C5F9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 bwMode="invGray">
          <a:xfrm>
            <a:off x="8668799" y="3826922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9305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ighlight blocks centered + 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799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799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CA8B58-D28A-433A-8884-CEC98561B5DF}"/>
              </a:ext>
            </a:extLst>
          </p:cNvPr>
          <p:cNvSpPr/>
          <p:nvPr userDrawn="1"/>
        </p:nvSpPr>
        <p:spPr>
          <a:xfrm>
            <a:off x="3869489" y="1429965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59717C-E81C-4C70-9235-FF3D6ED69F8A}"/>
              </a:ext>
            </a:extLst>
          </p:cNvPr>
          <p:cNvSpPr/>
          <p:nvPr userDrawn="1"/>
        </p:nvSpPr>
        <p:spPr>
          <a:xfrm>
            <a:off x="3833087" y="3847180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74D446E-B224-472C-980C-5E05C0359A0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invGray">
          <a:xfrm>
            <a:off x="4064487" y="1631004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4E93D42-A67E-465A-839D-8F565E7FAE9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invGray">
          <a:xfrm>
            <a:off x="4064487" y="4049837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047352F-5E4B-4E67-95C0-019B5ECC2AB2}"/>
              </a:ext>
            </a:extLst>
          </p:cNvPr>
          <p:cNvSpPr/>
          <p:nvPr userDrawn="1"/>
        </p:nvSpPr>
        <p:spPr>
          <a:xfrm>
            <a:off x="6214195" y="1429965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98C8F63-546B-4516-BC2C-7FFA8AFABDB8}"/>
              </a:ext>
            </a:extLst>
          </p:cNvPr>
          <p:cNvSpPr/>
          <p:nvPr userDrawn="1"/>
        </p:nvSpPr>
        <p:spPr>
          <a:xfrm>
            <a:off x="6214195" y="3831255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00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B0E0D8AF-49E6-49E0-9F50-362332B8B92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invGray">
          <a:xfrm>
            <a:off x="6409193" y="1631004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73A7A69C-7DE5-4E67-A136-A50A826334E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invGray">
          <a:xfrm>
            <a:off x="6409193" y="4033913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0198DF7-CEAE-47CF-94B7-60626AC3CAA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invGray">
          <a:xfrm>
            <a:off x="316799" y="1429965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E71C253-CB2E-4933-98E4-5EE04CF9264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invGray">
          <a:xfrm>
            <a:off x="316799" y="3847180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43C3C0BE-76A9-4AEB-B881-463AEFD97A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 bwMode="invGray">
          <a:xfrm>
            <a:off x="8668799" y="1429965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848F375-61FF-4AC2-BA7D-635E975C5F9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 bwMode="invGray">
          <a:xfrm>
            <a:off x="8668799" y="3826922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1774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2459CEC-A4CF-4DD4-81E8-93B3A5F6536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invGray">
          <a:xfrm>
            <a:off x="8088366" y="1439605"/>
            <a:ext cx="3712434" cy="312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8741328C-C085-4599-8E8E-9F2675721AA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invGray">
          <a:xfrm>
            <a:off x="8088365" y="3813858"/>
            <a:ext cx="3712435" cy="312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4BC0F70D-170B-4864-9328-0FB2F231130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 bwMode="invGray">
          <a:xfrm>
            <a:off x="316800" y="1439605"/>
            <a:ext cx="3712434" cy="312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36370263-69FE-4CD9-9FFD-457F6EC1ED9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 bwMode="invGray">
          <a:xfrm>
            <a:off x="316800" y="3813858"/>
            <a:ext cx="3712435" cy="312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2EF3C9B2-76EC-4D51-8D58-B549BD2659B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invGray">
          <a:xfrm>
            <a:off x="4184726" y="1439605"/>
            <a:ext cx="3712434" cy="312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6073B89A-ABDB-42BA-B930-F2CDCAD2D5F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invGray">
          <a:xfrm>
            <a:off x="4184726" y="3813858"/>
            <a:ext cx="3712435" cy="312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320C2A9B-1446-42B5-9866-6A529B7EB42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invGray">
          <a:xfrm>
            <a:off x="316800" y="1836750"/>
            <a:ext cx="3712433" cy="17490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C5F06084-AC16-49C2-BFAC-0A404A7435D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 bwMode="invGray">
          <a:xfrm>
            <a:off x="316800" y="4216115"/>
            <a:ext cx="3712433" cy="17490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45397D41-59D2-4B16-B530-4079DF1ED91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 bwMode="invGray">
          <a:xfrm>
            <a:off x="4184726" y="1836750"/>
            <a:ext cx="3712433" cy="17490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6877C2CE-0D3D-4F51-B4FB-44CA0AC4CDE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 bwMode="invGray">
          <a:xfrm>
            <a:off x="4184726" y="4216115"/>
            <a:ext cx="3712433" cy="17490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5D027021-1D69-4E2B-AA72-76DABF09EC7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 bwMode="invGray">
          <a:xfrm>
            <a:off x="8088367" y="1836750"/>
            <a:ext cx="3712433" cy="17490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FF652AAD-B456-43BF-B19B-120FF398F9C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 bwMode="invGray">
          <a:xfrm>
            <a:off x="8088367" y="4216115"/>
            <a:ext cx="3712433" cy="17490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98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, console table, dining table&#10;&#10;Description automatically generated">
            <a:extLst>
              <a:ext uri="{FF2B5EF4-FFF2-40B4-BE49-F238E27FC236}">
                <a16:creationId xmlns:a16="http://schemas.microsoft.com/office/drawing/2014/main" id="{E2D43428-E7CE-81FF-FD78-2DD7198CB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F786AD-7708-487E-982A-6BAEF70EF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288" y="1559880"/>
            <a:ext cx="10515600" cy="4016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n-NL" dirty="0"/>
              <a:t>Content overview</a:t>
            </a:r>
            <a:endParaRPr lang="nl-NL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523335-FB70-41A4-AD57-4B5B78CEC3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EDB5558-BADD-4E8F-9403-A6C600434F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893590" y="2880691"/>
            <a:ext cx="3656742" cy="7339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Chapter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F634F97-7035-4B6B-BE58-509E7F343F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893590" y="2651010"/>
            <a:ext cx="215363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6D43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7D8FDAA-46B6-4B52-802A-C25AF05840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invGray">
          <a:xfrm>
            <a:off x="893590" y="4031378"/>
            <a:ext cx="3656742" cy="7339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Chapter title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AC6D1B7-B40B-4502-823B-14AA1F1D3D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invGray">
          <a:xfrm>
            <a:off x="893590" y="3797363"/>
            <a:ext cx="306831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6D43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02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E604DA7-4CE1-46AD-82EE-262FEDB3C0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invGray">
          <a:xfrm>
            <a:off x="893590" y="5186399"/>
            <a:ext cx="3656742" cy="7339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Chapter title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E558F66-781A-427E-A26B-03CC8BB4BF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invGray">
          <a:xfrm>
            <a:off x="893590" y="4956718"/>
            <a:ext cx="306831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6D43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03</a:t>
            </a:r>
            <a:endParaRPr lang="en-US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8C80B47-9195-4AE5-BFBD-92C82687B9E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invGray">
          <a:xfrm>
            <a:off x="5279966" y="2880691"/>
            <a:ext cx="3656742" cy="7339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Chapter title</a:t>
            </a:r>
            <a:endParaRPr lang="en-US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2ADF441-DA8A-49D0-B08F-29F2723728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5279966" y="2651010"/>
            <a:ext cx="306831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6D43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04</a:t>
            </a:r>
            <a:endParaRPr lang="en-US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64E4BE7A-DC71-466F-9000-5AC0BB4C5C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5279966" y="4031378"/>
            <a:ext cx="3656742" cy="7339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Chapter title</a:t>
            </a:r>
            <a:endParaRPr lang="en-US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F2C5BF79-33AB-4E0A-9B89-4EFF2018707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5279966" y="3801697"/>
            <a:ext cx="306831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6D43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05</a:t>
            </a:r>
            <a:endParaRPr lang="en-US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0E3806AC-4E53-4B01-965E-713729C412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5279966" y="5186399"/>
            <a:ext cx="3656742" cy="7339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Chapter title</a:t>
            </a:r>
            <a:endParaRPr lang="en-US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FCB81010-191E-4C08-9B03-840E000449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5279966" y="4956718"/>
            <a:ext cx="306831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6D43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06</a:t>
            </a:r>
            <a:endParaRPr lang="en-US" dirty="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14DE181C-BE61-4217-8210-ADD157DC0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0609" y="6201536"/>
            <a:ext cx="458064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ontserrat SemiBold" pitchFamily="2" charset="0"/>
                <a:ea typeface="Verdana" pitchFamily="34" charset="0"/>
                <a:cs typeface="Montserrat SemiBold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3060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 with high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799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799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3D8963-5580-4C5D-83BD-9F4EE3E85093}"/>
              </a:ext>
            </a:extLst>
          </p:cNvPr>
          <p:cNvSpPr/>
          <p:nvPr/>
        </p:nvSpPr>
        <p:spPr>
          <a:xfrm>
            <a:off x="417847" y="1376740"/>
            <a:ext cx="2749999" cy="4681353"/>
          </a:xfrm>
          <a:prstGeom prst="roundRect">
            <a:avLst>
              <a:gd name="adj" fmla="val 6076"/>
            </a:avLst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66BEE5-890F-4D2B-A3D4-446773B2C7A7}"/>
              </a:ext>
            </a:extLst>
          </p:cNvPr>
          <p:cNvSpPr/>
          <p:nvPr/>
        </p:nvSpPr>
        <p:spPr>
          <a:xfrm>
            <a:off x="3291456" y="1376740"/>
            <a:ext cx="2749999" cy="4681353"/>
          </a:xfrm>
          <a:prstGeom prst="roundRect">
            <a:avLst>
              <a:gd name="adj" fmla="val 6076"/>
            </a:avLst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76ECF3-ABC9-4360-9A82-4F41E3655D43}"/>
              </a:ext>
            </a:extLst>
          </p:cNvPr>
          <p:cNvSpPr/>
          <p:nvPr/>
        </p:nvSpPr>
        <p:spPr>
          <a:xfrm>
            <a:off x="6165065" y="1376740"/>
            <a:ext cx="2749999" cy="4681353"/>
          </a:xfrm>
          <a:prstGeom prst="roundRect">
            <a:avLst>
              <a:gd name="adj" fmla="val 6076"/>
            </a:avLst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8E96AE-E249-4716-9137-DA93C7E53D0E}"/>
              </a:ext>
            </a:extLst>
          </p:cNvPr>
          <p:cNvSpPr/>
          <p:nvPr/>
        </p:nvSpPr>
        <p:spPr>
          <a:xfrm>
            <a:off x="9038673" y="1376740"/>
            <a:ext cx="2749999" cy="4681353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39C0297-1567-40AA-90D6-CB03A2A553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 bwMode="invGray">
          <a:xfrm>
            <a:off x="563857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6D94888-A371-4384-8376-ED2A72F15754}"/>
              </a:ext>
            </a:extLst>
          </p:cNvPr>
          <p:cNvSpPr>
            <a:spLocks noGrp="1"/>
          </p:cNvSpPr>
          <p:nvPr userDrawn="1">
            <p:ph type="body" sz="quarter" idx="48"/>
          </p:nvPr>
        </p:nvSpPr>
        <p:spPr bwMode="invGray">
          <a:xfrm>
            <a:off x="563858" y="1878695"/>
            <a:ext cx="2457977" cy="40607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94C5563-891A-404C-BEE1-28600555F5A7}"/>
              </a:ext>
            </a:extLst>
          </p:cNvPr>
          <p:cNvSpPr>
            <a:spLocks noGrp="1"/>
          </p:cNvSpPr>
          <p:nvPr userDrawn="1">
            <p:ph type="body" sz="quarter" idx="49"/>
          </p:nvPr>
        </p:nvSpPr>
        <p:spPr bwMode="invGray">
          <a:xfrm>
            <a:off x="3437466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D62F8185-7100-4AB7-8700-7B9AB5C5C762}"/>
              </a:ext>
            </a:extLst>
          </p:cNvPr>
          <p:cNvSpPr>
            <a:spLocks noGrp="1"/>
          </p:cNvSpPr>
          <p:nvPr userDrawn="1">
            <p:ph type="body" sz="quarter" idx="50"/>
          </p:nvPr>
        </p:nvSpPr>
        <p:spPr bwMode="invGray">
          <a:xfrm>
            <a:off x="3437467" y="1878695"/>
            <a:ext cx="2457977" cy="40607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F2DDC885-AC07-439F-BC77-A4C9B911E7E5}"/>
              </a:ext>
            </a:extLst>
          </p:cNvPr>
          <p:cNvSpPr>
            <a:spLocks noGrp="1"/>
          </p:cNvSpPr>
          <p:nvPr userDrawn="1">
            <p:ph type="body" sz="quarter" idx="51"/>
          </p:nvPr>
        </p:nvSpPr>
        <p:spPr bwMode="invGray">
          <a:xfrm>
            <a:off x="6311075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BF938847-A46F-4040-B617-CA0FDAC75981}"/>
              </a:ext>
            </a:extLst>
          </p:cNvPr>
          <p:cNvSpPr>
            <a:spLocks noGrp="1"/>
          </p:cNvSpPr>
          <p:nvPr userDrawn="1">
            <p:ph type="body" sz="quarter" idx="52"/>
          </p:nvPr>
        </p:nvSpPr>
        <p:spPr bwMode="invGray">
          <a:xfrm>
            <a:off x="6311076" y="1878695"/>
            <a:ext cx="2457977" cy="40607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3D2A8777-0FD1-4F0D-BDA3-82FBFC3C711F}"/>
              </a:ext>
            </a:extLst>
          </p:cNvPr>
          <p:cNvSpPr>
            <a:spLocks noGrp="1"/>
          </p:cNvSpPr>
          <p:nvPr userDrawn="1">
            <p:ph type="body" sz="quarter" idx="53"/>
          </p:nvPr>
        </p:nvSpPr>
        <p:spPr bwMode="invGray">
          <a:xfrm>
            <a:off x="9184683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0D2F8A3C-F63E-4F2C-9C20-DCFE48617FE5}"/>
              </a:ext>
            </a:extLst>
          </p:cNvPr>
          <p:cNvSpPr>
            <a:spLocks noGrp="1"/>
          </p:cNvSpPr>
          <p:nvPr userDrawn="1">
            <p:ph type="body" sz="quarter" idx="54"/>
          </p:nvPr>
        </p:nvSpPr>
        <p:spPr bwMode="invGray">
          <a:xfrm>
            <a:off x="9184684" y="1878695"/>
            <a:ext cx="2457977" cy="40607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76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3D8963-5580-4C5D-83BD-9F4EE3E85093}"/>
              </a:ext>
            </a:extLst>
          </p:cNvPr>
          <p:cNvSpPr/>
          <p:nvPr/>
        </p:nvSpPr>
        <p:spPr>
          <a:xfrm>
            <a:off x="417847" y="1376740"/>
            <a:ext cx="5043037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66BEE5-890F-4D2B-A3D4-446773B2C7A7}"/>
              </a:ext>
            </a:extLst>
          </p:cNvPr>
          <p:cNvSpPr/>
          <p:nvPr/>
        </p:nvSpPr>
        <p:spPr>
          <a:xfrm>
            <a:off x="6745635" y="1386659"/>
            <a:ext cx="5043037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39C0297-1567-40AA-90D6-CB03A2A553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 bwMode="invGray">
          <a:xfrm>
            <a:off x="577864" y="1481550"/>
            <a:ext cx="4723003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6D94888-A371-4384-8376-ED2A72F15754}"/>
              </a:ext>
            </a:extLst>
          </p:cNvPr>
          <p:cNvSpPr>
            <a:spLocks noGrp="1"/>
          </p:cNvSpPr>
          <p:nvPr userDrawn="1">
            <p:ph type="body" sz="quarter" idx="48"/>
          </p:nvPr>
        </p:nvSpPr>
        <p:spPr bwMode="invGray">
          <a:xfrm>
            <a:off x="577863" y="1983505"/>
            <a:ext cx="4723004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94C5563-891A-404C-BEE1-28600555F5A7}"/>
              </a:ext>
            </a:extLst>
          </p:cNvPr>
          <p:cNvSpPr>
            <a:spLocks noGrp="1"/>
          </p:cNvSpPr>
          <p:nvPr userDrawn="1">
            <p:ph type="body" sz="quarter" idx="49"/>
          </p:nvPr>
        </p:nvSpPr>
        <p:spPr bwMode="invGray">
          <a:xfrm>
            <a:off x="6905554" y="1481550"/>
            <a:ext cx="472319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D62F8185-7100-4AB7-8700-7B9AB5C5C762}"/>
              </a:ext>
            </a:extLst>
          </p:cNvPr>
          <p:cNvSpPr>
            <a:spLocks noGrp="1"/>
          </p:cNvSpPr>
          <p:nvPr userDrawn="1">
            <p:ph type="body" sz="quarter" idx="50"/>
          </p:nvPr>
        </p:nvSpPr>
        <p:spPr bwMode="invGray">
          <a:xfrm>
            <a:off x="6905553" y="1983504"/>
            <a:ext cx="4723200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708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3D8963-5580-4C5D-83BD-9F4EE3E85093}"/>
              </a:ext>
            </a:extLst>
          </p:cNvPr>
          <p:cNvSpPr/>
          <p:nvPr/>
        </p:nvSpPr>
        <p:spPr>
          <a:xfrm>
            <a:off x="417847" y="1376740"/>
            <a:ext cx="323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66BEE5-890F-4D2B-A3D4-446773B2C7A7}"/>
              </a:ext>
            </a:extLst>
          </p:cNvPr>
          <p:cNvSpPr/>
          <p:nvPr/>
        </p:nvSpPr>
        <p:spPr>
          <a:xfrm>
            <a:off x="4483260" y="1386659"/>
            <a:ext cx="323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76ECF3-ABC9-4360-9A82-4F41E3655D43}"/>
              </a:ext>
            </a:extLst>
          </p:cNvPr>
          <p:cNvSpPr/>
          <p:nvPr/>
        </p:nvSpPr>
        <p:spPr>
          <a:xfrm>
            <a:off x="8548673" y="1386660"/>
            <a:ext cx="323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39C0297-1567-40AA-90D6-CB03A2A553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 bwMode="invGray">
          <a:xfrm>
            <a:off x="561384" y="1481550"/>
            <a:ext cx="2952925" cy="312176"/>
          </a:xfrm>
          <a:prstGeom prst="rect">
            <a:avLst/>
          </a:prstGeom>
        </p:spPr>
        <p:txBody>
          <a:bodyPr lIns="90000" tIns="46800" rIns="90000" bIns="46800"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6D94888-A371-4384-8376-ED2A72F15754}"/>
              </a:ext>
            </a:extLst>
          </p:cNvPr>
          <p:cNvSpPr>
            <a:spLocks noGrp="1"/>
          </p:cNvSpPr>
          <p:nvPr userDrawn="1">
            <p:ph type="body" sz="quarter" idx="48"/>
          </p:nvPr>
        </p:nvSpPr>
        <p:spPr bwMode="invGray">
          <a:xfrm>
            <a:off x="561846" y="1983505"/>
            <a:ext cx="2952000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94C5563-891A-404C-BEE1-28600555F5A7}"/>
              </a:ext>
            </a:extLst>
          </p:cNvPr>
          <p:cNvSpPr>
            <a:spLocks noGrp="1"/>
          </p:cNvSpPr>
          <p:nvPr userDrawn="1">
            <p:ph type="body" sz="quarter" idx="49"/>
          </p:nvPr>
        </p:nvSpPr>
        <p:spPr bwMode="invGray">
          <a:xfrm>
            <a:off x="4627259" y="1481550"/>
            <a:ext cx="2952000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D62F8185-7100-4AB7-8700-7B9AB5C5C762}"/>
              </a:ext>
            </a:extLst>
          </p:cNvPr>
          <p:cNvSpPr>
            <a:spLocks noGrp="1"/>
          </p:cNvSpPr>
          <p:nvPr userDrawn="1">
            <p:ph type="body" sz="quarter" idx="50"/>
          </p:nvPr>
        </p:nvSpPr>
        <p:spPr bwMode="invGray">
          <a:xfrm>
            <a:off x="4627259" y="1983505"/>
            <a:ext cx="2952000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F2DDC885-AC07-439F-BC77-A4C9B911E7E5}"/>
              </a:ext>
            </a:extLst>
          </p:cNvPr>
          <p:cNvSpPr>
            <a:spLocks noGrp="1"/>
          </p:cNvSpPr>
          <p:nvPr userDrawn="1">
            <p:ph type="body" sz="quarter" idx="51"/>
          </p:nvPr>
        </p:nvSpPr>
        <p:spPr bwMode="invGray">
          <a:xfrm>
            <a:off x="8692672" y="1481550"/>
            <a:ext cx="2952000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BF938847-A46F-4040-B617-CA0FDAC75981}"/>
              </a:ext>
            </a:extLst>
          </p:cNvPr>
          <p:cNvSpPr>
            <a:spLocks noGrp="1"/>
          </p:cNvSpPr>
          <p:nvPr userDrawn="1">
            <p:ph type="body" sz="quarter" idx="52"/>
          </p:nvPr>
        </p:nvSpPr>
        <p:spPr bwMode="invGray">
          <a:xfrm>
            <a:off x="8692672" y="1983505"/>
            <a:ext cx="2952000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430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3D8963-5580-4C5D-83BD-9F4EE3E85093}"/>
              </a:ext>
            </a:extLst>
          </p:cNvPr>
          <p:cNvSpPr/>
          <p:nvPr/>
        </p:nvSpPr>
        <p:spPr>
          <a:xfrm>
            <a:off x="417847" y="1376740"/>
            <a:ext cx="274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66BEE5-890F-4D2B-A3D4-446773B2C7A7}"/>
              </a:ext>
            </a:extLst>
          </p:cNvPr>
          <p:cNvSpPr/>
          <p:nvPr/>
        </p:nvSpPr>
        <p:spPr>
          <a:xfrm>
            <a:off x="3291456" y="1376740"/>
            <a:ext cx="274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76ECF3-ABC9-4360-9A82-4F41E3655D43}"/>
              </a:ext>
            </a:extLst>
          </p:cNvPr>
          <p:cNvSpPr/>
          <p:nvPr/>
        </p:nvSpPr>
        <p:spPr>
          <a:xfrm>
            <a:off x="6165065" y="1376740"/>
            <a:ext cx="274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8E96AE-E249-4716-9137-DA93C7E53D0E}"/>
              </a:ext>
            </a:extLst>
          </p:cNvPr>
          <p:cNvSpPr/>
          <p:nvPr/>
        </p:nvSpPr>
        <p:spPr>
          <a:xfrm>
            <a:off x="9038673" y="1376740"/>
            <a:ext cx="274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39C0297-1567-40AA-90D6-CB03A2A553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 bwMode="invGray">
          <a:xfrm>
            <a:off x="563857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6D94888-A371-4384-8376-ED2A72F15754}"/>
              </a:ext>
            </a:extLst>
          </p:cNvPr>
          <p:cNvSpPr>
            <a:spLocks noGrp="1"/>
          </p:cNvSpPr>
          <p:nvPr userDrawn="1">
            <p:ph type="body" sz="quarter" idx="48"/>
          </p:nvPr>
        </p:nvSpPr>
        <p:spPr bwMode="invGray">
          <a:xfrm>
            <a:off x="563858" y="1983505"/>
            <a:ext cx="2457977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94C5563-891A-404C-BEE1-28600555F5A7}"/>
              </a:ext>
            </a:extLst>
          </p:cNvPr>
          <p:cNvSpPr>
            <a:spLocks noGrp="1"/>
          </p:cNvSpPr>
          <p:nvPr userDrawn="1">
            <p:ph type="body" sz="quarter" idx="49"/>
          </p:nvPr>
        </p:nvSpPr>
        <p:spPr bwMode="invGray">
          <a:xfrm>
            <a:off x="3437466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D62F8185-7100-4AB7-8700-7B9AB5C5C762}"/>
              </a:ext>
            </a:extLst>
          </p:cNvPr>
          <p:cNvSpPr>
            <a:spLocks noGrp="1"/>
          </p:cNvSpPr>
          <p:nvPr userDrawn="1">
            <p:ph type="body" sz="quarter" idx="50"/>
          </p:nvPr>
        </p:nvSpPr>
        <p:spPr bwMode="invGray">
          <a:xfrm>
            <a:off x="3437467" y="1983505"/>
            <a:ext cx="2457977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F2DDC885-AC07-439F-BC77-A4C9B911E7E5}"/>
              </a:ext>
            </a:extLst>
          </p:cNvPr>
          <p:cNvSpPr>
            <a:spLocks noGrp="1"/>
          </p:cNvSpPr>
          <p:nvPr userDrawn="1">
            <p:ph type="body" sz="quarter" idx="51"/>
          </p:nvPr>
        </p:nvSpPr>
        <p:spPr bwMode="invGray">
          <a:xfrm>
            <a:off x="6311075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BF938847-A46F-4040-B617-CA0FDAC75981}"/>
              </a:ext>
            </a:extLst>
          </p:cNvPr>
          <p:cNvSpPr>
            <a:spLocks noGrp="1"/>
          </p:cNvSpPr>
          <p:nvPr userDrawn="1">
            <p:ph type="body" sz="quarter" idx="52"/>
          </p:nvPr>
        </p:nvSpPr>
        <p:spPr bwMode="invGray">
          <a:xfrm>
            <a:off x="6311076" y="1983505"/>
            <a:ext cx="2457977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3D2A8777-0FD1-4F0D-BDA3-82FBFC3C711F}"/>
              </a:ext>
            </a:extLst>
          </p:cNvPr>
          <p:cNvSpPr>
            <a:spLocks noGrp="1"/>
          </p:cNvSpPr>
          <p:nvPr userDrawn="1">
            <p:ph type="body" sz="quarter" idx="53"/>
          </p:nvPr>
        </p:nvSpPr>
        <p:spPr bwMode="invGray">
          <a:xfrm>
            <a:off x="9184683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0D2F8A3C-F63E-4F2C-9C20-DCFE48617FE5}"/>
              </a:ext>
            </a:extLst>
          </p:cNvPr>
          <p:cNvSpPr>
            <a:spLocks noGrp="1"/>
          </p:cNvSpPr>
          <p:nvPr userDrawn="1">
            <p:ph type="body" sz="quarter" idx="54"/>
          </p:nvPr>
        </p:nvSpPr>
        <p:spPr bwMode="invGray">
          <a:xfrm>
            <a:off x="9184684" y="1983505"/>
            <a:ext cx="2457977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3815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ored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4EEE4F9-1953-4BE2-AAB6-AF624FA0F7FE}"/>
              </a:ext>
            </a:extLst>
          </p:cNvPr>
          <p:cNvSpPr/>
          <p:nvPr userDrawn="1"/>
        </p:nvSpPr>
        <p:spPr>
          <a:xfrm>
            <a:off x="417847" y="1376137"/>
            <a:ext cx="3600000" cy="4554881"/>
          </a:xfrm>
          <a:prstGeom prst="roundRect">
            <a:avLst>
              <a:gd name="adj" fmla="val 3617"/>
            </a:avLst>
          </a:prstGeom>
          <a:solidFill>
            <a:srgbClr val="00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FC0C31A-EADE-475B-8659-B247694C8156}"/>
              </a:ext>
            </a:extLst>
          </p:cNvPr>
          <p:cNvSpPr/>
          <p:nvPr userDrawn="1"/>
        </p:nvSpPr>
        <p:spPr>
          <a:xfrm>
            <a:off x="4318095" y="1376136"/>
            <a:ext cx="3600000" cy="4554881"/>
          </a:xfrm>
          <a:prstGeom prst="roundRect">
            <a:avLst>
              <a:gd name="adj" fmla="val 3617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783D2F0-C63F-4ED3-B982-C7543245DEE7}"/>
              </a:ext>
            </a:extLst>
          </p:cNvPr>
          <p:cNvSpPr/>
          <p:nvPr userDrawn="1"/>
        </p:nvSpPr>
        <p:spPr>
          <a:xfrm>
            <a:off x="8218343" y="1376135"/>
            <a:ext cx="3600000" cy="4554881"/>
          </a:xfrm>
          <a:prstGeom prst="roundRect">
            <a:avLst>
              <a:gd name="adj" fmla="val 3617"/>
            </a:avLst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2D2D2D"/>
              </a:solidFill>
            </a:endParaRP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0DDB1D8F-E5AF-4D25-B6DF-68652F4E84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9378" y="1479121"/>
            <a:ext cx="3436938" cy="3522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A7F0CE21-4019-4FC6-A3A0-36B6B7A8C5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9626" y="1479121"/>
            <a:ext cx="3436938" cy="3522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BE854316-9D8B-4ACC-8002-506C758C2F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02576" y="1479121"/>
            <a:ext cx="3436938" cy="3522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083BF51F-0691-49F7-A008-3E8F6B3A3C4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378" y="1973739"/>
            <a:ext cx="3436938" cy="38877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03D91854-B70D-43CC-9CA1-D173962CB0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99626" y="1973739"/>
            <a:ext cx="3436938" cy="38877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2D2D2D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97EC2FAB-088C-474C-A92D-32F83C396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99874" y="1973739"/>
            <a:ext cx="3436938" cy="38877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74946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3DD9479-32BE-4255-8D4F-4216693171D1}"/>
              </a:ext>
            </a:extLst>
          </p:cNvPr>
          <p:cNvSpPr/>
          <p:nvPr userDrawn="1"/>
        </p:nvSpPr>
        <p:spPr>
          <a:xfrm>
            <a:off x="413556" y="1414671"/>
            <a:ext cx="9354024" cy="1800000"/>
          </a:xfrm>
          <a:prstGeom prst="roundRect">
            <a:avLst>
              <a:gd name="adj" fmla="val 3617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359A2CB8-6225-4B92-8899-576771C47E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7517" y="1510019"/>
            <a:ext cx="9188242" cy="1641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A4910E2B-FFA5-49E8-A92C-549A7A70AA4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843083" y="1414671"/>
            <a:ext cx="1935361" cy="4440752"/>
          </a:xfrm>
          <a:prstGeom prst="roundRect">
            <a:avLst>
              <a:gd name="adj" fmla="val 3028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Raleway Light" pitchFamily="2" charset="0"/>
              </a:defRPr>
            </a:lvl1pPr>
          </a:lstStyle>
          <a:p>
            <a:r>
              <a:rPr lang="en-NL" dirty="0"/>
              <a:t>Select image by clicking here</a:t>
            </a:r>
            <a:br>
              <a:rPr lang="en-NL" dirty="0"/>
            </a:br>
            <a:br>
              <a:rPr lang="en-NL" dirty="0"/>
            </a:br>
            <a:br>
              <a:rPr lang="en-NL" dirty="0"/>
            </a:br>
            <a:br>
              <a:rPr lang="en-NL" dirty="0"/>
            </a:br>
            <a:endParaRPr lang="nl-NL" dirty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2036E1FB-7710-4F84-9459-CC3C9AB1DFE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07517" y="3428999"/>
            <a:ext cx="9188242" cy="24264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191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s with high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3D8963-5580-4C5D-83BD-9F4EE3E85093}"/>
              </a:ext>
            </a:extLst>
          </p:cNvPr>
          <p:cNvSpPr/>
          <p:nvPr/>
        </p:nvSpPr>
        <p:spPr>
          <a:xfrm>
            <a:off x="727826" y="1481550"/>
            <a:ext cx="2160000" cy="2160000"/>
          </a:xfrm>
          <a:prstGeom prst="ellipse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39C0297-1567-40AA-90D6-CB03A2A553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 bwMode="invGray">
          <a:xfrm>
            <a:off x="939567" y="1915598"/>
            <a:ext cx="1764148" cy="1291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6D94888-A371-4384-8376-ED2A72F15754}"/>
              </a:ext>
            </a:extLst>
          </p:cNvPr>
          <p:cNvSpPr>
            <a:spLocks noGrp="1"/>
          </p:cNvSpPr>
          <p:nvPr userDrawn="1">
            <p:ph type="body" sz="quarter" idx="48"/>
          </p:nvPr>
        </p:nvSpPr>
        <p:spPr bwMode="invGray">
          <a:xfrm>
            <a:off x="727827" y="3884102"/>
            <a:ext cx="2160000" cy="1989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D62F8185-7100-4AB7-8700-7B9AB5C5C762}"/>
              </a:ext>
            </a:extLst>
          </p:cNvPr>
          <p:cNvSpPr>
            <a:spLocks noGrp="1"/>
          </p:cNvSpPr>
          <p:nvPr userDrawn="1">
            <p:ph type="body" sz="quarter" idx="50"/>
          </p:nvPr>
        </p:nvSpPr>
        <p:spPr bwMode="invGray">
          <a:xfrm>
            <a:off x="3564704" y="3884102"/>
            <a:ext cx="2160000" cy="1989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BF938847-A46F-4040-B617-CA0FDAC75981}"/>
              </a:ext>
            </a:extLst>
          </p:cNvPr>
          <p:cNvSpPr>
            <a:spLocks noGrp="1"/>
          </p:cNvSpPr>
          <p:nvPr userDrawn="1">
            <p:ph type="body" sz="quarter" idx="52"/>
          </p:nvPr>
        </p:nvSpPr>
        <p:spPr bwMode="invGray">
          <a:xfrm>
            <a:off x="6463186" y="3884102"/>
            <a:ext cx="2160000" cy="1989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0D2F8A3C-F63E-4F2C-9C20-DCFE48617FE5}"/>
              </a:ext>
            </a:extLst>
          </p:cNvPr>
          <p:cNvSpPr>
            <a:spLocks noGrp="1"/>
          </p:cNvSpPr>
          <p:nvPr userDrawn="1">
            <p:ph type="body" sz="quarter" idx="54"/>
          </p:nvPr>
        </p:nvSpPr>
        <p:spPr bwMode="invGray">
          <a:xfrm>
            <a:off x="9361669" y="3884102"/>
            <a:ext cx="2160000" cy="1989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7C6481-0ED3-49FF-ADEF-DF9A6101CF3F}"/>
              </a:ext>
            </a:extLst>
          </p:cNvPr>
          <p:cNvSpPr/>
          <p:nvPr userDrawn="1"/>
        </p:nvSpPr>
        <p:spPr>
          <a:xfrm>
            <a:off x="3564703" y="1481550"/>
            <a:ext cx="2160000" cy="2160000"/>
          </a:xfrm>
          <a:prstGeom prst="ellipse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F03BF8-9606-472E-9E21-26E6D18548B6}"/>
              </a:ext>
            </a:extLst>
          </p:cNvPr>
          <p:cNvSpPr/>
          <p:nvPr userDrawn="1"/>
        </p:nvSpPr>
        <p:spPr>
          <a:xfrm>
            <a:off x="6463186" y="1481550"/>
            <a:ext cx="2160000" cy="2160000"/>
          </a:xfrm>
          <a:prstGeom prst="ellipse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C88E66-6B8E-44CF-85CF-949AA8FFCC5B}"/>
              </a:ext>
            </a:extLst>
          </p:cNvPr>
          <p:cNvSpPr/>
          <p:nvPr userDrawn="1"/>
        </p:nvSpPr>
        <p:spPr>
          <a:xfrm>
            <a:off x="9361669" y="1481550"/>
            <a:ext cx="2160000" cy="2160000"/>
          </a:xfrm>
          <a:prstGeom prst="ellipse">
            <a:avLst/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A3174F6-D1C7-4E9C-B759-7D978E42655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 bwMode="invGray">
          <a:xfrm>
            <a:off x="3775873" y="1915598"/>
            <a:ext cx="1764148" cy="1291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F6FC99F-5A17-427C-AED6-461BAD458AE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 bwMode="invGray">
          <a:xfrm>
            <a:off x="6661112" y="1915598"/>
            <a:ext cx="1764148" cy="1291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47DC7F7-85E1-456D-B752-BFECF1A2960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 bwMode="invGray">
          <a:xfrm>
            <a:off x="9559595" y="1915598"/>
            <a:ext cx="1764148" cy="1291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7A0BB3E2-7BA1-4789-A4A6-6EFF562664A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 bwMode="invGray">
          <a:xfrm>
            <a:off x="2975221" y="2331768"/>
            <a:ext cx="502086" cy="4595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 SemiBold" pitchFamily="2" charset="0"/>
                <a:sym typeface="Wingdings" panose="05000000000000000000" pitchFamily="2" charset="2"/>
              </a:defRPr>
            </a:lvl1pPr>
          </a:lstStyle>
          <a:p>
            <a:pPr lvl="0"/>
            <a:r>
              <a:rPr lang="en-NL" dirty="0"/>
              <a:t>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06BC21B3-F035-4282-BB79-3822948CABA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 bwMode="invGray">
          <a:xfrm>
            <a:off x="5842901" y="2331768"/>
            <a:ext cx="502086" cy="4595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 SemiBold" pitchFamily="2" charset="0"/>
                <a:sym typeface="Wingdings" panose="05000000000000000000" pitchFamily="2" charset="2"/>
              </a:defRPr>
            </a:lvl1pPr>
          </a:lstStyle>
          <a:p>
            <a:pPr lvl="0"/>
            <a:r>
              <a:rPr lang="en-NL" dirty="0"/>
              <a:t>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9E0633CC-D902-4913-A17B-900CE3FB9FD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 bwMode="invGray">
          <a:xfrm>
            <a:off x="8741384" y="2331768"/>
            <a:ext cx="502086" cy="4595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 SemiBold" pitchFamily="2" charset="0"/>
                <a:sym typeface="Wingdings" panose="05000000000000000000" pitchFamily="2" charset="2"/>
              </a:defRPr>
            </a:lvl1pPr>
          </a:lstStyle>
          <a:p>
            <a:pPr lvl="0"/>
            <a:r>
              <a:rPr lang="en-NL" dirty="0"/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090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6D94888-A371-4384-8376-ED2A72F15754}"/>
              </a:ext>
            </a:extLst>
          </p:cNvPr>
          <p:cNvSpPr>
            <a:spLocks noGrp="1"/>
          </p:cNvSpPr>
          <p:nvPr userDrawn="1">
            <p:ph type="body" sz="quarter" idx="48"/>
          </p:nvPr>
        </p:nvSpPr>
        <p:spPr bwMode="invGray">
          <a:xfrm>
            <a:off x="2279790" y="1347661"/>
            <a:ext cx="9508882" cy="13857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C88E66-6B8E-44CF-85CF-949AA8FFCC5B}"/>
              </a:ext>
            </a:extLst>
          </p:cNvPr>
          <p:cNvSpPr/>
          <p:nvPr userDrawn="1"/>
        </p:nvSpPr>
        <p:spPr>
          <a:xfrm>
            <a:off x="417847" y="1347660"/>
            <a:ext cx="1385786" cy="1385786"/>
          </a:xfrm>
          <a:prstGeom prst="ellipse">
            <a:avLst/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47DC7F7-85E1-456D-B752-BFECF1A2960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 bwMode="invGray">
          <a:xfrm>
            <a:off x="557050" y="1669562"/>
            <a:ext cx="1103970" cy="7803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A7601F-B392-4306-8ECD-E925556B0797}"/>
              </a:ext>
            </a:extLst>
          </p:cNvPr>
          <p:cNvSpPr/>
          <p:nvPr userDrawn="1"/>
        </p:nvSpPr>
        <p:spPr>
          <a:xfrm>
            <a:off x="417847" y="2936438"/>
            <a:ext cx="1385786" cy="1385786"/>
          </a:xfrm>
          <a:prstGeom prst="ellipse">
            <a:avLst/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24A23DF1-E7E1-4875-BC1D-65EDC9D7ECE1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 bwMode="invGray">
          <a:xfrm>
            <a:off x="557050" y="3258340"/>
            <a:ext cx="1103970" cy="7803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9D9238-2B28-4FF0-8A62-94856DDF363B}"/>
              </a:ext>
            </a:extLst>
          </p:cNvPr>
          <p:cNvSpPr/>
          <p:nvPr userDrawn="1"/>
        </p:nvSpPr>
        <p:spPr>
          <a:xfrm>
            <a:off x="417847" y="4525216"/>
            <a:ext cx="1385786" cy="1385786"/>
          </a:xfrm>
          <a:prstGeom prst="ellipse">
            <a:avLst/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EC99944B-2516-4F0A-A4F6-CFB5AFA88B3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 bwMode="invGray">
          <a:xfrm>
            <a:off x="557050" y="4847118"/>
            <a:ext cx="1103970" cy="7803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396290-4E8F-4DF9-9DA2-0E13006E7F3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 bwMode="invGray">
          <a:xfrm>
            <a:off x="2279790" y="2936438"/>
            <a:ext cx="9508882" cy="13857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DCD6FFA-2908-47A4-9EED-8F42FA9CF2D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 bwMode="invGray">
          <a:xfrm>
            <a:off x="2279790" y="4525215"/>
            <a:ext cx="9508882" cy="13857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571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799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799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27368E06-8E66-425C-8041-488A92DF4D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93756" y="1641049"/>
            <a:ext cx="2694915" cy="4146802"/>
          </a:xfrm>
          <a:prstGeom prst="roundRect">
            <a:avLst>
              <a:gd name="adj" fmla="val 1612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FA79DE3-D5C8-416C-96D7-B11C85C27DE5}"/>
              </a:ext>
            </a:extLst>
          </p:cNvPr>
          <p:cNvSpPr/>
          <p:nvPr userDrawn="1"/>
        </p:nvSpPr>
        <p:spPr>
          <a:xfrm>
            <a:off x="780797" y="1641049"/>
            <a:ext cx="7991413" cy="3021386"/>
          </a:xfrm>
          <a:prstGeom prst="roundRect">
            <a:avLst>
              <a:gd name="adj" fmla="val 4815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8A6315-20C5-4602-806F-A9FAD2BA25B0}"/>
              </a:ext>
            </a:extLst>
          </p:cNvPr>
          <p:cNvSpPr txBox="1"/>
          <p:nvPr userDrawn="1"/>
        </p:nvSpPr>
        <p:spPr>
          <a:xfrm>
            <a:off x="875664" y="1601365"/>
            <a:ext cx="653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8800" i="1" dirty="0">
                <a:solidFill>
                  <a:srgbClr val="2D2D2D"/>
                </a:solidFill>
                <a:latin typeface="Montserrat SemiBold" pitchFamily="2" charset="0"/>
              </a:rPr>
              <a:t>“</a:t>
            </a:r>
            <a:endParaRPr lang="nl-NL" sz="8800" i="1" dirty="0">
              <a:solidFill>
                <a:srgbClr val="2D2D2D"/>
              </a:solidFill>
              <a:latin typeface="Montserrat SemiBold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9D8150-EF26-4C53-AE98-C126E4C0EED7}"/>
              </a:ext>
            </a:extLst>
          </p:cNvPr>
          <p:cNvSpPr txBox="1"/>
          <p:nvPr userDrawn="1"/>
        </p:nvSpPr>
        <p:spPr>
          <a:xfrm>
            <a:off x="7953269" y="3770401"/>
            <a:ext cx="653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8800" i="1" dirty="0">
                <a:solidFill>
                  <a:srgbClr val="2D2D2D"/>
                </a:solidFill>
                <a:latin typeface="Montserrat SemiBold" pitchFamily="2" charset="0"/>
              </a:rPr>
              <a:t>”</a:t>
            </a:r>
            <a:endParaRPr lang="nl-NL" sz="8800" i="1" dirty="0">
              <a:solidFill>
                <a:srgbClr val="2D2D2D"/>
              </a:solidFill>
              <a:latin typeface="Montserrat SemiBold" pitchFamily="2" charset="0"/>
            </a:endParaRP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79CE8E9-A79A-4D25-83BE-9B8D0934AC97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 bwMode="invGray">
          <a:xfrm>
            <a:off x="1807944" y="1881072"/>
            <a:ext cx="5937118" cy="25413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i="1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957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EEB59C1-DBAE-B7DE-42D6-1DCE324A29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791D0FA-6B99-42E5-B721-5BEB4B07EF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7BA4E-0064-451B-B04F-30179C0144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4016" y="2591220"/>
            <a:ext cx="9144000" cy="11377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800" spc="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r>
              <a:rPr lang="en-NL" dirty="0"/>
              <a:t>Questions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738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ADC064ED-B54A-0109-6D08-0E409F8DF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594497" y="5227651"/>
            <a:ext cx="9154567" cy="11286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&lt;Chapter </a:t>
            </a:r>
            <a:r>
              <a:rPr lang="en-NL" dirty="0"/>
              <a:t>t</a:t>
            </a:r>
            <a:r>
              <a:rPr lang="en-US" dirty="0"/>
              <a:t>itle&gt;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632332" y="5227651"/>
            <a:ext cx="71127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3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0#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0398DE-CF0C-5012-2611-0B0EF667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398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DE32A2A-EB48-472D-6F63-FA7245303B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53A17A6-5D4E-4132-A874-B1C2B83253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00396B-D127-B118-DD47-0A376F2B47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4016" y="2746861"/>
            <a:ext cx="3591339" cy="68214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800" spc="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r>
              <a:rPr lang="en-NL" dirty="0"/>
              <a:t>Thank you!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4EE82-9623-C4DC-13DE-20F5E98310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4016" y="3905667"/>
            <a:ext cx="3388716" cy="1927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Montserrat Medium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NL" dirty="0"/>
              <a:t>For more information please contact:</a:t>
            </a:r>
            <a:endParaRPr lang="en-US" dirty="0"/>
          </a:p>
        </p:txBody>
      </p:sp>
      <p:sp>
        <p:nvSpPr>
          <p:cNvPr id="6" name="AddCustomFooter#1">
            <a:extLst>
              <a:ext uri="{FF2B5EF4-FFF2-40B4-BE49-F238E27FC236}">
                <a16:creationId xmlns:a16="http://schemas.microsoft.com/office/drawing/2014/main" id="{6523DCEE-0520-74FC-2CD6-08812A8B9955}"/>
              </a:ext>
            </a:extLst>
          </p:cNvPr>
          <p:cNvSpPr txBox="1"/>
          <p:nvPr userDrawn="1"/>
        </p:nvSpPr>
        <p:spPr bwMode="invGray">
          <a:xfrm>
            <a:off x="5408619" y="6373305"/>
            <a:ext cx="1300036" cy="10002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0500" algn="l"/>
              </a:tabLst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ECECED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© </a:t>
            </a:r>
            <a:r>
              <a:rPr kumimoji="0" lang="nl-NL" sz="650" b="0" i="0" u="none" strike="noStrike" kern="1200" cap="none" spc="0" normalizeH="0" baseline="0" noProof="0" dirty="0">
                <a:ln>
                  <a:noFill/>
                </a:ln>
                <a:solidFill>
                  <a:srgbClr val="ECECED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Eviden SAS</a:t>
            </a: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ECECED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 – </a:t>
            </a:r>
            <a:r>
              <a:rPr kumimoji="0" lang="en-NL" sz="650" b="0" i="0" u="none" strike="noStrike" kern="1200" cap="none" spc="0" normalizeH="0" baseline="0" noProof="0" dirty="0">
                <a:ln>
                  <a:noFill/>
                </a:ln>
                <a:solidFill>
                  <a:srgbClr val="ECECED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For internal use</a:t>
            </a:r>
            <a:endParaRPr lang="nl-NL" sz="650" baseline="0" dirty="0">
              <a:solidFill>
                <a:srgbClr val="ECECED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830CD-6CCF-3DD1-4CFA-23A2413BD4AB}"/>
              </a:ext>
            </a:extLst>
          </p:cNvPr>
          <p:cNvSpPr txBox="1"/>
          <p:nvPr userDrawn="1"/>
        </p:nvSpPr>
        <p:spPr>
          <a:xfrm>
            <a:off x="804016" y="6099779"/>
            <a:ext cx="375120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1200" baseline="0" dirty="0">
                <a:solidFill>
                  <a:srgbClr val="ECECED"/>
                </a:solidFill>
                <a:latin typeface="+mn-lt"/>
                <a:ea typeface="Verdana" pitchFamily="34" charset="0"/>
                <a:cs typeface="Verdana" pitchFamily="34" charset="0"/>
              </a:rPr>
              <a:t>Confidential information owned by Eviden SAS, to be used by the recipient only. This document, or any part of it, may not be reproduced, copied, circulated and/or distributed nor quoted without prior written approval from Eviden SAS.</a:t>
            </a:r>
            <a:endParaRPr lang="nl-NL" sz="700" dirty="0">
              <a:solidFill>
                <a:srgbClr val="ECECE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380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deep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table, stand&#10;&#10;Description automatically generated">
            <a:extLst>
              <a:ext uri="{FF2B5EF4-FFF2-40B4-BE49-F238E27FC236}">
                <a16:creationId xmlns:a16="http://schemas.microsoft.com/office/drawing/2014/main" id="{3C32FCEC-9ABA-D91A-02FB-FE0A352CB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594497" y="5227651"/>
            <a:ext cx="9154567" cy="11286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40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&lt;Chapter </a:t>
            </a:r>
            <a:r>
              <a:rPr lang="en-NL" dirty="0"/>
              <a:t>t</a:t>
            </a:r>
            <a:r>
              <a:rPr lang="en-US" dirty="0"/>
              <a:t>itle&gt;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632332" y="5227651"/>
            <a:ext cx="71127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340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0#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0398DE-CF0C-5012-2611-0B0EF667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6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B9BC70B-E23E-6826-2D7D-170A98E295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594497" y="5227651"/>
            <a:ext cx="9154567" cy="11286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&lt;Chapter </a:t>
            </a:r>
            <a:r>
              <a:rPr lang="en-NL" dirty="0"/>
              <a:t>t</a:t>
            </a:r>
            <a:r>
              <a:rPr lang="en-US" dirty="0"/>
              <a:t>itle&gt;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632332" y="5227651"/>
            <a:ext cx="71127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3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0#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0398DE-CF0C-5012-2611-0B0EF667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image - orange">
    <p:bg>
      <p:bgPr>
        <a:gradFill>
          <a:gsLst>
            <a:gs pos="0">
              <a:srgbClr val="FF6D43"/>
            </a:gs>
            <a:gs pos="100000">
              <a:srgbClr val="E55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594498" y="2735665"/>
            <a:ext cx="4323982" cy="36206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&lt;Chapter </a:t>
            </a:r>
            <a:r>
              <a:rPr lang="en-NL" dirty="0"/>
              <a:t>t</a:t>
            </a:r>
            <a:r>
              <a:rPr lang="en-US" dirty="0"/>
              <a:t>itle&gt;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632332" y="2735665"/>
            <a:ext cx="71127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3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0#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3A17A6-5D4E-4132-A874-B1C2B83253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60049AB-4246-438E-8784-79D421B199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592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image - deep blue">
    <p:bg>
      <p:bgPr>
        <a:gradFill>
          <a:gsLst>
            <a:gs pos="0">
              <a:srgbClr val="1B4859"/>
            </a:gs>
            <a:gs pos="75000">
              <a:srgbClr val="002D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594498" y="2735665"/>
            <a:ext cx="4323982" cy="36206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40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&lt;Chapter </a:t>
            </a:r>
            <a:r>
              <a:rPr lang="en-NL" dirty="0"/>
              <a:t>t</a:t>
            </a:r>
            <a:r>
              <a:rPr lang="en-US" dirty="0"/>
              <a:t>itle&gt;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632332" y="2735665"/>
            <a:ext cx="71127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340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0#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3A17A6-5D4E-4132-A874-B1C2B83253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60049AB-4246-438E-8784-79D421B199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915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image - grey">
    <p:bg>
      <p:bgPr>
        <a:gradFill>
          <a:gsLst>
            <a:gs pos="0">
              <a:srgbClr val="ECECED"/>
            </a:gs>
            <a:gs pos="100000">
              <a:srgbClr val="D1D1D1">
                <a:alpha val="6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594498" y="2735665"/>
            <a:ext cx="4323982" cy="36206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&lt;Chapter </a:t>
            </a:r>
            <a:r>
              <a:rPr lang="en-NL" dirty="0"/>
              <a:t>t</a:t>
            </a:r>
            <a:r>
              <a:rPr lang="en-US" dirty="0"/>
              <a:t>itle&gt;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632332" y="2735665"/>
            <a:ext cx="71127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3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0#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3A17A6-5D4E-4132-A874-B1C2B83253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60049AB-4246-438E-8784-79D421B199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8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6816-C8D8-4D33-ADC6-A0DDE3C6E31E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799" y="471915"/>
            <a:ext cx="11484000" cy="343237"/>
          </a:xfrm>
          <a:prstGeom prst="rect">
            <a:avLst/>
          </a:prstGeom>
        </p:spPr>
        <p:txBody>
          <a:bodyPr tIns="0" bIns="0" anchor="t">
            <a:spAutoFit/>
          </a:bodyPr>
          <a:lstStyle>
            <a:lvl1pPr>
              <a:lnSpc>
                <a:spcPct val="100000"/>
              </a:lnSpc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E3C4D-A53B-49B6-90E2-150065B87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799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AE1A89-9C65-45A4-8923-6131F16037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799" y="1316038"/>
            <a:ext cx="11484000" cy="4637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l-NL" dirty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986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E3CA9F28-221C-ADB7-0904-F4ABB527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33" y="471600"/>
            <a:ext cx="11484000" cy="342000"/>
          </a:xfrm>
          <a:prstGeom prst="rect">
            <a:avLst/>
          </a:prstGeom>
        </p:spPr>
        <p:txBody>
          <a:bodyPr vert="horz" lIns="91440" tIns="0" rIns="9144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CDE84-856E-EC95-99B3-55B7775D7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635" y="1317600"/>
            <a:ext cx="11484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C5DA4E0-04BF-5BE9-724B-4261A9D385D1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14338" y="6261619"/>
            <a:ext cx="1111378" cy="198900"/>
          </a:xfrm>
          <a:prstGeom prst="rect">
            <a:avLst/>
          </a:prstGeom>
        </p:spPr>
      </p:pic>
      <p:sp>
        <p:nvSpPr>
          <p:cNvPr id="28" name="Slide Number Placeholder 10">
            <a:extLst>
              <a:ext uri="{FF2B5EF4-FFF2-40B4-BE49-F238E27FC236}">
                <a16:creationId xmlns:a16="http://schemas.microsoft.com/office/drawing/2014/main" id="{45ED4079-4E3E-0F43-541E-94FDA6BFDAF0}"/>
              </a:ext>
            </a:extLst>
          </p:cNvPr>
          <p:cNvSpPr txBox="1">
            <a:spLocks/>
          </p:cNvSpPr>
          <p:nvPr userDrawn="1"/>
        </p:nvSpPr>
        <p:spPr>
          <a:xfrm>
            <a:off x="11429230" y="6298599"/>
            <a:ext cx="458064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200" kern="1200" smtClean="0">
                <a:solidFill>
                  <a:srgbClr val="FF6D43"/>
                </a:solidFill>
                <a:latin typeface="Montserrat SemiBold" pitchFamily="2" charset="0"/>
                <a:ea typeface="Verdana" pitchFamily="34" charset="0"/>
                <a:cs typeface="Montserrat SemiBold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F489CC-3B7A-4DA5-A8C0-4984788D0EC5}" type="slidenum">
              <a:rPr lang="en-IN" smtClean="0"/>
              <a:pPr algn="r"/>
              <a:t>‹#›</a:t>
            </a:fld>
            <a:endParaRPr lang="en-IN" dirty="0"/>
          </a:p>
        </p:txBody>
      </p:sp>
      <p:sp>
        <p:nvSpPr>
          <p:cNvPr id="2" name="AddCustomFooter#1">
            <a:extLst>
              <a:ext uri="{FF2B5EF4-FFF2-40B4-BE49-F238E27FC236}">
                <a16:creationId xmlns:a16="http://schemas.microsoft.com/office/drawing/2014/main" id="{A4CC9EA1-36F7-9E11-71BE-BA17FA614B91}"/>
              </a:ext>
            </a:extLst>
          </p:cNvPr>
          <p:cNvSpPr txBox="1"/>
          <p:nvPr userDrawn="1"/>
        </p:nvSpPr>
        <p:spPr bwMode="invGray">
          <a:xfrm>
            <a:off x="5445986" y="6384973"/>
            <a:ext cx="1300036" cy="10002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0500" algn="l"/>
              </a:tabLst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© </a:t>
            </a:r>
            <a:r>
              <a:rPr kumimoji="0" lang="nl-NL" sz="65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Eviden SAS</a:t>
            </a: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 – </a:t>
            </a:r>
            <a:r>
              <a:rPr kumimoji="0" lang="en-NL" sz="65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For internal use</a:t>
            </a:r>
            <a:endParaRPr lang="nl-NL" sz="650" baseline="0" dirty="0">
              <a:solidFill>
                <a:schemeClr val="bg1">
                  <a:lumMod val="50000"/>
                </a:schemeClr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8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kern="1200">
          <a:solidFill>
            <a:srgbClr val="000000"/>
          </a:solidFill>
          <a:latin typeface="Montserrat Bold" panose="00000800000000000000" pitchFamily="2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Montserrat" panose="00000500000000000000" pitchFamily="2" charset="0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Montserrat" panose="00000500000000000000" pitchFamily="2" charset="0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Montserrat" panose="00000500000000000000" pitchFamily="2" charset="0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22">
          <p15:clr>
            <a:srgbClr val="F26B43"/>
          </p15:clr>
        </p15:guide>
        <p15:guide id="3" pos="7430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pos="25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64DF2-EDA3-C159-4BDB-A8FE797AC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016" y="2853868"/>
            <a:ext cx="6511184" cy="1137797"/>
          </a:xfrm>
        </p:spPr>
        <p:txBody>
          <a:bodyPr/>
          <a:lstStyle/>
          <a:p>
            <a:r>
              <a:rPr lang="en-US" dirty="0"/>
              <a:t>Java FSD Bootcamp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9697B5-9E5E-0A12-AE7A-997CCE7F9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497" y="5227651"/>
            <a:ext cx="9154567" cy="1128699"/>
          </a:xfrm>
        </p:spPr>
        <p:txBody>
          <a:bodyPr>
            <a:normAutofit/>
          </a:bodyPr>
          <a:lstStyle/>
          <a:p>
            <a:r>
              <a:rPr lang="en-US" b="1" dirty="0"/>
              <a:t>Project Screens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7AC75-34E7-36E6-4B9F-63E98EE819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332" y="5227651"/>
            <a:ext cx="711274" cy="523220"/>
          </a:xfrm>
        </p:spPr>
        <p:txBody>
          <a:bodyPr wrap="square">
            <a:normAutofit/>
          </a:bodyPr>
          <a:lstStyle/>
          <a:p>
            <a:r>
              <a:rPr lang="en-US" dirty="0"/>
              <a:t>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45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68591E-1B8E-B9CE-A66B-0A5565E8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Screen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F6575-95A8-421A-94FE-46DE5C210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Screen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E3B82A-1A41-E941-F132-52BB55843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4" y="1169485"/>
            <a:ext cx="8886825" cy="499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0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68591E-1B8E-B9CE-A66B-0A5565E8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Screen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F6575-95A8-421A-94FE-46DE5C210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Candidate Screen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080EE-9DD1-FEF4-38D5-3AC29C0E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-69"/>
            <a:ext cx="11034489" cy="61857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A196C2-113F-C626-A65C-AE41C2273B60}"/>
              </a:ext>
            </a:extLst>
          </p:cNvPr>
          <p:cNvSpPr txBox="1"/>
          <p:nvPr/>
        </p:nvSpPr>
        <p:spPr>
          <a:xfrm>
            <a:off x="2495550" y="5303404"/>
            <a:ext cx="859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Fetch above data form database using Spring MVC Framework  </a:t>
            </a:r>
            <a:endParaRPr lang="en-IN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417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68591E-1B8E-B9CE-A66B-0A5565E8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Screen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F6575-95A8-421A-94FE-46DE5C210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Candidate Screen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89585-7061-9306-200F-20FE7A74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223364"/>
            <a:ext cx="8889600" cy="50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52CC8-CD84-A526-ED45-79B967B6A0FA}"/>
              </a:ext>
            </a:extLst>
          </p:cNvPr>
          <p:cNvSpPr txBox="1"/>
          <p:nvPr/>
        </p:nvSpPr>
        <p:spPr>
          <a:xfrm>
            <a:off x="2943225" y="5773820"/>
            <a:ext cx="848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To save candidate data in Database use Spring MVC Framework </a:t>
            </a:r>
            <a:endParaRPr lang="en-IN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266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68591E-1B8E-B9CE-A66B-0A5565E8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99" y="468644"/>
            <a:ext cx="11484000" cy="343237"/>
          </a:xfrm>
        </p:spPr>
        <p:txBody>
          <a:bodyPr/>
          <a:lstStyle/>
          <a:p>
            <a:r>
              <a:rPr lang="en-US" dirty="0"/>
              <a:t>Candidate Screen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F6575-95A8-421A-94FE-46DE5C210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Candidate Screen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11BFC-FEE0-CDA4-D755-3B399EBD8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1" y="1169485"/>
            <a:ext cx="8889600" cy="50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02D09-3D8E-BD47-BA80-5DF68281DCA8}"/>
              </a:ext>
            </a:extLst>
          </p:cNvPr>
          <p:cNvSpPr txBox="1"/>
          <p:nvPr/>
        </p:nvSpPr>
        <p:spPr>
          <a:xfrm>
            <a:off x="6559351" y="3804513"/>
            <a:ext cx="426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Activate button to download </a:t>
            </a:r>
            <a:r>
              <a:rPr lang="en-US" sz="1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Candiadte</a:t>
            </a:r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CV</a:t>
            </a:r>
            <a:endParaRPr lang="en-IN" sz="14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7DA56-CD18-700E-B9E2-893CF97B7F5F}"/>
              </a:ext>
            </a:extLst>
          </p:cNvPr>
          <p:cNvSpPr txBox="1"/>
          <p:nvPr/>
        </p:nvSpPr>
        <p:spPr>
          <a:xfrm>
            <a:off x="2720286" y="5384086"/>
            <a:ext cx="75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Fetch data using Spring MVC and session management</a:t>
            </a:r>
            <a:endParaRPr lang="en-IN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78462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68591E-1B8E-B9CE-A66B-0A5565E8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Screen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F6575-95A8-421A-94FE-46DE5C210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Feedback Screen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3C00D6-7585-DBE9-5F10-9E55ECA5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257300"/>
            <a:ext cx="8889600" cy="500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ED42E9-3536-DFE8-7AA6-439267545765}"/>
              </a:ext>
            </a:extLst>
          </p:cNvPr>
          <p:cNvSpPr txBox="1"/>
          <p:nvPr/>
        </p:nvSpPr>
        <p:spPr>
          <a:xfrm>
            <a:off x="4384275" y="5888368"/>
            <a:ext cx="666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Add candidate feedback using Spring MVC   </a:t>
            </a:r>
            <a:endParaRPr lang="en-IN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9746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B90D-E55B-B829-2567-B9E666CB5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8B76CA-1052-A42C-49CB-E3D910681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45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A3B091C-4BC7-19BD-F19B-7886881A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1499644"/>
            <a:ext cx="10515600" cy="4016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C77C88F-CE5C-E435-46C3-1D9638847A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3589" y="2880691"/>
            <a:ext cx="4621385" cy="5483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Project Synopsis</a:t>
            </a:r>
            <a:endParaRPr lang="en-IN" sz="1800" dirty="0"/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61489FE-24C7-E0EE-DF76-17472074C3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3589" y="2651010"/>
            <a:ext cx="215363" cy="22159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E92A29-AE3C-ABD6-2A91-711623748D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3589" y="4031378"/>
            <a:ext cx="4621385" cy="733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Software Requirement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4BEA603-49AF-E71F-5F9D-174A86C8A3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C2860F9-4C1C-F57A-BDE3-767DC30999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3589" y="5186399"/>
            <a:ext cx="4621385" cy="7339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Database Model Designing 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F86F6EC-5DFE-A414-1BE7-21DB629533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EC7C46D-77FE-E8A8-1304-F3A2E953D6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9591" y="2880691"/>
            <a:ext cx="4397434" cy="7339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Project Screen Designing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35FEC2C-DB8A-6744-34E6-3A635C23C4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9116" y="2651010"/>
            <a:ext cx="306831" cy="221599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2CB32CA-0F0A-4E7B-62D6-1B2D51C9E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489CC-3B7A-4DA5-A8C0-4984788D0EC5}" type="slidenum">
              <a:rPr kumimoji="0" lang="nl-NL" sz="1065" b="0" i="0" u="none" strike="noStrike" kern="1200" cap="none" spc="0" normalizeH="0" baseline="0" noProof="0" smtClean="0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Raleway Medium" pitchFamily="2" charset="0"/>
                <a:ea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</a:t>
            </a:fld>
            <a:endParaRPr kumimoji="0" lang="nl-NL" sz="1065" b="0" i="0" u="none" strike="noStrike" kern="1200" cap="none" spc="0" normalizeH="0" baseline="0" noProof="0" dirty="0">
              <a:ln>
                <a:noFill/>
              </a:ln>
              <a:solidFill>
                <a:srgbClr val="0F0F0F"/>
              </a:solidFill>
              <a:effectLst/>
              <a:uLnTx/>
              <a:uFillTx/>
              <a:latin typeface="Raleway Medium" pitchFamily="2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0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5B917BF-F075-4122-8F01-A0B7504199F1}"/>
              </a:ext>
            </a:extLst>
          </p:cNvPr>
          <p:cNvSpPr txBox="1">
            <a:spLocks/>
          </p:cNvSpPr>
          <p:nvPr/>
        </p:nvSpPr>
        <p:spPr bwMode="gray">
          <a:xfrm>
            <a:off x="303548" y="1612437"/>
            <a:ext cx="11436096" cy="7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667" b="1" kern="1200" baseline="0">
                <a:solidFill>
                  <a:schemeClr val="tx1"/>
                </a:solidFill>
                <a:latin typeface="Raleway SemiBold" pitchFamily="2" charset="0"/>
                <a:ea typeface="Verdana" pitchFamily="34" charset="0"/>
                <a:cs typeface="Raleway SemiBold" pitchFamily="2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  <a:latin typeface="+mj-lt"/>
              </a:rPr>
              <a:t>Version Control and Revision History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E3C076-61FE-4A2B-981D-EA20068D3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02807"/>
              </p:ext>
            </p:extLst>
          </p:nvPr>
        </p:nvGraphicFramePr>
        <p:xfrm>
          <a:off x="2596055" y="2370321"/>
          <a:ext cx="685274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248">
                  <a:extLst>
                    <a:ext uri="{9D8B030D-6E8A-4147-A177-3AD203B41FA5}">
                      <a16:colId xmlns:a16="http://schemas.microsoft.com/office/drawing/2014/main" val="3742011505"/>
                    </a:ext>
                  </a:extLst>
                </a:gridCol>
                <a:gridCol w="2284248">
                  <a:extLst>
                    <a:ext uri="{9D8B030D-6E8A-4147-A177-3AD203B41FA5}">
                      <a16:colId xmlns:a16="http://schemas.microsoft.com/office/drawing/2014/main" val="3452998457"/>
                    </a:ext>
                  </a:extLst>
                </a:gridCol>
                <a:gridCol w="2284248">
                  <a:extLst>
                    <a:ext uri="{9D8B030D-6E8A-4147-A177-3AD203B41FA5}">
                      <a16:colId xmlns:a16="http://schemas.microsoft.com/office/drawing/2014/main" val="3862208760"/>
                    </a:ext>
                  </a:extLst>
                </a:gridCol>
              </a:tblGrid>
              <a:tr h="204318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800177"/>
                  </a:ext>
                </a:extLst>
              </a:tr>
              <a:tr h="20431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Prepared By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Shashank Mundaye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07-Jun-2023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228270"/>
                  </a:ext>
                </a:extLst>
              </a:tr>
              <a:tr h="20431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Reviewed</a:t>
                      </a:r>
                      <a:r>
                        <a:rPr lang="en-US" sz="1100" b="1" baseline="0" dirty="0">
                          <a:solidFill>
                            <a:schemeClr val="bg1"/>
                          </a:solidFill>
                        </a:rPr>
                        <a:t> By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6D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445128"/>
                  </a:ext>
                </a:extLst>
              </a:tr>
              <a:tr h="20431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Approved By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Mahesh Rajput</a:t>
                      </a:r>
                      <a:endParaRPr lang="en-IN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2834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981D58-EC33-4681-B4AF-D52AB42CF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547514"/>
              </p:ext>
            </p:extLst>
          </p:nvPr>
        </p:nvGraphicFramePr>
        <p:xfrm>
          <a:off x="965588" y="3684114"/>
          <a:ext cx="105334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095">
                  <a:extLst>
                    <a:ext uri="{9D8B030D-6E8A-4147-A177-3AD203B41FA5}">
                      <a16:colId xmlns:a16="http://schemas.microsoft.com/office/drawing/2014/main" val="1374664991"/>
                    </a:ext>
                  </a:extLst>
                </a:gridCol>
                <a:gridCol w="1639932">
                  <a:extLst>
                    <a:ext uri="{9D8B030D-6E8A-4147-A177-3AD203B41FA5}">
                      <a16:colId xmlns:a16="http://schemas.microsoft.com/office/drawing/2014/main" val="661222093"/>
                    </a:ext>
                  </a:extLst>
                </a:gridCol>
                <a:gridCol w="2396825">
                  <a:extLst>
                    <a:ext uri="{9D8B030D-6E8A-4147-A177-3AD203B41FA5}">
                      <a16:colId xmlns:a16="http://schemas.microsoft.com/office/drawing/2014/main" val="4150731028"/>
                    </a:ext>
                  </a:extLst>
                </a:gridCol>
                <a:gridCol w="5058560">
                  <a:extLst>
                    <a:ext uri="{9D8B030D-6E8A-4147-A177-3AD203B41FA5}">
                      <a16:colId xmlns:a16="http://schemas.microsoft.com/office/drawing/2014/main" val="457345654"/>
                    </a:ext>
                  </a:extLst>
                </a:gridCol>
              </a:tblGrid>
              <a:tr h="24110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Version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Affected Sections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Highlights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07887"/>
                  </a:ext>
                </a:extLst>
              </a:tr>
              <a:tr h="24110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07-Jun-2023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Annual review 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192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3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9697B5-9E5E-0A12-AE7A-997CCE7F9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497" y="5227651"/>
            <a:ext cx="9154567" cy="1128699"/>
          </a:xfrm>
        </p:spPr>
        <p:txBody>
          <a:bodyPr>
            <a:normAutofit/>
          </a:bodyPr>
          <a:lstStyle/>
          <a:p>
            <a:r>
              <a:rPr lang="en-US" b="1" dirty="0"/>
              <a:t>Project Synopsis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7AC75-34E7-36E6-4B9F-63E98EE819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332" y="5227651"/>
            <a:ext cx="711274" cy="523220"/>
          </a:xfrm>
        </p:spPr>
        <p:txBody>
          <a:bodyPr wrap="square">
            <a:normAutofit/>
          </a:bodyPr>
          <a:lstStyle/>
          <a:p>
            <a:r>
              <a:rPr lang="en-US" dirty="0"/>
              <a:t>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73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68591E-1B8E-B9CE-A66B-0A5565E8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requirement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F6575-95A8-421A-94FE-46DE5C210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F41414-C311-964D-437A-AF7BC4CFCB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799" y="1316038"/>
            <a:ext cx="11484000" cy="4684712"/>
          </a:xfrm>
        </p:spPr>
        <p:txBody>
          <a:bodyPr/>
          <a:lstStyle/>
          <a:p>
            <a:pPr marL="0" lvl="4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4" indent="0">
              <a:buNone/>
            </a:pPr>
            <a:r>
              <a:rPr lang="en-US" dirty="0">
                <a:solidFill>
                  <a:srgbClr val="000000"/>
                </a:solidFill>
              </a:rPr>
              <a:t>Name of Project : </a:t>
            </a:r>
          </a:p>
          <a:p>
            <a:pPr marL="0" lvl="4" indent="0">
              <a:buNone/>
            </a:pPr>
            <a:r>
              <a:rPr lang="en-US" dirty="0">
                <a:solidFill>
                  <a:srgbClr val="000000"/>
                </a:solidFill>
              </a:rPr>
              <a:t>		Candidate Evaluation Application</a:t>
            </a:r>
            <a:endParaRPr lang="en-IN" dirty="0">
              <a:solidFill>
                <a:srgbClr val="000000"/>
              </a:solidFill>
            </a:endParaRPr>
          </a:p>
          <a:p>
            <a:pPr marL="0" lvl="4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4" indent="0">
              <a:buNone/>
            </a:pPr>
            <a:r>
              <a:rPr lang="en-US" dirty="0">
                <a:solidFill>
                  <a:srgbClr val="000000"/>
                </a:solidFill>
              </a:rPr>
              <a:t>Project Synopsis:</a:t>
            </a:r>
          </a:p>
          <a:p>
            <a:pPr marL="0" lvl="4" indent="0">
              <a:buNone/>
            </a:pPr>
            <a:r>
              <a:rPr lang="en-US" dirty="0">
                <a:solidFill>
                  <a:srgbClr val="000000"/>
                </a:solidFill>
              </a:rPr>
              <a:t>		This is a web application built for inhouse usage to track all candidate evaluation and</a:t>
            </a:r>
          </a:p>
          <a:p>
            <a:pPr marL="0" lvl="4" indent="0">
              <a:buNone/>
            </a:pPr>
            <a:r>
              <a:rPr lang="en-US" dirty="0">
                <a:solidFill>
                  <a:srgbClr val="000000"/>
                </a:solidFill>
              </a:rPr>
              <a:t>		 interviews being carried out by Workforce Management Team (WFM). </a:t>
            </a:r>
          </a:p>
          <a:p>
            <a:pPr marL="0" lvl="4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4" indent="0">
              <a:buNone/>
            </a:pPr>
            <a:r>
              <a:rPr lang="en-US" dirty="0">
                <a:solidFill>
                  <a:srgbClr val="000000"/>
                </a:solidFill>
              </a:rPr>
              <a:t>Technology :</a:t>
            </a:r>
          </a:p>
          <a:p>
            <a:pPr marL="0" lvl="4" indent="0">
              <a:buNone/>
            </a:pPr>
            <a:r>
              <a:rPr lang="en-US" dirty="0">
                <a:solidFill>
                  <a:srgbClr val="000000"/>
                </a:solidFill>
              </a:rPr>
              <a:t>		Spring MVC with Oracle SQL Server	</a:t>
            </a:r>
          </a:p>
          <a:p>
            <a:pPr marL="0" lvl="4" indent="0"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8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9697B5-9E5E-0A12-AE7A-997CCE7F9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497" y="5227651"/>
            <a:ext cx="9154567" cy="1128699"/>
          </a:xfrm>
        </p:spPr>
        <p:txBody>
          <a:bodyPr>
            <a:normAutofit/>
          </a:bodyPr>
          <a:lstStyle/>
          <a:p>
            <a:r>
              <a:rPr lang="en-US" b="1" dirty="0"/>
              <a:t>Software Requirement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7AC75-34E7-36E6-4B9F-63E98EE819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332" y="5227651"/>
            <a:ext cx="711274" cy="523220"/>
          </a:xfrm>
        </p:spPr>
        <p:txBody>
          <a:bodyPr wrap="square">
            <a:normAutofit/>
          </a:bodyPr>
          <a:lstStyle/>
          <a:p>
            <a:r>
              <a:rPr lang="en-US" dirty="0"/>
              <a:t>02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67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68591E-1B8E-B9CE-A66B-0A5565E8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requirement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F6575-95A8-421A-94FE-46DE5C210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F41414-C311-964D-437A-AF7BC4CFCB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complete the bootcamp project following software required to be installed on desktop/laptop</a:t>
            </a:r>
          </a:p>
          <a:p>
            <a:endParaRPr lang="en-US" dirty="0"/>
          </a:p>
          <a:p>
            <a:pPr lvl="4"/>
            <a:r>
              <a:rPr lang="en-US" dirty="0"/>
              <a:t>JDK 1.8 and above </a:t>
            </a:r>
          </a:p>
          <a:p>
            <a:pPr lvl="4"/>
            <a:r>
              <a:rPr lang="en-US" dirty="0"/>
              <a:t>Java Development IDE (</a:t>
            </a:r>
            <a:r>
              <a:rPr lang="en-IN" dirty="0">
                <a:solidFill>
                  <a:srgbClr val="202124"/>
                </a:solidFill>
                <a:latin typeface="Google Sans"/>
              </a:rPr>
              <a:t>e.g. 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Eclipse or IntelliJ)</a:t>
            </a:r>
            <a:endParaRPr lang="en-US" dirty="0"/>
          </a:p>
          <a:p>
            <a:pPr lvl="4"/>
            <a:r>
              <a:rPr lang="en-US" dirty="0"/>
              <a:t>Oracle SQL Server</a:t>
            </a:r>
          </a:p>
        </p:txBody>
      </p:sp>
    </p:spTree>
    <p:extLst>
      <p:ext uri="{BB962C8B-B14F-4D97-AF65-F5344CB8AC3E}">
        <p14:creationId xmlns:p14="http://schemas.microsoft.com/office/powerpoint/2010/main" val="286686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9697B5-9E5E-0A12-AE7A-997CCE7F9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497" y="5227651"/>
            <a:ext cx="9154567" cy="1128699"/>
          </a:xfrm>
        </p:spPr>
        <p:txBody>
          <a:bodyPr>
            <a:normAutofit/>
          </a:bodyPr>
          <a:lstStyle/>
          <a:p>
            <a:r>
              <a:rPr lang="en-US" b="1" dirty="0"/>
              <a:t>Database Model Designing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7AC75-34E7-36E6-4B9F-63E98EE819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332" y="5227651"/>
            <a:ext cx="711274" cy="523220"/>
          </a:xfrm>
        </p:spPr>
        <p:txBody>
          <a:bodyPr wrap="square">
            <a:normAutofit/>
          </a:bodyPr>
          <a:lstStyle/>
          <a:p>
            <a:r>
              <a:rPr lang="en-US" dirty="0"/>
              <a:t>03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73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68591E-1B8E-B9CE-A66B-0A5565E8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F6575-95A8-421A-94FE-46DE5C210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F41414-C311-964D-437A-AF7BC4CFCB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801" y="1316038"/>
            <a:ext cx="5005612" cy="46370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database with required tables</a:t>
            </a:r>
          </a:p>
          <a:p>
            <a:pPr lvl="1"/>
            <a:r>
              <a:rPr lang="en-US" dirty="0"/>
              <a:t>Identify the entities and design database model. Create the database.</a:t>
            </a:r>
            <a:endParaRPr lang="en-IN" dirty="0"/>
          </a:p>
          <a:p>
            <a:pPr lvl="1"/>
            <a:r>
              <a:rPr lang="en-US" dirty="0"/>
              <a:t>Load database with test data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A9B8ED9-1AA0-6992-F014-962D2A5B5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896" y="827445"/>
            <a:ext cx="6155212" cy="54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inC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6D43"/>
      </a:accent1>
      <a:accent2>
        <a:srgbClr val="002D3C"/>
      </a:accent2>
      <a:accent3>
        <a:srgbClr val="ECECED"/>
      </a:accent3>
      <a:accent4>
        <a:srgbClr val="000000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Eviden">
      <a:majorFont>
        <a:latin typeface="Montserrat 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viden Orange">
      <a:srgbClr val="FF6D43"/>
    </a:custClr>
    <a:custClr name="Deep Blue">
      <a:srgbClr val="002D3C"/>
    </a:custClr>
    <a:custClr name="Light Gray">
      <a:srgbClr val="ECECED"/>
    </a:custClr>
    <a:custClr name="Black">
      <a:srgbClr val="000000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Eviden PPT Template - For internal use.pptx" id="{3AABD6D5-9112-4225-9AAA-4687AB493F06}" vid="{E5A75E2E-A2EF-4749-BCF9-C1E1D427EC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E7B9AC792BE141A66A8F8034734619" ma:contentTypeVersion="15" ma:contentTypeDescription="Create a new document." ma:contentTypeScope="" ma:versionID="1aa1a1516d821ec7dbaeeadde7ac1146">
  <xsd:schema xmlns:xsd="http://www.w3.org/2001/XMLSchema" xmlns:xs="http://www.w3.org/2001/XMLSchema" xmlns:p="http://schemas.microsoft.com/office/2006/metadata/properties" xmlns:ns2="9b6b1ae7-9565-4b70-ab30-693a71da7160" xmlns:ns3="c030aadf-cb1f-4a49-a7b4-91d87b7dde34" xmlns:ns4="e9aa198f-3527-4b2d-be02-f86f9b700563" targetNamespace="http://schemas.microsoft.com/office/2006/metadata/properties" ma:root="true" ma:fieldsID="bd697e7dd52f1136ce26c3a81c581989" ns2:_="" ns3:_="" ns4:_="">
    <xsd:import namespace="9b6b1ae7-9565-4b70-ab30-693a71da7160"/>
    <xsd:import namespace="c030aadf-cb1f-4a49-a7b4-91d87b7dde34"/>
    <xsd:import namespace="e9aa198f-3527-4b2d-be02-f86f9b70056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4:TaxCatchAll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b1ae7-9565-4b70-ab30-693a71da716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0aadf-cb1f-4a49-a7b4-91d87b7dde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59967681-caf4-44cd-948e-90f5714396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aa198f-3527-4b2d-be02-f86f9b70056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9b614cef-e6c1-4c79-b23d-570e9eb49a68}" ma:internalName="TaxCatchAll" ma:showField="CatchAllData" ma:web="9b6b1ae7-9565-4b70-ab30-693a71da71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030aadf-cb1f-4a49-a7b4-91d87b7dde34">
      <Terms xmlns="http://schemas.microsoft.com/office/infopath/2007/PartnerControls"/>
    </lcf76f155ced4ddcb4097134ff3c332f>
    <TaxCatchAll xmlns="e9aa198f-3527-4b2d-be02-f86f9b700563" xsi:nil="true"/>
    <_dlc_DocId xmlns="9b6b1ae7-9565-4b70-ab30-693a71da7160">2WQ4XHHV5F4F-1816735067-1726</_dlc_DocId>
    <_dlc_DocIdUrl xmlns="9b6b1ae7-9565-4b70-ab30-693a71da7160">
      <Url>https://atos365.sharepoint.com/sites/100003724/_layouts/15/DocIdRedir.aspx?ID=2WQ4XHHV5F4F-1816735067-1726</Url>
      <Description>2WQ4XHHV5F4F-1816735067-1726</Description>
    </_dlc_DocIdUrl>
  </documentManagement>
</p:properties>
</file>

<file path=customXml/itemProps1.xml><?xml version="1.0" encoding="utf-8"?>
<ds:datastoreItem xmlns:ds="http://schemas.openxmlformats.org/officeDocument/2006/customXml" ds:itemID="{31E3B932-B779-4CA3-A3FD-FDF8FE162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b1ae7-9565-4b70-ab30-693a71da7160"/>
    <ds:schemaRef ds:uri="c030aadf-cb1f-4a49-a7b4-91d87b7dde34"/>
    <ds:schemaRef ds:uri="e9aa198f-3527-4b2d-be02-f86f9b7005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04A198-A049-4610-AE26-014FE9AF3B2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FF98196-32C7-48C6-9E4C-085B21261A4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610BF73-8CDC-4711-AE22-5F0CD3B7BCE1}">
  <ds:schemaRefs>
    <ds:schemaRef ds:uri="http://purl.org/dc/elements/1.1/"/>
    <ds:schemaRef ds:uri="http://schemas.microsoft.com/office/2006/metadata/properties"/>
    <ds:schemaRef ds:uri="9b6b1ae7-9565-4b70-ab30-693a71da7160"/>
    <ds:schemaRef ds:uri="e9aa198f-3527-4b2d-be02-f86f9b700563"/>
    <ds:schemaRef ds:uri="c030aadf-cb1f-4a49-a7b4-91d87b7dde3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2616</TotalTime>
  <Words>245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Java FSD Bootcamp</vt:lpstr>
      <vt:lpstr>PowerPoint Presentation</vt:lpstr>
      <vt:lpstr>PowerPoint Presentation</vt:lpstr>
      <vt:lpstr>PowerPoint Presentation</vt:lpstr>
      <vt:lpstr>Software requirement</vt:lpstr>
      <vt:lpstr>PowerPoint Presentation</vt:lpstr>
      <vt:lpstr>Software requirement</vt:lpstr>
      <vt:lpstr>PowerPoint Presentation</vt:lpstr>
      <vt:lpstr>Database Design</vt:lpstr>
      <vt:lpstr>PowerPoint Presentation</vt:lpstr>
      <vt:lpstr>User Screen</vt:lpstr>
      <vt:lpstr>Candidate Screen</vt:lpstr>
      <vt:lpstr>Candidate Screen</vt:lpstr>
      <vt:lpstr>Candidate Screen</vt:lpstr>
      <vt:lpstr>Feedback Screen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Shashank Mundaye</cp:lastModifiedBy>
  <cp:revision>39</cp:revision>
  <dcterms:created xsi:type="dcterms:W3CDTF">2022-04-18T00:39:00Z</dcterms:created>
  <dcterms:modified xsi:type="dcterms:W3CDTF">2023-07-14T06:27:52Z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F85A5FB478E74248A17C97F363E12296</vt:lpwstr>
  </property>
  <property fmtid="{D5CDD505-2E9C-101B-9397-08002B2CF9AE}" pid="3" name="KSOProductBuildVer">
    <vt:lpwstr>1033-11.2.0.11191</vt:lpwstr>
  </property>
  <property fmtid="{D5CDD505-2E9C-101B-9397-08002B2CF9AE}" pid="4" name="MSIP_Label_e463cba9-5f6c-478d-9329-7b2295e4e8ed_Enabled">
    <vt:lpwstr>true</vt:lpwstr>
  </property>
  <property fmtid="{D5CDD505-2E9C-101B-9397-08002B2CF9AE}" pid="5" name="MSIP_Label_e463cba9-5f6c-478d-9329-7b2295e4e8ed_SetDate">
    <vt:lpwstr>2022-07-19T05:33:13Z</vt:lpwstr>
  </property>
  <property fmtid="{D5CDD505-2E9C-101B-9397-08002B2CF9AE}" pid="6" name="MSIP_Label_e463cba9-5f6c-478d-9329-7b2295e4e8ed_Method">
    <vt:lpwstr>Standard</vt:lpwstr>
  </property>
  <property fmtid="{D5CDD505-2E9C-101B-9397-08002B2CF9AE}" pid="7" name="MSIP_Label_e463cba9-5f6c-478d-9329-7b2295e4e8ed_Name">
    <vt:lpwstr>All Employees_2</vt:lpwstr>
  </property>
  <property fmtid="{D5CDD505-2E9C-101B-9397-08002B2CF9AE}" pid="8" name="MSIP_Label_e463cba9-5f6c-478d-9329-7b2295e4e8ed_SiteId">
    <vt:lpwstr>33440fc6-b7c7-412c-bb73-0e70b0198d5a</vt:lpwstr>
  </property>
  <property fmtid="{D5CDD505-2E9C-101B-9397-08002B2CF9AE}" pid="9" name="MSIP_Label_e463cba9-5f6c-478d-9329-7b2295e4e8ed_ActionId">
    <vt:lpwstr>6db18fd8-fe5f-4259-8b0a-000cb293b19e</vt:lpwstr>
  </property>
  <property fmtid="{D5CDD505-2E9C-101B-9397-08002B2CF9AE}" pid="10" name="MSIP_Label_e463cba9-5f6c-478d-9329-7b2295e4e8ed_ContentBits">
    <vt:lpwstr>0</vt:lpwstr>
  </property>
  <property fmtid="{D5CDD505-2E9C-101B-9397-08002B2CF9AE}" pid="11" name="ContentTypeId">
    <vt:lpwstr>0x010100BAE7B9AC792BE141A66A8F8034734619</vt:lpwstr>
  </property>
  <property fmtid="{D5CDD505-2E9C-101B-9397-08002B2CF9AE}" pid="12" name="_dlc_DocIdItemGuid">
    <vt:lpwstr>c219e4e8-94b5-4b47-949c-a8e2feafea15</vt:lpwstr>
  </property>
  <property fmtid="{D5CDD505-2E9C-101B-9397-08002B2CF9AE}" pid="13" name="MediaServiceImageTags">
    <vt:lpwstr/>
  </property>
</Properties>
</file>