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aj bhutada" userId="4e02d63cd64334df" providerId="LiveId" clId="{0F6DE433-5645-4961-9789-84ADCC8A99BF}"/>
    <pc:docChg chg="custSel modSld">
      <pc:chgData name="viraj bhutada" userId="4e02d63cd64334df" providerId="LiveId" clId="{0F6DE433-5645-4961-9789-84ADCC8A99BF}" dt="2023-12-18T06:56:55.406" v="5" actId="21"/>
      <pc:docMkLst>
        <pc:docMk/>
      </pc:docMkLst>
      <pc:sldChg chg="delSp modSp mod">
        <pc:chgData name="viraj bhutada" userId="4e02d63cd64334df" providerId="LiveId" clId="{0F6DE433-5645-4961-9789-84ADCC8A99BF}" dt="2023-12-18T06:56:55.406" v="5" actId="21"/>
        <pc:sldMkLst>
          <pc:docMk/>
          <pc:sldMk cId="95992585" sldId="256"/>
        </pc:sldMkLst>
        <pc:spChg chg="del mod">
          <ac:chgData name="viraj bhutada" userId="4e02d63cd64334df" providerId="LiveId" clId="{0F6DE433-5645-4961-9789-84ADCC8A99BF}" dt="2023-12-18T06:56:55.406" v="5" actId="21"/>
          <ac:spMkLst>
            <pc:docMk/>
            <pc:sldMk cId="95992585" sldId="256"/>
            <ac:spMk id="3" creationId="{D451E8FF-8B1D-4AA3-90D5-6DA50849DA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tockMarketAnalysis_1702880079522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C65414E-9DF2-448D-BF87-9B1A0141B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ighest price in the period ">
            <a:extLst>
              <a:ext uri="{FF2B5EF4-FFF2-40B4-BE49-F238E27FC236}">
                <a16:creationId xmlns:a16="http://schemas.microsoft.com/office/drawing/2014/main" id="{1A16CAB1-8B60-4C04-91F1-A7465D7C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0" y="2960370"/>
            <a:ext cx="239268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tal volume in the period">
            <a:extLst>
              <a:ext uri="{FF2B5EF4-FFF2-40B4-BE49-F238E27FC236}">
                <a16:creationId xmlns:a16="http://schemas.microsoft.com/office/drawing/2014/main" id="{CBECE3C6-DC6F-42FF-A903-48AFA2C65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0" y="2960370"/>
            <a:ext cx="239268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itle">
            <a:extLst>
              <a:ext uri="{FF2B5EF4-FFF2-40B4-BE49-F238E27FC236}">
                <a16:creationId xmlns:a16="http://schemas.microsoft.com/office/drawing/2014/main" id="{F5209831-C0F8-482B-985E-66C50BF0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0" y="2937510"/>
            <a:ext cx="901446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olume">
            <a:extLst>
              <a:ext uri="{FF2B5EF4-FFF2-40B4-BE49-F238E27FC236}">
                <a16:creationId xmlns:a16="http://schemas.microsoft.com/office/drawing/2014/main" id="{3C9E5EE7-767D-4D9E-ACC9-3940E46C3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" y="0"/>
            <a:ext cx="11619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ice Percent Change">
            <a:extLst>
              <a:ext uri="{FF2B5EF4-FFF2-40B4-BE49-F238E27FC236}">
                <a16:creationId xmlns:a16="http://schemas.microsoft.com/office/drawing/2014/main" id="{3F8AF38C-A26B-4B94-9B2D-D9351D75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" y="0"/>
            <a:ext cx="11619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ving Average - Open Price">
            <a:extLst>
              <a:ext uri="{FF2B5EF4-FFF2-40B4-BE49-F238E27FC236}">
                <a16:creationId xmlns:a16="http://schemas.microsoft.com/office/drawing/2014/main" id="{AD542D97-D099-4DE4-865C-3827EE71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" y="0"/>
            <a:ext cx="11619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etailed Price Table">
            <a:extLst>
              <a:ext uri="{FF2B5EF4-FFF2-40B4-BE49-F238E27FC236}">
                <a16:creationId xmlns:a16="http://schemas.microsoft.com/office/drawing/2014/main" id="{24F23389-4A1F-41CE-B6A6-F6AD593C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1409700"/>
            <a:ext cx="470916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tailed Volume Table">
            <a:extLst>
              <a:ext uri="{FF2B5EF4-FFF2-40B4-BE49-F238E27FC236}">
                <a16:creationId xmlns:a16="http://schemas.microsoft.com/office/drawing/2014/main" id="{48FCBA76-01CE-482F-8AC6-4D803D8A5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0" y="1436370"/>
            <a:ext cx="4518660" cy="39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Last Day">
            <a:extLst>
              <a:ext uri="{FF2B5EF4-FFF2-40B4-BE49-F238E27FC236}">
                <a16:creationId xmlns:a16="http://schemas.microsoft.com/office/drawing/2014/main" id="{E75C4562-8C85-4E53-8A5E-DBB2964A5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70" y="3006090"/>
            <a:ext cx="200406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Last Day total volume">
            <a:extLst>
              <a:ext uri="{FF2B5EF4-FFF2-40B4-BE49-F238E27FC236}">
                <a16:creationId xmlns:a16="http://schemas.microsoft.com/office/drawing/2014/main" id="{482F6D94-5732-4CB0-9A53-AF0571B4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70" y="2990850"/>
            <a:ext cx="200406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owest price in the period">
            <a:extLst>
              <a:ext uri="{FF2B5EF4-FFF2-40B4-BE49-F238E27FC236}">
                <a16:creationId xmlns:a16="http://schemas.microsoft.com/office/drawing/2014/main" id="{4B30922F-E7ED-42ED-9924-A273758EF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60" y="2960370"/>
            <a:ext cx="239268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Stock Market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/>
  <cp:lastModifiedBy>viraj bhutada</cp:lastModifiedBy>
  <cp:revision>1</cp:revision>
  <dcterms:created xsi:type="dcterms:W3CDTF">2023-12-18T06:17:23Z</dcterms:created>
  <dcterms:modified xsi:type="dcterms:W3CDTF">2023-12-18T06:56:58Z</dcterms:modified>
</cp:coreProperties>
</file>