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B670-C689-40E4-A37D-6CED34D8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3A5DC-DE92-44B1-ADAB-ECA10E2A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D674-F539-4802-AB8F-C75AFCC6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A4BC-9A54-457C-8D5E-E876998D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47D8-FA96-457B-991F-668C0871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80F5-7ABF-4E5E-9590-8E1E9A89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F1F65-E2A4-4F45-B8C8-5DA12EFC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D95B1-5996-4B87-A961-B5292FDB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0B4F-2A33-41B7-B4D7-CA7F19B0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DB7E-FF37-48FE-8841-25C5EE88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EC73D-B9B3-453C-A2CB-28752C60E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F5C8F-B845-4DEB-808A-EDCDBC67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FFD9-0DB5-4174-B510-F2B07D91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567B-219F-4013-8FB4-232E2446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9B94-C088-4ED5-BD25-1A89E57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8060-EDFC-42E3-8CA8-26916C8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BF9A-7DC7-43D9-992E-D094CE38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B044-5B70-457C-B977-D815DDE9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B13E-49F8-49F6-A261-25895B9F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1E9D-D79F-444D-8028-2DE7EBE8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9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1CC-DDF9-4CB7-ADE1-28477B2D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F76B-DCFA-4ED3-8A8C-BA6CD84A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9373-A05C-4382-AD85-4EB005BA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A57C-531E-4AB0-814F-5E1936F8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283A-1936-4E98-B591-D5BBDBB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C716-CE13-4FC4-BFB0-30D4203B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965D-EC5C-4F7B-BD2B-75C43D71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BCC8-1FC0-48FF-A365-2CF2532C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8B92F-E479-4105-A18B-24ADC401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31C51-B743-4FC1-801F-776CE292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57F64-CCE3-4E7B-B338-AE225AA5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703E-1740-476A-A595-63ACA8D4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C55F1-0AB2-493E-9982-B92AA196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0485B-858D-4B54-B063-394D02E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AF87-5F58-462B-98FC-BBDFF35FA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E0BCA-AF44-4178-911C-8F9728DF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10353-1382-4839-82EC-81871DC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A9A3-76CB-4837-A580-737523D7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E9EEE-7470-4E11-81AE-ABC8684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F207-B30C-46C8-AE5A-C20E39E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CD5EA-6E70-4711-8B3A-F5579B5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24823-DCF4-497E-B740-0C46FD99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EF812-00A3-498D-BBDE-3A8DB5E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3563A-4271-4424-A9EB-804C2C13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9AEE-5E08-4DB3-B7B5-63C01A51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7CC6-91AD-4B6D-A121-56F2C852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6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D4D-36E6-496A-B990-C00E3975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A98C-CB16-4EC1-A8F9-1C31A3DE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1C24A-5C06-484D-B855-1130AC58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D4C4-9722-48F2-B3B3-834B0D50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8E0E3-D622-49F4-8ACA-5746BD7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BB99B-AB88-46A5-BC70-F6D3539C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8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E198-B61E-43FC-B388-EE64016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ABAC9-66FC-4DDD-97D6-475D670EB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0E28-C2AE-498F-A24B-CC32C5CAA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D458E-CEA5-4F7D-BA17-3D2ABB5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2D5F-CE08-4B78-833F-EB7D3475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AD2F9-4E04-4376-9768-89C84128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F508B-E2F3-4FAA-A4EA-9F9355F8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1F68-22AA-4AE4-972D-315AE111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AB0B-581D-4702-850A-4CF72C0C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7909-AC23-4EA3-82DE-EEDDCC3C05C4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9C4A-19B1-4F21-9158-408B1137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25E62-1E22-4571-BD95-D42CE591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5D35-312F-4B71-A474-94AE50439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BC0B3BED-1513-4ADF-8534-193FF5F23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2229884"/>
                  </p:ext>
                </p:extLst>
              </p:nvPr>
            </p:nvGraphicFramePr>
            <p:xfrm>
              <a:off x="1101519" y="336816"/>
              <a:ext cx="3974923" cy="326424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974923" cy="3264240"/>
                    </a:xfrm>
                    <a:prstGeom prst="rect">
                      <a:avLst/>
                    </a:prstGeom>
                  </am3d:spPr>
                  <am3d:camera>
                    <am3d:pos x="0" y="0" z="6998540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57142" d="1000000"/>
                    <am3d:preTrans dx="0" dy="-2854388" dz="102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008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BC0B3BED-1513-4ADF-8534-193FF5F23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519" y="336816"/>
                <a:ext cx="3974923" cy="3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60439A2C-BCA8-407B-809B-E206DBB8C4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3348207"/>
                  </p:ext>
                </p:extLst>
              </p:nvPr>
            </p:nvGraphicFramePr>
            <p:xfrm>
              <a:off x="6848909" y="336816"/>
              <a:ext cx="3852137" cy="323644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852137" cy="3236442"/>
                    </a:xfrm>
                    <a:prstGeom prst="rect">
                      <a:avLst/>
                    </a:prstGeom>
                  </am3d:spPr>
                  <am3d:camera>
                    <am3d:pos x="0" y="0" z="719966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86843" d="1000000"/>
                    <am3d:preTrans dx="-18000000" dy="5354393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363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60439A2C-BCA8-407B-809B-E206DBB8C4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8909" y="336816"/>
                <a:ext cx="3852137" cy="323644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BC74E1-3218-41BB-904C-4D06C156588E}"/>
              </a:ext>
            </a:extLst>
          </p:cNvPr>
          <p:cNvSpPr txBox="1"/>
          <p:nvPr/>
        </p:nvSpPr>
        <p:spPr>
          <a:xfrm>
            <a:off x="5979461" y="3601056"/>
            <a:ext cx="5591033" cy="345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Superior flushing capabilities, thanks to inherent built-in blow-down ports,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 value for money with initial costs,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Faster shipment times due to their status as a set-item with minimal customisation capabilities,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Greater levels of flexibility,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wider selection of materials for construction,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broader range of pressure classes,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Larger open ratio areas than T-type strainers.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AD6C5-88FE-45CC-9C31-ACE7365D5993}"/>
              </a:ext>
            </a:extLst>
          </p:cNvPr>
          <p:cNvSpPr txBox="1"/>
          <p:nvPr/>
        </p:nvSpPr>
        <p:spPr>
          <a:xfrm>
            <a:off x="293464" y="3601056"/>
            <a:ext cx="5591033" cy="365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Quick opening style covers,</a:t>
            </a:r>
          </a:p>
          <a:p>
            <a:r>
              <a:rPr lang="en-IN" dirty="0"/>
              <a:t>Additional vent ports and differential pressure taps,</a:t>
            </a:r>
          </a:p>
          <a:p>
            <a:r>
              <a:rPr lang="en-IN" dirty="0"/>
              <a:t>Higher flow capacity despite smaller open ratio areas, thanks to a straighter flow path,</a:t>
            </a:r>
          </a:p>
          <a:p>
            <a:r>
              <a:rPr lang="en-IN" dirty="0"/>
              <a:t>Chamber covers can be opened without process fluid draining out whilst installed horizontally. This is beneficial in more hazardous processes,</a:t>
            </a:r>
          </a:p>
          <a:p>
            <a:r>
              <a:rPr lang="en-IN" dirty="0"/>
              <a:t>Better suited to transferring fluids at higher velocities,</a:t>
            </a:r>
          </a:p>
          <a:p>
            <a:r>
              <a:rPr lang="en-IN" dirty="0"/>
              <a:t>Ideal for larger pipeline applications which require quick access to the strainer.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9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3</cp:revision>
  <dcterms:created xsi:type="dcterms:W3CDTF">2022-10-29T14:07:12Z</dcterms:created>
  <dcterms:modified xsi:type="dcterms:W3CDTF">2022-11-05T05:52:51Z</dcterms:modified>
</cp:coreProperties>
</file>