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84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a, Viraj Rohit" userId="ddb678b1-4ffb-45d3-88b4-7b5edee545b1" providerId="ADAL" clId="{0707F76E-6B5B-4DA5-BBC0-1A15E47713D1}"/>
    <pc:docChg chg="modSld">
      <pc:chgData name="Gala, Viraj Rohit" userId="ddb678b1-4ffb-45d3-88b4-7b5edee545b1" providerId="ADAL" clId="{0707F76E-6B5B-4DA5-BBC0-1A15E47713D1}" dt="2024-03-15T16:03:15.886" v="27" actId="20577"/>
      <pc:docMkLst>
        <pc:docMk/>
      </pc:docMkLst>
      <pc:sldChg chg="modSp mod">
        <pc:chgData name="Gala, Viraj Rohit" userId="ddb678b1-4ffb-45d3-88b4-7b5edee545b1" providerId="ADAL" clId="{0707F76E-6B5B-4DA5-BBC0-1A15E47713D1}" dt="2024-03-15T15:56:03.841" v="15" actId="20577"/>
        <pc:sldMkLst>
          <pc:docMk/>
          <pc:sldMk cId="0" sldId="256"/>
        </pc:sldMkLst>
        <pc:spChg chg="mod">
          <ac:chgData name="Gala, Viraj Rohit" userId="ddb678b1-4ffb-45d3-88b4-7b5edee545b1" providerId="ADAL" clId="{0707F76E-6B5B-4DA5-BBC0-1A15E47713D1}" dt="2024-03-15T15:56:03.841" v="15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Gala, Viraj Rohit" userId="ddb678b1-4ffb-45d3-88b4-7b5edee545b1" providerId="ADAL" clId="{0707F76E-6B5B-4DA5-BBC0-1A15E47713D1}" dt="2024-03-15T15:56:35.798" v="16"/>
        <pc:sldMkLst>
          <pc:docMk/>
          <pc:sldMk cId="0" sldId="263"/>
        </pc:sldMkLst>
        <pc:spChg chg="mod">
          <ac:chgData name="Gala, Viraj Rohit" userId="ddb678b1-4ffb-45d3-88b4-7b5edee545b1" providerId="ADAL" clId="{0707F76E-6B5B-4DA5-BBC0-1A15E47713D1}" dt="2024-03-15T15:56:35.798" v="16"/>
          <ac:spMkLst>
            <pc:docMk/>
            <pc:sldMk cId="0" sldId="263"/>
            <ac:spMk id="54" creationId="{00000000-0000-0000-0000-000000000000}"/>
          </ac:spMkLst>
        </pc:spChg>
      </pc:sldChg>
      <pc:sldChg chg="modSp mod">
        <pc:chgData name="Gala, Viraj Rohit" userId="ddb678b1-4ffb-45d3-88b4-7b5edee545b1" providerId="ADAL" clId="{0707F76E-6B5B-4DA5-BBC0-1A15E47713D1}" dt="2024-03-15T15:56:49.714" v="17"/>
        <pc:sldMkLst>
          <pc:docMk/>
          <pc:sldMk cId="0" sldId="264"/>
        </pc:sldMkLst>
        <pc:spChg chg="mod">
          <ac:chgData name="Gala, Viraj Rohit" userId="ddb678b1-4ffb-45d3-88b4-7b5edee545b1" providerId="ADAL" clId="{0707F76E-6B5B-4DA5-BBC0-1A15E47713D1}" dt="2024-03-15T15:56:49.714" v="17"/>
          <ac:spMkLst>
            <pc:docMk/>
            <pc:sldMk cId="0" sldId="264"/>
            <ac:spMk id="47" creationId="{00000000-0000-0000-0000-000000000000}"/>
          </ac:spMkLst>
        </pc:spChg>
      </pc:sldChg>
      <pc:sldChg chg="modSp mod">
        <pc:chgData name="Gala, Viraj Rohit" userId="ddb678b1-4ffb-45d3-88b4-7b5edee545b1" providerId="ADAL" clId="{0707F76E-6B5B-4DA5-BBC0-1A15E47713D1}" dt="2024-03-15T15:57:07.109" v="18"/>
        <pc:sldMkLst>
          <pc:docMk/>
          <pc:sldMk cId="0" sldId="265"/>
        </pc:sldMkLst>
        <pc:spChg chg="mod">
          <ac:chgData name="Gala, Viraj Rohit" userId="ddb678b1-4ffb-45d3-88b4-7b5edee545b1" providerId="ADAL" clId="{0707F76E-6B5B-4DA5-BBC0-1A15E47713D1}" dt="2024-03-15T15:57:07.109" v="18"/>
          <ac:spMkLst>
            <pc:docMk/>
            <pc:sldMk cId="0" sldId="265"/>
            <ac:spMk id="4" creationId="{00000000-0000-0000-0000-000000000000}"/>
          </ac:spMkLst>
        </pc:spChg>
      </pc:sldChg>
      <pc:sldChg chg="modSp mod">
        <pc:chgData name="Gala, Viraj Rohit" userId="ddb678b1-4ffb-45d3-88b4-7b5edee545b1" providerId="ADAL" clId="{0707F76E-6B5B-4DA5-BBC0-1A15E47713D1}" dt="2024-03-15T15:57:25.430" v="19"/>
        <pc:sldMkLst>
          <pc:docMk/>
          <pc:sldMk cId="0" sldId="266"/>
        </pc:sldMkLst>
        <pc:spChg chg="mod">
          <ac:chgData name="Gala, Viraj Rohit" userId="ddb678b1-4ffb-45d3-88b4-7b5edee545b1" providerId="ADAL" clId="{0707F76E-6B5B-4DA5-BBC0-1A15E47713D1}" dt="2024-03-15T15:57:25.430" v="19"/>
          <ac:spMkLst>
            <pc:docMk/>
            <pc:sldMk cId="0" sldId="266"/>
            <ac:spMk id="4" creationId="{00000000-0000-0000-0000-000000000000}"/>
          </ac:spMkLst>
        </pc:spChg>
      </pc:sldChg>
      <pc:sldChg chg="modSp mod">
        <pc:chgData name="Gala, Viraj Rohit" userId="ddb678b1-4ffb-45d3-88b4-7b5edee545b1" providerId="ADAL" clId="{0707F76E-6B5B-4DA5-BBC0-1A15E47713D1}" dt="2024-03-15T15:57:35.495" v="20"/>
        <pc:sldMkLst>
          <pc:docMk/>
          <pc:sldMk cId="0" sldId="267"/>
        </pc:sldMkLst>
        <pc:spChg chg="mod">
          <ac:chgData name="Gala, Viraj Rohit" userId="ddb678b1-4ffb-45d3-88b4-7b5edee545b1" providerId="ADAL" clId="{0707F76E-6B5B-4DA5-BBC0-1A15E47713D1}" dt="2024-03-15T15:57:35.495" v="20"/>
          <ac:spMkLst>
            <pc:docMk/>
            <pc:sldMk cId="0" sldId="267"/>
            <ac:spMk id="4" creationId="{00000000-0000-0000-0000-000000000000}"/>
          </ac:spMkLst>
        </pc:spChg>
      </pc:sldChg>
      <pc:sldChg chg="modSp mod">
        <pc:chgData name="Gala, Viraj Rohit" userId="ddb678b1-4ffb-45d3-88b4-7b5edee545b1" providerId="ADAL" clId="{0707F76E-6B5B-4DA5-BBC0-1A15E47713D1}" dt="2024-03-15T16:02:22.637" v="23"/>
        <pc:sldMkLst>
          <pc:docMk/>
          <pc:sldMk cId="0" sldId="268"/>
        </pc:sldMkLst>
        <pc:spChg chg="mod">
          <ac:chgData name="Gala, Viraj Rohit" userId="ddb678b1-4ffb-45d3-88b4-7b5edee545b1" providerId="ADAL" clId="{0707F76E-6B5B-4DA5-BBC0-1A15E47713D1}" dt="2024-03-15T16:02:22.637" v="23"/>
          <ac:spMkLst>
            <pc:docMk/>
            <pc:sldMk cId="0" sldId="268"/>
            <ac:spMk id="4" creationId="{00000000-0000-0000-0000-000000000000}"/>
          </ac:spMkLst>
        </pc:spChg>
      </pc:sldChg>
      <pc:sldChg chg="modSp mod">
        <pc:chgData name="Gala, Viraj Rohit" userId="ddb678b1-4ffb-45d3-88b4-7b5edee545b1" providerId="ADAL" clId="{0707F76E-6B5B-4DA5-BBC0-1A15E47713D1}" dt="2024-03-15T15:58:10.263" v="21"/>
        <pc:sldMkLst>
          <pc:docMk/>
          <pc:sldMk cId="0" sldId="269"/>
        </pc:sldMkLst>
        <pc:spChg chg="mod">
          <ac:chgData name="Gala, Viraj Rohit" userId="ddb678b1-4ffb-45d3-88b4-7b5edee545b1" providerId="ADAL" clId="{0707F76E-6B5B-4DA5-BBC0-1A15E47713D1}" dt="2024-03-15T15:58:10.263" v="21"/>
          <ac:spMkLst>
            <pc:docMk/>
            <pc:sldMk cId="0" sldId="269"/>
            <ac:spMk id="4" creationId="{00000000-0000-0000-0000-000000000000}"/>
          </ac:spMkLst>
        </pc:spChg>
      </pc:sldChg>
      <pc:sldChg chg="modSp mod">
        <pc:chgData name="Gala, Viraj Rohit" userId="ddb678b1-4ffb-45d3-88b4-7b5edee545b1" providerId="ADAL" clId="{0707F76E-6B5B-4DA5-BBC0-1A15E47713D1}" dt="2024-03-15T16:02:38.995" v="24"/>
        <pc:sldMkLst>
          <pc:docMk/>
          <pc:sldMk cId="0" sldId="270"/>
        </pc:sldMkLst>
        <pc:spChg chg="mod">
          <ac:chgData name="Gala, Viraj Rohit" userId="ddb678b1-4ffb-45d3-88b4-7b5edee545b1" providerId="ADAL" clId="{0707F76E-6B5B-4DA5-BBC0-1A15E47713D1}" dt="2024-03-15T16:02:38.995" v="24"/>
          <ac:spMkLst>
            <pc:docMk/>
            <pc:sldMk cId="0" sldId="270"/>
            <ac:spMk id="4" creationId="{00000000-0000-0000-0000-000000000000}"/>
          </ac:spMkLst>
        </pc:spChg>
      </pc:sldChg>
      <pc:sldChg chg="modSp mod">
        <pc:chgData name="Gala, Viraj Rohit" userId="ddb678b1-4ffb-45d3-88b4-7b5edee545b1" providerId="ADAL" clId="{0707F76E-6B5B-4DA5-BBC0-1A15E47713D1}" dt="2024-03-15T16:03:15.886" v="27" actId="20577"/>
        <pc:sldMkLst>
          <pc:docMk/>
          <pc:sldMk cId="0" sldId="302"/>
        </pc:sldMkLst>
        <pc:spChg chg="mod">
          <ac:chgData name="Gala, Viraj Rohit" userId="ddb678b1-4ffb-45d3-88b4-7b5edee545b1" providerId="ADAL" clId="{0707F76E-6B5B-4DA5-BBC0-1A15E47713D1}" dt="2024-03-15T16:03:15.886" v="27" actId="20577"/>
          <ac:spMkLst>
            <pc:docMk/>
            <pc:sldMk cId="0" sldId="302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virajgala09/Applied_Data_Science_Capstone/tree/m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637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Viraj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15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https://github.com/virajgala09/Applied_Data_Science_Capstone/blob/main/Week%201%20Introduction/Data%20wrangling%20.ipynb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https://github.com/virajgala09/Applied_Data_Science_Capstone/blob/main/Week%202%20EDA/EDA%20with%20Visualization.ipynb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https://github.com/virajgala09/Applied_Data_Science_Capstone/blob/main/Week%202%20EDA/EDA%20with%20SQL.ipynb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https://github.com/virajgala09/Applied_Data_Science_Capstone/blob/main/Week%203%20Interactive%20Visual%20Analytics%20and%20Dashboard/Interactive%20Visual%20Analytics%20with%20Folium.ipynb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https://github.com/virajgala09/Applied_Data_Science_Capstone/blob/main/Week%203%20Interactive%20Visual%20Analytics%20and%20Dashboard/spacex_dash_app.py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https://github.com/virajgala09/Applied_Data_Science_Capstone/blob/main/Week%204%20PRedictive%20Analysis/Machine%20Learning%20Prediction.ipynb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9008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750">
                <a:latin typeface="Carlito"/>
                <a:cs typeface="Carlito"/>
                <a:hlinkClick r:id="rId2"/>
              </a:rPr>
              <a:t>https://github.com/virajgala09/Applied_Data_Science_Capstone/tree/main</a:t>
            </a:r>
            <a:endParaRPr lang="en-US" sz="17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https://github.com/virajgala09/Applied_Data_Science_Capstone/blob/main/Week%201%20Introduction/Data%20Collection%20with%20Web%20Scraping.ipynb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https://github.com/virajgala09/Applied_Data_Science_Capstone/blob/main/Week%201%20Introduction/Data%20Collection%20with%20Web%20Scraping.ipynb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2919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Gala, Viraj Rohit</cp:lastModifiedBy>
  <cp:revision>1</cp:revision>
  <dcterms:created xsi:type="dcterms:W3CDTF">2021-08-26T16:53:12Z</dcterms:created>
  <dcterms:modified xsi:type="dcterms:W3CDTF">2024-03-15T16:03:17Z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