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6" y="7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, Viraj Rohit" userId="ddb678b1-4ffb-45d3-88b4-7b5edee545b1" providerId="ADAL" clId="{0707F76E-6B5B-4DA5-BBC0-1A15E47713D1}"/>
    <pc:docChg chg="modSld">
      <pc:chgData name="Gala, Viraj Rohit" userId="ddb678b1-4ffb-45d3-88b4-7b5edee545b1" providerId="ADAL" clId="{0707F76E-6B5B-4DA5-BBC0-1A15E47713D1}" dt="2024-03-15T15:58:14.870" v="22"/>
      <pc:docMkLst>
        <pc:docMk/>
      </pc:docMkLst>
      <pc:sldChg chg="modSp mod">
        <pc:chgData name="Gala, Viraj Rohit" userId="ddb678b1-4ffb-45d3-88b4-7b5edee545b1" providerId="ADAL" clId="{0707F76E-6B5B-4DA5-BBC0-1A15E47713D1}" dt="2024-03-15T15:56:03.841" v="15" actId="20577"/>
        <pc:sldMkLst>
          <pc:docMk/>
          <pc:sldMk cId="0" sldId="256"/>
        </pc:sldMkLst>
        <pc:spChg chg="mod">
          <ac:chgData name="Gala, Viraj Rohit" userId="ddb678b1-4ffb-45d3-88b4-7b5edee545b1" providerId="ADAL" clId="{0707F76E-6B5B-4DA5-BBC0-1A15E47713D1}" dt="2024-03-15T15:56:03.841" v="15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6:35.798" v="16"/>
        <pc:sldMkLst>
          <pc:docMk/>
          <pc:sldMk cId="0" sldId="263"/>
        </pc:sldMkLst>
        <pc:spChg chg="mod">
          <ac:chgData name="Gala, Viraj Rohit" userId="ddb678b1-4ffb-45d3-88b4-7b5edee545b1" providerId="ADAL" clId="{0707F76E-6B5B-4DA5-BBC0-1A15E47713D1}" dt="2024-03-15T15:56:35.798" v="16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6:49.714" v="17"/>
        <pc:sldMkLst>
          <pc:docMk/>
          <pc:sldMk cId="0" sldId="264"/>
        </pc:sldMkLst>
        <pc:spChg chg="mod">
          <ac:chgData name="Gala, Viraj Rohit" userId="ddb678b1-4ffb-45d3-88b4-7b5edee545b1" providerId="ADAL" clId="{0707F76E-6B5B-4DA5-BBC0-1A15E47713D1}" dt="2024-03-15T15:56:49.714" v="17"/>
          <ac:spMkLst>
            <pc:docMk/>
            <pc:sldMk cId="0" sldId="264"/>
            <ac:spMk id="47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07.109" v="18"/>
        <pc:sldMkLst>
          <pc:docMk/>
          <pc:sldMk cId="0" sldId="265"/>
        </pc:sldMkLst>
        <pc:spChg chg="mod">
          <ac:chgData name="Gala, Viraj Rohit" userId="ddb678b1-4ffb-45d3-88b4-7b5edee545b1" providerId="ADAL" clId="{0707F76E-6B5B-4DA5-BBC0-1A15E47713D1}" dt="2024-03-15T15:57:07.109" v="18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25.430" v="19"/>
        <pc:sldMkLst>
          <pc:docMk/>
          <pc:sldMk cId="0" sldId="266"/>
        </pc:sldMkLst>
        <pc:spChg chg="mod">
          <ac:chgData name="Gala, Viraj Rohit" userId="ddb678b1-4ffb-45d3-88b4-7b5edee545b1" providerId="ADAL" clId="{0707F76E-6B5B-4DA5-BBC0-1A15E47713D1}" dt="2024-03-15T15:57:25.430" v="19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35.495" v="20"/>
        <pc:sldMkLst>
          <pc:docMk/>
          <pc:sldMk cId="0" sldId="267"/>
        </pc:sldMkLst>
        <pc:spChg chg="mod">
          <ac:chgData name="Gala, Viraj Rohit" userId="ddb678b1-4ffb-45d3-88b4-7b5edee545b1" providerId="ADAL" clId="{0707F76E-6B5B-4DA5-BBC0-1A15E47713D1}" dt="2024-03-15T15:57:35.495" v="20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8:14.870" v="22"/>
        <pc:sldMkLst>
          <pc:docMk/>
          <pc:sldMk cId="0" sldId="268"/>
        </pc:sldMkLst>
        <pc:spChg chg="mod">
          <ac:chgData name="Gala, Viraj Rohit" userId="ddb678b1-4ffb-45d3-88b4-7b5edee545b1" providerId="ADAL" clId="{0707F76E-6B5B-4DA5-BBC0-1A15E47713D1}" dt="2024-03-15T15:58:14.870" v="22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8:10.263" v="21"/>
        <pc:sldMkLst>
          <pc:docMk/>
          <pc:sldMk cId="0" sldId="269"/>
        </pc:sldMkLst>
        <pc:spChg chg="mod">
          <ac:chgData name="Gala, Viraj Rohit" userId="ddb678b1-4ffb-45d3-88b4-7b5edee545b1" providerId="ADAL" clId="{0707F76E-6B5B-4DA5-BBC0-1A15E47713D1}" dt="2024-03-15T15:58:10.263" v="21"/>
          <ac:spMkLst>
            <pc:docMk/>
            <pc:sldMk cId="0" sldId="26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63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Viraj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https://github.com/virajgala09/Applied_Data_Science_Capstone/blob/main/Week%202%20EDA/EDA%20with%20Visualization.ipynb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https://github.com/virajgala09/Applied_Data_Science_Capstone/blob/main/Week%203%20Interactive%20Visual%20Analytics%20and%20Dashboard/spacex_dash_app.py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https://github.com/virajgala09/Applied_Data_Science_Capstone/blob/main/Week%201%20Introduction/Data%20Collection%20with%20Web%20Scraping.ipynb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Gala, Viraj Rohit</cp:lastModifiedBy>
  <cp:revision>1</cp:revision>
  <dcterms:created xsi:type="dcterms:W3CDTF">2021-08-26T16:53:12Z</dcterms:created>
  <dcterms:modified xsi:type="dcterms:W3CDTF">2024-03-15T16:01:00Z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