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7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05A0-E517-534A-9688-DC66A0F4C3B3}" type="datetimeFigureOut">
              <a:rPr lang="en-US" smtClean="0"/>
              <a:t>6/20/15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26A131C-1537-1145-A7AE-A3B888266C1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05A0-E517-534A-9688-DC66A0F4C3B3}" type="datetimeFigureOut">
              <a:rPr lang="en-US" smtClean="0"/>
              <a:t>6/20/15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131C-1537-1145-A7AE-A3B888266C1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26A131C-1537-1145-A7AE-A3B888266C1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05A0-E517-534A-9688-DC66A0F4C3B3}" type="datetimeFigureOut">
              <a:rPr lang="en-US" smtClean="0"/>
              <a:t>6/20/15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05A0-E517-534A-9688-DC66A0F4C3B3}" type="datetimeFigureOut">
              <a:rPr lang="en-US" smtClean="0"/>
              <a:t>6/20/15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26A131C-1537-1145-A7AE-A3B888266C1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05A0-E517-534A-9688-DC66A0F4C3B3}" type="datetimeFigureOut">
              <a:rPr lang="en-US" smtClean="0"/>
              <a:t>6/20/15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26A131C-1537-1145-A7AE-A3B888266C1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41AF05A0-E517-534A-9688-DC66A0F4C3B3}" type="datetimeFigureOut">
              <a:rPr lang="en-US" smtClean="0"/>
              <a:t>6/20/15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131C-1537-1145-A7AE-A3B888266C1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05A0-E517-534A-9688-DC66A0F4C3B3}" type="datetimeFigureOut">
              <a:rPr lang="en-US" smtClean="0"/>
              <a:t>6/20/15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26A131C-1537-1145-A7AE-A3B888266C1B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05A0-E517-534A-9688-DC66A0F4C3B3}" type="datetimeFigureOut">
              <a:rPr lang="en-US" smtClean="0"/>
              <a:t>6/20/15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26A131C-1537-1145-A7AE-A3B888266C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05A0-E517-534A-9688-DC66A0F4C3B3}" type="datetimeFigureOut">
              <a:rPr lang="en-US" smtClean="0"/>
              <a:t>6/20/15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26A131C-1537-1145-A7AE-A3B888266C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26A131C-1537-1145-A7AE-A3B888266C1B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05A0-E517-534A-9688-DC66A0F4C3B3}" type="datetimeFigureOut">
              <a:rPr lang="en-US" smtClean="0"/>
              <a:t>6/20/15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26A131C-1537-1145-A7AE-A3B888266C1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41AF05A0-E517-534A-9688-DC66A0F4C3B3}" type="datetimeFigureOut">
              <a:rPr lang="en-US" smtClean="0"/>
              <a:t>6/20/15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41AF05A0-E517-534A-9688-DC66A0F4C3B3}" type="datetimeFigureOut">
              <a:rPr lang="en-US" smtClean="0"/>
              <a:t>6/20/15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26A131C-1537-1145-A7AE-A3B888266C1B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Interlace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Framework comparison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627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dirty="0" smtClean="0"/>
              <a:t>Web application, not a website.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Mobile application.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Client-server platform.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Easily scalable.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Easy learning curve.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“Reasonably” real-time.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Preferably one programming language.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187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23136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LAMP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89364"/>
            <a:ext cx="8229600" cy="5161143"/>
          </a:xfrm>
        </p:spPr>
        <p:txBody>
          <a:bodyPr>
            <a:normAutofit/>
          </a:bodyPr>
          <a:lstStyle/>
          <a:p>
            <a:r>
              <a:rPr lang="en-US" dirty="0" smtClean="0"/>
              <a:t>Linux, Apache, MySQL, PHP/Perl/Python</a:t>
            </a:r>
          </a:p>
          <a:p>
            <a:endParaRPr lang="en-US" dirty="0" smtClean="0"/>
          </a:p>
          <a:p>
            <a:pPr>
              <a:buClr>
                <a:srgbClr val="008000"/>
              </a:buClr>
              <a:buFont typeface="Lucida Grande"/>
              <a:buChar char="+"/>
            </a:pPr>
            <a:r>
              <a:rPr lang="en-US" dirty="0" smtClean="0"/>
              <a:t>Been popular for very long, great support online.</a:t>
            </a:r>
          </a:p>
          <a:p>
            <a:pPr>
              <a:buClr>
                <a:srgbClr val="008000"/>
              </a:buClr>
              <a:buFont typeface="Lucida Grande"/>
              <a:buChar char="+"/>
            </a:pPr>
            <a:r>
              <a:rPr lang="en-US" dirty="0" smtClean="0"/>
              <a:t>Built on extremely stable and sturdy technologies.</a:t>
            </a:r>
          </a:p>
          <a:p>
            <a:endParaRPr lang="en-US" dirty="0" smtClean="0"/>
          </a:p>
          <a:p>
            <a:pPr>
              <a:buClr>
                <a:srgbClr val="FF0000"/>
              </a:buClr>
              <a:buFont typeface="Lucida Grande"/>
              <a:buChar char="-"/>
            </a:pPr>
            <a:r>
              <a:rPr lang="en-US" dirty="0" smtClean="0"/>
              <a:t>Not platform independent.</a:t>
            </a:r>
          </a:p>
          <a:p>
            <a:pPr>
              <a:buClr>
                <a:srgbClr val="FF0000"/>
              </a:buClr>
              <a:buFont typeface="Lucida Grande"/>
              <a:buChar char="-"/>
            </a:pPr>
            <a:r>
              <a:rPr lang="en-US" dirty="0" smtClean="0"/>
              <a:t>Multiple languages to learn.</a:t>
            </a:r>
          </a:p>
          <a:p>
            <a:pPr>
              <a:buClr>
                <a:srgbClr val="FF0000"/>
              </a:buClr>
              <a:buFont typeface="Lucida Grande"/>
              <a:buChar char="-"/>
            </a:pPr>
            <a:r>
              <a:rPr lang="en-US" dirty="0" smtClean="0"/>
              <a:t>Not suitable for mobile applications.</a:t>
            </a:r>
          </a:p>
          <a:p>
            <a:pPr>
              <a:buFont typeface="Lucida Grande"/>
              <a:buChar char="-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551" y="249567"/>
            <a:ext cx="2335249" cy="91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460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MEAN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947985"/>
          </a:xfrm>
        </p:spPr>
        <p:txBody>
          <a:bodyPr>
            <a:normAutofit/>
          </a:bodyPr>
          <a:lstStyle/>
          <a:p>
            <a:r>
              <a:rPr lang="en-US" dirty="0" err="1" smtClean="0"/>
              <a:t>MongoDB</a:t>
            </a:r>
            <a:r>
              <a:rPr lang="en-US" dirty="0" smtClean="0"/>
              <a:t>, </a:t>
            </a:r>
            <a:r>
              <a:rPr lang="en-US" dirty="0" err="1" smtClean="0"/>
              <a:t>ExpressJS</a:t>
            </a:r>
            <a:r>
              <a:rPr lang="en-US" dirty="0" smtClean="0"/>
              <a:t>, </a:t>
            </a:r>
            <a:r>
              <a:rPr lang="en-US" dirty="0" err="1" smtClean="0"/>
              <a:t>AngularJS</a:t>
            </a:r>
            <a:r>
              <a:rPr lang="en-US" dirty="0" smtClean="0"/>
              <a:t>, </a:t>
            </a:r>
            <a:r>
              <a:rPr lang="en-US" dirty="0" err="1" smtClean="0"/>
              <a:t>NodeJS</a:t>
            </a:r>
            <a:endParaRPr lang="en-US" dirty="0" smtClean="0"/>
          </a:p>
          <a:p>
            <a:endParaRPr lang="en-US" dirty="0"/>
          </a:p>
          <a:p>
            <a:pPr>
              <a:buClr>
                <a:srgbClr val="008000"/>
              </a:buClr>
              <a:buFont typeface="Lucida Grande"/>
              <a:buChar char="+"/>
            </a:pPr>
            <a:r>
              <a:rPr lang="en-US" dirty="0" smtClean="0"/>
              <a:t>Operating system independent.</a:t>
            </a:r>
          </a:p>
          <a:p>
            <a:pPr>
              <a:buClr>
                <a:srgbClr val="008000"/>
              </a:buClr>
              <a:buFont typeface="Lucida Grande"/>
              <a:buChar char="+"/>
            </a:pPr>
            <a:r>
              <a:rPr lang="en-US" dirty="0" smtClean="0"/>
              <a:t>Single language required (JavaScript).</a:t>
            </a:r>
          </a:p>
          <a:p>
            <a:pPr>
              <a:buFont typeface="Lucida Grande"/>
              <a:buChar char="+"/>
            </a:pPr>
            <a:endParaRPr lang="en-US" dirty="0" smtClean="0"/>
          </a:p>
          <a:p>
            <a:pPr>
              <a:buClr>
                <a:srgbClr val="FF0000"/>
              </a:buClr>
              <a:buFont typeface="Lucida Grande"/>
              <a:buChar char="-"/>
            </a:pPr>
            <a:r>
              <a:rPr lang="en-US" dirty="0" smtClean="0"/>
              <a:t>A lot of wiring up needs to be done by ourselves. </a:t>
            </a:r>
          </a:p>
          <a:p>
            <a:pPr>
              <a:buClr>
                <a:srgbClr val="FF0000"/>
              </a:buClr>
              <a:buFont typeface="Lucida Grande"/>
              <a:buChar char="-"/>
            </a:pPr>
            <a:r>
              <a:rPr lang="en-US" dirty="0" smtClean="0"/>
              <a:t>Moderate to steep learning curve.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056" y="382488"/>
            <a:ext cx="2289346" cy="85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268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07842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METEOR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75848"/>
            <a:ext cx="8229600" cy="4987637"/>
          </a:xfrm>
        </p:spPr>
        <p:txBody>
          <a:bodyPr>
            <a:normAutofit/>
          </a:bodyPr>
          <a:lstStyle/>
          <a:p>
            <a:r>
              <a:rPr lang="en-US" dirty="0" smtClean="0"/>
              <a:t>Meteor = MEAN stack + </a:t>
            </a:r>
            <a:r>
              <a:rPr lang="en-US" dirty="0" err="1" smtClean="0"/>
              <a:t>Socket.IO</a:t>
            </a:r>
            <a:r>
              <a:rPr lang="en-US" dirty="0" smtClean="0"/>
              <a:t> + grunt + hot code reload + a lot more.</a:t>
            </a:r>
          </a:p>
          <a:p>
            <a:endParaRPr lang="en-US" dirty="0"/>
          </a:p>
          <a:p>
            <a:pPr>
              <a:buClr>
                <a:srgbClr val="008000"/>
              </a:buClr>
              <a:buFont typeface="Lucida Grande"/>
              <a:buChar char="+"/>
            </a:pPr>
            <a:r>
              <a:rPr lang="en-US" dirty="0" smtClean="0"/>
              <a:t>Mobile &amp; Web app development with same code base.</a:t>
            </a:r>
          </a:p>
          <a:p>
            <a:pPr>
              <a:buClr>
                <a:srgbClr val="008000"/>
              </a:buClr>
              <a:buFont typeface="Lucida Grande"/>
              <a:buChar char="+"/>
            </a:pPr>
            <a:r>
              <a:rPr lang="en-US" dirty="0" smtClean="0"/>
              <a:t>Very easy learning curve.</a:t>
            </a:r>
          </a:p>
          <a:p>
            <a:pPr>
              <a:buClr>
                <a:srgbClr val="008000"/>
              </a:buClr>
              <a:buFont typeface="Lucida Grande"/>
              <a:buChar char="+"/>
            </a:pPr>
            <a:r>
              <a:rPr lang="en-US" dirty="0" smtClean="0"/>
              <a:t>Very little or no wiring up required between server and client.</a:t>
            </a:r>
          </a:p>
          <a:p>
            <a:pPr>
              <a:buFont typeface="Lucida Grande"/>
              <a:buChar char="+"/>
            </a:pPr>
            <a:endParaRPr lang="en-US" dirty="0" smtClean="0"/>
          </a:p>
          <a:p>
            <a:pPr>
              <a:buClr>
                <a:srgbClr val="FF0000"/>
              </a:buClr>
              <a:buFont typeface="Lucida Grande"/>
              <a:buChar char="-"/>
            </a:pPr>
            <a:r>
              <a:rPr lang="en-US" dirty="0" smtClean="0"/>
              <a:t>Database limitation to </a:t>
            </a:r>
            <a:r>
              <a:rPr lang="en-US" dirty="0" err="1" smtClean="0"/>
              <a:t>MongoDB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0687" b="31968"/>
          <a:stretch/>
        </p:blipFill>
        <p:spPr>
          <a:xfrm>
            <a:off x="5994841" y="157153"/>
            <a:ext cx="2965547" cy="110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422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1205" r="12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00192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t="-14692" b="-1469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16760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345"/>
            <a:ext cx="8229600" cy="1143000"/>
          </a:xfrm>
        </p:spPr>
        <p:txBody>
          <a:bodyPr/>
          <a:lstStyle/>
          <a:p>
            <a:r>
              <a:rPr lang="en-US" dirty="0" smtClean="0"/>
              <a:t>Recommendation: Meteor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-5433" r="-5433"/>
          <a:stretch>
            <a:fillRect/>
          </a:stretch>
        </p:blipFill>
        <p:spPr>
          <a:xfrm>
            <a:off x="107105" y="1527047"/>
            <a:ext cx="8936364" cy="4804497"/>
          </a:xfrm>
        </p:spPr>
      </p:pic>
    </p:spTree>
    <p:extLst>
      <p:ext uri="{BB962C8B-B14F-4D97-AF65-F5344CB8AC3E}">
        <p14:creationId xmlns:p14="http://schemas.microsoft.com/office/powerpoint/2010/main" val="21739197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134</TotalTime>
  <Words>178</Words>
  <Application>Microsoft Macintosh PowerPoint</Application>
  <PresentationFormat>On-screen Show (4:3)</PresentationFormat>
  <Paragraphs>38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Civic</vt:lpstr>
      <vt:lpstr>Framework comparison</vt:lpstr>
      <vt:lpstr>Requirements</vt:lpstr>
      <vt:lpstr>LAMP summary</vt:lpstr>
      <vt:lpstr>MEAN summary</vt:lpstr>
      <vt:lpstr>METEOR summary</vt:lpstr>
      <vt:lpstr>Comparison</vt:lpstr>
      <vt:lpstr>Comparison</vt:lpstr>
      <vt:lpstr>Recommendation: Meteor</vt:lpstr>
    </vt:vector>
  </TitlesOfParts>
  <Company>Softcon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Framework comparison</dc:title>
  <dc:creator>Viraj Khuthia</dc:creator>
  <cp:lastModifiedBy>Viraj Khuthia</cp:lastModifiedBy>
  <cp:revision>11</cp:revision>
  <dcterms:created xsi:type="dcterms:W3CDTF">2015-06-20T14:42:44Z</dcterms:created>
  <dcterms:modified xsi:type="dcterms:W3CDTF">2015-06-20T16:56:51Z</dcterms:modified>
</cp:coreProperties>
</file>