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1" r:id="rId1"/>
  </p:sldMasterIdLst>
  <p:sldIdLst>
    <p:sldId id="258" r:id="rId2"/>
    <p:sldId id="259" r:id="rId3"/>
    <p:sldId id="263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9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5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1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5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5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3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9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4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438" y="172531"/>
            <a:ext cx="8596668" cy="59114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</a:t>
            </a:r>
            <a:br>
              <a:rPr lang="en-US" dirty="0" smtClean="0"/>
            </a:b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TICKET MANAGEMENT SYSTEM</a:t>
            </a:r>
            <a:b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Virajitha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Akella</a:t>
            </a:r>
            <a:r>
              <a:rPr 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1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50762"/>
            <a:ext cx="10515600" cy="32197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772733"/>
            <a:ext cx="10515600" cy="531691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to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the customers who has house hold problems post their problems with respective accounts.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posting their problems service provider technicians like electrician, Plumber go to customer house and resolve the problem. </a:t>
            </a:r>
          </a:p>
        </p:txBody>
      </p:sp>
    </p:spTree>
    <p:extLst>
      <p:ext uri="{BB962C8B-B14F-4D97-AF65-F5344CB8AC3E}">
        <p14:creationId xmlns:p14="http://schemas.microsoft.com/office/powerpoint/2010/main" val="36867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6479"/>
            <a:ext cx="3932237" cy="4094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DTO Class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37" y="609600"/>
            <a:ext cx="8895813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534"/>
            <a:ext cx="3932237" cy="8918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Service Interface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9" y="987425"/>
            <a:ext cx="7547019" cy="395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8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69" y="161778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Dao Interface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69" y="1197735"/>
            <a:ext cx="6478073" cy="286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7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2093"/>
          </a:xfrm>
        </p:spPr>
        <p:txBody>
          <a:bodyPr/>
          <a:lstStyle/>
          <a:p>
            <a:r>
              <a:rPr lang="en-US" dirty="0" smtClean="0"/>
              <a:t>                        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       THANK 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7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48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                     TICKET MANAGEMENT SYSTEM                                                                  Virajitha Akella                                                                                                                                                 </vt:lpstr>
      <vt:lpstr>INTRODUCTION</vt:lpstr>
      <vt:lpstr> DTO Class</vt:lpstr>
      <vt:lpstr>Service Interface </vt:lpstr>
      <vt:lpstr>Dao Interface</vt:lpstr>
      <vt:lpstr>                                                             THANK  YOU           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APPLIANCE SERVICES                                                                            By                                                              Virajitha  Akella</dc:title>
  <dc:creator>India</dc:creator>
  <cp:lastModifiedBy>Akella, Virajitha</cp:lastModifiedBy>
  <cp:revision>22</cp:revision>
  <dcterms:created xsi:type="dcterms:W3CDTF">2019-03-31T23:47:13Z</dcterms:created>
  <dcterms:modified xsi:type="dcterms:W3CDTF">2019-04-02T13:43:12Z</dcterms:modified>
</cp:coreProperties>
</file>